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tr-TR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6" name="Google Shape;456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8" name="Google Shape;498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8" name="Google Shape;538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5" name="Google Shape;58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18" name="Google Shape;61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4" name="Google Shape;71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5" name="Google Shape;715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0" name="Google Shape;73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5" name="Google Shape;775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6" name="Google Shape;85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7" name="Google Shape;85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3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95" name="Google Shape;895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2" name="Google Shape;93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4" name="Google Shape;2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showMasterSp="0">
  <p:cSld name="Slide 10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>
  <p:cSld name="Slide 1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2">
  <p:cSld name="Slide 1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/>
          <p:nvPr>
            <p:ph idx="2" type="pic"/>
          </p:nvPr>
        </p:nvSpPr>
        <p:spPr>
          <a:xfrm>
            <a:off x="5181600" y="287356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3">
  <p:cSld name="Slide 13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/>
          <p:nvPr>
            <p:ph idx="2" type="pic"/>
          </p:nvPr>
        </p:nvSpPr>
        <p:spPr>
          <a:xfrm>
            <a:off x="5375140" y="4037035"/>
            <a:ext cx="1620000" cy="1620000"/>
          </a:xfrm>
          <a:prstGeom prst="rect">
            <a:avLst/>
          </a:prstGeom>
          <a:noFill/>
          <a:ln cap="flat" cmpd="sng" w="101600">
            <a:solidFill>
              <a:srgbClr val="D8D8D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4">
  <p:cSld name="Slide 14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idx="2" type="pic"/>
          </p:nvPr>
        </p:nvSpPr>
        <p:spPr>
          <a:xfrm>
            <a:off x="874713" y="1592796"/>
            <a:ext cx="4523842" cy="452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5">
  <p:cSld name="Slide 15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/>
          <p:nvPr>
            <p:ph idx="2" type="pic"/>
          </p:nvPr>
        </p:nvSpPr>
        <p:spPr>
          <a:xfrm>
            <a:off x="1614436" y="2402025"/>
            <a:ext cx="4271050" cy="270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6">
  <p:cSld name="Slide 16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/>
          <p:nvPr>
            <p:ph idx="2" type="pic"/>
          </p:nvPr>
        </p:nvSpPr>
        <p:spPr>
          <a:xfrm>
            <a:off x="1676401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7" name="Google Shape;47;p17"/>
          <p:cNvSpPr/>
          <p:nvPr>
            <p:ph idx="3" type="pic"/>
          </p:nvPr>
        </p:nvSpPr>
        <p:spPr>
          <a:xfrm>
            <a:off x="4676990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48" name="Google Shape;48;p17"/>
          <p:cNvSpPr/>
          <p:nvPr>
            <p:ph idx="4" type="pic"/>
          </p:nvPr>
        </p:nvSpPr>
        <p:spPr>
          <a:xfrm>
            <a:off x="7677579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7">
  <p:cSld name="Slide 17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/>
          <p:nvPr>
            <p:ph idx="2" type="pic"/>
          </p:nvPr>
        </p:nvSpPr>
        <p:spPr>
          <a:xfrm>
            <a:off x="4931664" y="3479374"/>
            <a:ext cx="2328672" cy="225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8" showMasterSp="0">
  <p:cSld name="Slide 18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9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3" name="Google Shape;53;p19"/>
          <p:cNvSpPr/>
          <p:nvPr>
            <p:ph idx="3" type="pic"/>
          </p:nvPr>
        </p:nvSpPr>
        <p:spPr>
          <a:xfrm>
            <a:off x="1943202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4" name="Google Shape;54;p19"/>
          <p:cNvSpPr/>
          <p:nvPr>
            <p:ph idx="4" type="pic"/>
          </p:nvPr>
        </p:nvSpPr>
        <p:spPr>
          <a:xfrm>
            <a:off x="4295653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5" name="Google Shape;55;p19"/>
          <p:cNvSpPr/>
          <p:nvPr>
            <p:ph idx="5" type="pic"/>
          </p:nvPr>
        </p:nvSpPr>
        <p:spPr>
          <a:xfrm>
            <a:off x="664810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6" name="Google Shape;56;p19"/>
          <p:cNvSpPr/>
          <p:nvPr>
            <p:ph idx="6" type="pic"/>
          </p:nvPr>
        </p:nvSpPr>
        <p:spPr>
          <a:xfrm>
            <a:off x="900055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9" showMasterSp="0">
  <p:cSld name="Slide 19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59" name="Google Shape;59;p20"/>
          <p:cNvSpPr/>
          <p:nvPr>
            <p:ph idx="3" type="pic"/>
          </p:nvPr>
        </p:nvSpPr>
        <p:spPr>
          <a:xfrm>
            <a:off x="1943202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0" name="Google Shape;60;p20"/>
          <p:cNvSpPr/>
          <p:nvPr>
            <p:ph idx="4" type="pic"/>
          </p:nvPr>
        </p:nvSpPr>
        <p:spPr>
          <a:xfrm>
            <a:off x="4295653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1" name="Google Shape;61;p20"/>
          <p:cNvSpPr/>
          <p:nvPr>
            <p:ph idx="5" type="pic"/>
          </p:nvPr>
        </p:nvSpPr>
        <p:spPr>
          <a:xfrm>
            <a:off x="664810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2" name="Google Shape;62;p20"/>
          <p:cNvSpPr/>
          <p:nvPr>
            <p:ph idx="6" type="pic"/>
          </p:nvPr>
        </p:nvSpPr>
        <p:spPr>
          <a:xfrm>
            <a:off x="900055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63" name="Google Shape;63;p20"/>
          <p:cNvSpPr/>
          <p:nvPr/>
        </p:nvSpPr>
        <p:spPr>
          <a:xfrm>
            <a:off x="8325228" y="6545425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>
  <p:cSld name="Slide 8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>
            <p:ph idx="2" type="pic"/>
          </p:nvPr>
        </p:nvSpPr>
        <p:spPr>
          <a:xfrm>
            <a:off x="4931664" y="3479374"/>
            <a:ext cx="2328672" cy="225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0" showMasterSp="0">
  <p:cSld name="Slide 20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1">
  <p:cSld name="Slide 21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2">
  <p:cSld name="Slide 22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/>
          <p:nvPr>
            <p:ph idx="2" type="pic"/>
          </p:nvPr>
        </p:nvSpPr>
        <p:spPr>
          <a:xfrm>
            <a:off x="5181600" y="287356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3">
  <p:cSld name="Slide 23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/>
          <p:nvPr>
            <p:ph idx="2" type="pic"/>
          </p:nvPr>
        </p:nvSpPr>
        <p:spPr>
          <a:xfrm>
            <a:off x="5375140" y="4037035"/>
            <a:ext cx="1620000" cy="1620000"/>
          </a:xfrm>
          <a:prstGeom prst="rect">
            <a:avLst/>
          </a:prstGeom>
          <a:noFill/>
          <a:ln cap="flat" cmpd="sng" w="101600">
            <a:solidFill>
              <a:srgbClr val="D8D8D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4">
  <p:cSld name="Slide 24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5"/>
          <p:cNvSpPr/>
          <p:nvPr>
            <p:ph idx="2" type="pic"/>
          </p:nvPr>
        </p:nvSpPr>
        <p:spPr>
          <a:xfrm>
            <a:off x="874713" y="1592796"/>
            <a:ext cx="4523842" cy="452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5">
  <p:cSld name="Slide 25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6"/>
          <p:cNvSpPr/>
          <p:nvPr>
            <p:ph idx="2" type="pic"/>
          </p:nvPr>
        </p:nvSpPr>
        <p:spPr>
          <a:xfrm>
            <a:off x="1614436" y="2402025"/>
            <a:ext cx="4271050" cy="270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6">
  <p:cSld name="Slide 26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/>
          <p:nvPr>
            <p:ph idx="2" type="pic"/>
          </p:nvPr>
        </p:nvSpPr>
        <p:spPr>
          <a:xfrm>
            <a:off x="1676401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7" name="Google Shape;77;p27"/>
          <p:cNvSpPr/>
          <p:nvPr>
            <p:ph idx="3" type="pic"/>
          </p:nvPr>
        </p:nvSpPr>
        <p:spPr>
          <a:xfrm>
            <a:off x="4676990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78" name="Google Shape;78;p27"/>
          <p:cNvSpPr/>
          <p:nvPr>
            <p:ph idx="4" type="pic"/>
          </p:nvPr>
        </p:nvSpPr>
        <p:spPr>
          <a:xfrm>
            <a:off x="7677579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7">
  <p:cSld name="Slide 27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/>
          <p:nvPr>
            <p:ph idx="2" type="pic"/>
          </p:nvPr>
        </p:nvSpPr>
        <p:spPr>
          <a:xfrm>
            <a:off x="4931664" y="3479374"/>
            <a:ext cx="2328672" cy="2251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8" showMasterSp="0">
  <p:cSld name="Slide 28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3" name="Google Shape;83;p29"/>
          <p:cNvSpPr/>
          <p:nvPr>
            <p:ph idx="3" type="pic"/>
          </p:nvPr>
        </p:nvSpPr>
        <p:spPr>
          <a:xfrm>
            <a:off x="1943202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4" name="Google Shape;84;p29"/>
          <p:cNvSpPr/>
          <p:nvPr>
            <p:ph idx="4" type="pic"/>
          </p:nvPr>
        </p:nvSpPr>
        <p:spPr>
          <a:xfrm>
            <a:off x="4295653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5" name="Google Shape;85;p29"/>
          <p:cNvSpPr/>
          <p:nvPr>
            <p:ph idx="5" type="pic"/>
          </p:nvPr>
        </p:nvSpPr>
        <p:spPr>
          <a:xfrm>
            <a:off x="664810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86" name="Google Shape;86;p29"/>
          <p:cNvSpPr/>
          <p:nvPr>
            <p:ph idx="6" type="pic"/>
          </p:nvPr>
        </p:nvSpPr>
        <p:spPr>
          <a:xfrm>
            <a:off x="900055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9" showMasterSp="0">
  <p:cSld name="Slide 29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0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0">
  <p:cSld name="Slide 30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>
  <p:cSld name="Slide 7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>
            <p:ph idx="2" type="pic"/>
          </p:nvPr>
        </p:nvSpPr>
        <p:spPr>
          <a:xfrm>
            <a:off x="1676401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9" name="Google Shape;19;p5"/>
          <p:cNvSpPr/>
          <p:nvPr>
            <p:ph idx="3" type="pic"/>
          </p:nvPr>
        </p:nvSpPr>
        <p:spPr>
          <a:xfrm>
            <a:off x="4676990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0" name="Google Shape;20;p5"/>
          <p:cNvSpPr/>
          <p:nvPr>
            <p:ph idx="4" type="pic"/>
          </p:nvPr>
        </p:nvSpPr>
        <p:spPr>
          <a:xfrm>
            <a:off x="7677579" y="2626396"/>
            <a:ext cx="2838022" cy="2230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showMasterSp="0">
  <p:cSld name="Slide 9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3" name="Google Shape;23;p6"/>
          <p:cNvSpPr/>
          <p:nvPr>
            <p:ph idx="3" type="pic"/>
          </p:nvPr>
        </p:nvSpPr>
        <p:spPr>
          <a:xfrm>
            <a:off x="1943202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4" name="Google Shape;24;p6"/>
          <p:cNvSpPr/>
          <p:nvPr>
            <p:ph idx="4" type="pic"/>
          </p:nvPr>
        </p:nvSpPr>
        <p:spPr>
          <a:xfrm>
            <a:off x="4295653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5" name="Google Shape;25;p6"/>
          <p:cNvSpPr/>
          <p:nvPr>
            <p:ph idx="5" type="pic"/>
          </p:nvPr>
        </p:nvSpPr>
        <p:spPr>
          <a:xfrm>
            <a:off x="664810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26" name="Google Shape;26;p6"/>
          <p:cNvSpPr/>
          <p:nvPr>
            <p:ph idx="6" type="pic"/>
          </p:nvPr>
        </p:nvSpPr>
        <p:spPr>
          <a:xfrm>
            <a:off x="9000555" y="3313436"/>
            <a:ext cx="1390620" cy="11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/>
          <p:nvPr>
            <p:ph idx="2" type="pic"/>
          </p:nvPr>
        </p:nvSpPr>
        <p:spPr>
          <a:xfrm>
            <a:off x="1614436" y="2402025"/>
            <a:ext cx="4271050" cy="2700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>
  <p:cSld name="Slide 3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/>
          <p:nvPr>
            <p:ph idx="2" type="pic"/>
          </p:nvPr>
        </p:nvSpPr>
        <p:spPr>
          <a:xfrm>
            <a:off x="5181600" y="287356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>
  <p:cSld name="Slide 4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>
            <p:ph idx="2" type="pic"/>
          </p:nvPr>
        </p:nvSpPr>
        <p:spPr>
          <a:xfrm>
            <a:off x="5375140" y="4037035"/>
            <a:ext cx="1620000" cy="1620000"/>
          </a:xfrm>
          <a:prstGeom prst="rect">
            <a:avLst/>
          </a:prstGeom>
          <a:noFill/>
          <a:ln cap="flat" cmpd="sng" w="101600">
            <a:solidFill>
              <a:srgbClr val="D8D8D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>
  <p:cSld name="Slide 5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/>
          <p:nvPr>
            <p:ph idx="2" type="pic"/>
          </p:nvPr>
        </p:nvSpPr>
        <p:spPr>
          <a:xfrm>
            <a:off x="874713" y="1592796"/>
            <a:ext cx="4523842" cy="45238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9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5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7" name="Google Shape;97;p32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FFFFFF">
                  <a:alpha val="4274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8" name="Google Shape;98;p32"/>
          <p:cNvSpPr/>
          <p:nvPr/>
        </p:nvSpPr>
        <p:spPr>
          <a:xfrm>
            <a:off x="3174227" y="507227"/>
            <a:ext cx="5843546" cy="5843546"/>
          </a:xfrm>
          <a:prstGeom prst="ellipse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9" name="Google Shape;99;p32"/>
          <p:cNvSpPr/>
          <p:nvPr/>
        </p:nvSpPr>
        <p:spPr>
          <a:xfrm>
            <a:off x="3699726" y="1032726"/>
            <a:ext cx="4792549" cy="4792549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0" name="Google Shape;100;p32"/>
          <p:cNvSpPr/>
          <p:nvPr/>
        </p:nvSpPr>
        <p:spPr>
          <a:xfrm>
            <a:off x="2829402" y="3016042"/>
            <a:ext cx="6533196" cy="991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entury Schoolbook"/>
              <a:buNone/>
            </a:pPr>
            <a:r>
              <a:rPr b="1" i="0" lang="tr-TR" sz="5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SPA SALON</a:t>
            </a:r>
            <a:endParaRPr b="1" i="0" sz="54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1" name="Google Shape;101;p32"/>
          <p:cNvSpPr txBox="1"/>
          <p:nvPr/>
        </p:nvSpPr>
        <p:spPr>
          <a:xfrm>
            <a:off x="4041621" y="3955892"/>
            <a:ext cx="4108758" cy="298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entury Schoolbook"/>
              <a:buNone/>
            </a:pPr>
            <a:r>
              <a:rPr b="0" i="0" lang="tr-TR" sz="12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PRESENTATION TEMPLATE</a:t>
            </a:r>
            <a:endParaRPr b="0" i="0" sz="12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32"/>
          <p:cNvSpPr/>
          <p:nvPr/>
        </p:nvSpPr>
        <p:spPr>
          <a:xfrm>
            <a:off x="7874093" y="1110454"/>
            <a:ext cx="571202" cy="571202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3" name="Google Shape;103;p32"/>
          <p:cNvSpPr/>
          <p:nvPr/>
        </p:nvSpPr>
        <p:spPr>
          <a:xfrm>
            <a:off x="7819729" y="5212289"/>
            <a:ext cx="549571" cy="549571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4" name="Google Shape;104;p32"/>
          <p:cNvSpPr/>
          <p:nvPr/>
        </p:nvSpPr>
        <p:spPr>
          <a:xfrm>
            <a:off x="3117131" y="4254500"/>
            <a:ext cx="323574" cy="323574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5" name="Google Shape;105;p32"/>
          <p:cNvSpPr/>
          <p:nvPr/>
        </p:nvSpPr>
        <p:spPr>
          <a:xfrm>
            <a:off x="4050936" y="1582540"/>
            <a:ext cx="424060" cy="424060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06" name="Google Shape;106;p32"/>
          <p:cNvGrpSpPr/>
          <p:nvPr/>
        </p:nvGrpSpPr>
        <p:grpSpPr>
          <a:xfrm>
            <a:off x="5807827" y="4855010"/>
            <a:ext cx="648930" cy="648930"/>
            <a:chOff x="5807827" y="4855010"/>
            <a:chExt cx="648930" cy="648930"/>
          </a:xfrm>
        </p:grpSpPr>
        <p:sp>
          <p:nvSpPr>
            <p:cNvPr id="107" name="Google Shape;107;p32"/>
            <p:cNvSpPr/>
            <p:nvPr/>
          </p:nvSpPr>
          <p:spPr>
            <a:xfrm>
              <a:off x="5807827" y="4855010"/>
              <a:ext cx="648930" cy="6489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77800" rotWithShape="0" algn="t" dir="5400000" dist="63500">
                <a:srgbClr val="000000">
                  <a:alpha val="6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08" name="Google Shape;108;p32"/>
            <p:cNvSpPr/>
            <p:nvPr/>
          </p:nvSpPr>
          <p:spPr>
            <a:xfrm rot="5400000">
              <a:off x="6042911" y="5071167"/>
              <a:ext cx="178761" cy="270706"/>
            </a:xfrm>
            <a:prstGeom prst="chevron">
              <a:avLst>
                <a:gd fmla="val 73077" name="adj"/>
              </a:avLst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09" name="Google Shape;109;p32"/>
          <p:cNvSpPr/>
          <p:nvPr/>
        </p:nvSpPr>
        <p:spPr>
          <a:xfrm>
            <a:off x="4683509" y="1667839"/>
            <a:ext cx="2824982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entury Schoolbook"/>
              <a:buNone/>
            </a:pPr>
            <a:r>
              <a:rPr b="1" i="0" lang="tr-TR" sz="66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20XX</a:t>
            </a:r>
            <a:endParaRPr b="1" i="0" sz="66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0" name="Google Shape;110;p32"/>
          <p:cNvCxnSpPr/>
          <p:nvPr/>
        </p:nvCxnSpPr>
        <p:spPr>
          <a:xfrm>
            <a:off x="5753146" y="2943085"/>
            <a:ext cx="685708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43202" y="3313436"/>
            <a:ext cx="1390620" cy="119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41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95653" y="3313436"/>
            <a:ext cx="1390620" cy="119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1"/>
          <p:cNvPicPr preferRelativeResize="0"/>
          <p:nvPr>
            <p:ph idx="5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648105" y="3313436"/>
            <a:ext cx="1390620" cy="1194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1"/>
          <p:cNvPicPr preferRelativeResize="0"/>
          <p:nvPr>
            <p:ph idx="6" type="pic"/>
          </p:nvPr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000555" y="3313436"/>
            <a:ext cx="1390620" cy="119414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1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87" name="Google Shape;387;p41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388" name="Google Shape;388;p41"/>
            <p:cNvSpPr/>
            <p:nvPr/>
          </p:nvSpPr>
          <p:spPr>
            <a:xfrm>
              <a:off x="-1" y="0"/>
              <a:ext cx="12192000" cy="3342091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89" name="Google Shape;389;p41"/>
            <p:cNvSpPr/>
            <p:nvPr/>
          </p:nvSpPr>
          <p:spPr>
            <a:xfrm>
              <a:off x="-1" y="3342091"/>
              <a:ext cx="12192000" cy="3515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390" name="Google Shape;390;p41"/>
          <p:cNvSpPr/>
          <p:nvPr/>
        </p:nvSpPr>
        <p:spPr>
          <a:xfrm>
            <a:off x="1780676" y="3170993"/>
            <a:ext cx="1715672" cy="1479027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27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1" name="Google Shape;391;p41"/>
          <p:cNvSpPr/>
          <p:nvPr/>
        </p:nvSpPr>
        <p:spPr>
          <a:xfrm>
            <a:off x="4133127" y="3170993"/>
            <a:ext cx="1715672" cy="1479027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27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2" name="Google Shape;392;p41"/>
          <p:cNvSpPr/>
          <p:nvPr/>
        </p:nvSpPr>
        <p:spPr>
          <a:xfrm>
            <a:off x="6485578" y="3170993"/>
            <a:ext cx="1715672" cy="1479027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27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3" name="Google Shape;393;p41"/>
          <p:cNvSpPr/>
          <p:nvPr/>
        </p:nvSpPr>
        <p:spPr>
          <a:xfrm>
            <a:off x="8838029" y="3170993"/>
            <a:ext cx="1715672" cy="1479027"/>
          </a:xfrm>
          <a:prstGeom prst="hexagon">
            <a:avLst>
              <a:gd fmla="val 25000" name="adj"/>
              <a:gd fmla="val 115470" name="vf"/>
            </a:avLst>
          </a:prstGeom>
          <a:noFill/>
          <a:ln cap="flat" cmpd="sng" w="12700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4" name="Google Shape;394;p41"/>
          <p:cNvSpPr/>
          <p:nvPr/>
        </p:nvSpPr>
        <p:spPr>
          <a:xfrm>
            <a:off x="1538476" y="2902149"/>
            <a:ext cx="477991" cy="41206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5" name="Google Shape;395;p41"/>
          <p:cNvSpPr/>
          <p:nvPr/>
        </p:nvSpPr>
        <p:spPr>
          <a:xfrm>
            <a:off x="3891904" y="2902149"/>
            <a:ext cx="477991" cy="41206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6" name="Google Shape;396;p41"/>
          <p:cNvSpPr/>
          <p:nvPr/>
        </p:nvSpPr>
        <p:spPr>
          <a:xfrm>
            <a:off x="6244750" y="2902149"/>
            <a:ext cx="477991" cy="41206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8597593" y="2902149"/>
            <a:ext cx="477991" cy="412060"/>
          </a:xfrm>
          <a:prstGeom prst="hexagon">
            <a:avLst>
              <a:gd fmla="val 25000" name="adj"/>
              <a:gd fmla="val 115470" name="vf"/>
            </a:avLst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98" name="Google Shape;398;p41"/>
          <p:cNvGrpSpPr/>
          <p:nvPr/>
        </p:nvGrpSpPr>
        <p:grpSpPr>
          <a:xfrm>
            <a:off x="1517525" y="4795718"/>
            <a:ext cx="2241974" cy="1312303"/>
            <a:chOff x="1855613" y="3344238"/>
            <a:chExt cx="2241974" cy="1312303"/>
          </a:xfrm>
        </p:grpSpPr>
        <p:sp>
          <p:nvSpPr>
            <p:cNvPr id="399" name="Google Shape;399;p41"/>
            <p:cNvSpPr/>
            <p:nvPr/>
          </p:nvSpPr>
          <p:spPr>
            <a:xfrm>
              <a:off x="1982912" y="3677812"/>
              <a:ext cx="198737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0" name="Google Shape;400;p41"/>
            <p:cNvSpPr/>
            <p:nvPr/>
          </p:nvSpPr>
          <p:spPr>
            <a:xfrm>
              <a:off x="185561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01" name="Google Shape;401;p41"/>
          <p:cNvGrpSpPr/>
          <p:nvPr/>
        </p:nvGrpSpPr>
        <p:grpSpPr>
          <a:xfrm>
            <a:off x="3869976" y="4795718"/>
            <a:ext cx="2241974" cy="1312303"/>
            <a:chOff x="1855613" y="3344238"/>
            <a:chExt cx="2241974" cy="1312303"/>
          </a:xfrm>
        </p:grpSpPr>
        <p:sp>
          <p:nvSpPr>
            <p:cNvPr id="402" name="Google Shape;402;p41"/>
            <p:cNvSpPr/>
            <p:nvPr/>
          </p:nvSpPr>
          <p:spPr>
            <a:xfrm>
              <a:off x="1982912" y="3677812"/>
              <a:ext cx="198737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185561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04" name="Google Shape;404;p41"/>
          <p:cNvGrpSpPr/>
          <p:nvPr/>
        </p:nvGrpSpPr>
        <p:grpSpPr>
          <a:xfrm>
            <a:off x="6222427" y="4795718"/>
            <a:ext cx="2241974" cy="1312303"/>
            <a:chOff x="1855613" y="3344238"/>
            <a:chExt cx="2241974" cy="1312303"/>
          </a:xfrm>
        </p:grpSpPr>
        <p:sp>
          <p:nvSpPr>
            <p:cNvPr id="405" name="Google Shape;405;p41"/>
            <p:cNvSpPr/>
            <p:nvPr/>
          </p:nvSpPr>
          <p:spPr>
            <a:xfrm>
              <a:off x="1982912" y="3677812"/>
              <a:ext cx="198737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185561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07" name="Google Shape;407;p41"/>
          <p:cNvGrpSpPr/>
          <p:nvPr/>
        </p:nvGrpSpPr>
        <p:grpSpPr>
          <a:xfrm>
            <a:off x="8574878" y="4795718"/>
            <a:ext cx="2241974" cy="1312303"/>
            <a:chOff x="1855613" y="3344238"/>
            <a:chExt cx="2241974" cy="1312303"/>
          </a:xfrm>
        </p:grpSpPr>
        <p:sp>
          <p:nvSpPr>
            <p:cNvPr id="408" name="Google Shape;408;p41"/>
            <p:cNvSpPr/>
            <p:nvPr/>
          </p:nvSpPr>
          <p:spPr>
            <a:xfrm>
              <a:off x="1982912" y="3677812"/>
              <a:ext cx="1987376" cy="9787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09" name="Google Shape;409;p41"/>
            <p:cNvSpPr/>
            <p:nvPr/>
          </p:nvSpPr>
          <p:spPr>
            <a:xfrm>
              <a:off x="1855613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10" name="Google Shape;410;p41"/>
          <p:cNvSpPr/>
          <p:nvPr/>
        </p:nvSpPr>
        <p:spPr>
          <a:xfrm>
            <a:off x="1375542" y="1889686"/>
            <a:ext cx="94448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59595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411" name="Google Shape;411;p41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412" name="Google Shape;412;p41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413" name="Google Shape;413;p41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414" name="Google Shape;414;p41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15" name="Google Shape;415;p41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416" name="Google Shape;416;p41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17" name="Google Shape;417;p41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18" name="Google Shape;418;p41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2"/>
          <p:cNvGrpSpPr/>
          <p:nvPr/>
        </p:nvGrpSpPr>
        <p:grpSpPr>
          <a:xfrm>
            <a:off x="4063339" y="1756702"/>
            <a:ext cx="4065322" cy="4065322"/>
            <a:chOff x="4063339" y="1756702"/>
            <a:chExt cx="4065322" cy="4065322"/>
          </a:xfrm>
        </p:grpSpPr>
        <p:sp>
          <p:nvSpPr>
            <p:cNvPr id="425" name="Google Shape;425;p42"/>
            <p:cNvSpPr/>
            <p:nvPr/>
          </p:nvSpPr>
          <p:spPr>
            <a:xfrm>
              <a:off x="4063339" y="1756702"/>
              <a:ext cx="4065322" cy="4065322"/>
            </a:xfrm>
            <a:prstGeom prst="quadArrow">
              <a:avLst>
                <a:gd fmla="val 937" name="adj1"/>
                <a:gd fmla="val 1969" name="adj2"/>
                <a:gd fmla="val 5000" name="adj3"/>
              </a:avLst>
            </a:pr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6" name="Google Shape;426;p42"/>
            <p:cNvSpPr/>
            <p:nvPr/>
          </p:nvSpPr>
          <p:spPr>
            <a:xfrm>
              <a:off x="4472637" y="2166000"/>
              <a:ext cx="1336026" cy="13360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7" name="Google Shape;427;p42"/>
            <p:cNvSpPr/>
            <p:nvPr/>
          </p:nvSpPr>
          <p:spPr>
            <a:xfrm>
              <a:off x="6383337" y="2166000"/>
              <a:ext cx="1336026" cy="13360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8" name="Google Shape;428;p42"/>
            <p:cNvSpPr/>
            <p:nvPr/>
          </p:nvSpPr>
          <p:spPr>
            <a:xfrm>
              <a:off x="4472637" y="4076701"/>
              <a:ext cx="1336026" cy="13360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29" name="Google Shape;429;p42"/>
            <p:cNvSpPr/>
            <p:nvPr/>
          </p:nvSpPr>
          <p:spPr>
            <a:xfrm>
              <a:off x="6383337" y="4076701"/>
              <a:ext cx="1336026" cy="1336024"/>
            </a:xfrm>
            <a:prstGeom prst="roundRect">
              <a:avLst>
                <a:gd fmla="val 16667" name="adj"/>
              </a:avLst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0" name="Google Shape;430;p42"/>
            <p:cNvSpPr/>
            <p:nvPr/>
          </p:nvSpPr>
          <p:spPr>
            <a:xfrm>
              <a:off x="4879157" y="4422776"/>
              <a:ext cx="522980" cy="496389"/>
            </a:xfrm>
            <a:custGeom>
              <a:rect b="b" l="l" r="r" t="t"/>
              <a:pathLst>
                <a:path extrusionOk="0" h="120000" w="120000">
                  <a:moveTo>
                    <a:pt x="119800" y="63664"/>
                  </a:moveTo>
                  <a:lnTo>
                    <a:pt x="119800" y="63664"/>
                  </a:lnTo>
                  <a:cubicBezTo>
                    <a:pt x="119800" y="66596"/>
                    <a:pt x="118405" y="69528"/>
                    <a:pt x="114219" y="69528"/>
                  </a:cubicBezTo>
                  <a:cubicBezTo>
                    <a:pt x="112823" y="69528"/>
                    <a:pt x="111428" y="68062"/>
                    <a:pt x="111428" y="68062"/>
                  </a:cubicBezTo>
                  <a:lnTo>
                    <a:pt x="111428" y="68062"/>
                  </a:lnTo>
                  <a:cubicBezTo>
                    <a:pt x="60598" y="14869"/>
                    <a:pt x="60598" y="14869"/>
                    <a:pt x="60598" y="14869"/>
                  </a:cubicBezTo>
                  <a:lnTo>
                    <a:pt x="60598" y="14869"/>
                  </a:lnTo>
                  <a:lnTo>
                    <a:pt x="60598" y="14869"/>
                  </a:lnTo>
                  <a:lnTo>
                    <a:pt x="60598" y="14869"/>
                  </a:lnTo>
                  <a:cubicBezTo>
                    <a:pt x="9966" y="68062"/>
                    <a:pt x="9966" y="68062"/>
                    <a:pt x="9966" y="68062"/>
                  </a:cubicBezTo>
                  <a:lnTo>
                    <a:pt x="9966" y="68062"/>
                  </a:lnTo>
                  <a:cubicBezTo>
                    <a:pt x="8571" y="68062"/>
                    <a:pt x="7176" y="69528"/>
                    <a:pt x="5780" y="69528"/>
                  </a:cubicBezTo>
                  <a:cubicBezTo>
                    <a:pt x="2990" y="69528"/>
                    <a:pt x="0" y="66596"/>
                    <a:pt x="0" y="63664"/>
                  </a:cubicBezTo>
                  <a:cubicBezTo>
                    <a:pt x="0" y="62198"/>
                    <a:pt x="0" y="60523"/>
                    <a:pt x="1395" y="59057"/>
                  </a:cubicBezTo>
                  <a:cubicBezTo>
                    <a:pt x="56411" y="1465"/>
                    <a:pt x="56411" y="1465"/>
                    <a:pt x="56411" y="1465"/>
                  </a:cubicBezTo>
                  <a:cubicBezTo>
                    <a:pt x="57807" y="0"/>
                    <a:pt x="59202" y="0"/>
                    <a:pt x="60598" y="0"/>
                  </a:cubicBez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lnTo>
                    <a:pt x="60598" y="0"/>
                  </a:lnTo>
                  <a:cubicBezTo>
                    <a:pt x="61993" y="0"/>
                    <a:pt x="63388" y="1465"/>
                    <a:pt x="64784" y="1465"/>
                  </a:cubicBezTo>
                  <a:lnTo>
                    <a:pt x="64784" y="1465"/>
                  </a:lnTo>
                  <a:cubicBezTo>
                    <a:pt x="85913" y="25130"/>
                    <a:pt x="85913" y="25130"/>
                    <a:pt x="85913" y="25130"/>
                  </a:cubicBezTo>
                  <a:cubicBezTo>
                    <a:pt x="85913" y="19267"/>
                    <a:pt x="85913" y="19267"/>
                    <a:pt x="85913" y="19267"/>
                  </a:cubicBezTo>
                  <a:cubicBezTo>
                    <a:pt x="85913" y="16335"/>
                    <a:pt x="88903" y="13193"/>
                    <a:pt x="91694" y="13193"/>
                  </a:cubicBezTo>
                  <a:cubicBezTo>
                    <a:pt x="95880" y="13193"/>
                    <a:pt x="97275" y="16335"/>
                    <a:pt x="97275" y="19267"/>
                  </a:cubicBezTo>
                  <a:cubicBezTo>
                    <a:pt x="97275" y="36858"/>
                    <a:pt x="97275" y="36858"/>
                    <a:pt x="97275" y="36858"/>
                  </a:cubicBezTo>
                  <a:cubicBezTo>
                    <a:pt x="118405" y="59057"/>
                    <a:pt x="118405" y="59057"/>
                    <a:pt x="118405" y="59057"/>
                  </a:cubicBezTo>
                  <a:lnTo>
                    <a:pt x="118405" y="59057"/>
                  </a:lnTo>
                  <a:cubicBezTo>
                    <a:pt x="119800" y="60523"/>
                    <a:pt x="119800" y="62198"/>
                    <a:pt x="119800" y="63664"/>
                  </a:cubicBezTo>
                  <a:close/>
                  <a:moveTo>
                    <a:pt x="108438" y="72460"/>
                  </a:moveTo>
                  <a:lnTo>
                    <a:pt x="108438" y="72460"/>
                  </a:lnTo>
                  <a:cubicBezTo>
                    <a:pt x="108438" y="90261"/>
                    <a:pt x="108438" y="90261"/>
                    <a:pt x="108438" y="90261"/>
                  </a:cubicBezTo>
                  <a:cubicBezTo>
                    <a:pt x="108438" y="99057"/>
                    <a:pt x="108438" y="99057"/>
                    <a:pt x="108438" y="99057"/>
                  </a:cubicBezTo>
                  <a:cubicBezTo>
                    <a:pt x="108438" y="113926"/>
                    <a:pt x="108438" y="113926"/>
                    <a:pt x="108438" y="113926"/>
                  </a:cubicBezTo>
                  <a:cubicBezTo>
                    <a:pt x="108438" y="118324"/>
                    <a:pt x="107043" y="119790"/>
                    <a:pt x="102857" y="119790"/>
                  </a:cubicBezTo>
                  <a:cubicBezTo>
                    <a:pt x="91694" y="119790"/>
                    <a:pt x="91694" y="119790"/>
                    <a:pt x="91694" y="119790"/>
                  </a:cubicBezTo>
                  <a:cubicBezTo>
                    <a:pt x="91694" y="72460"/>
                    <a:pt x="91694" y="72460"/>
                    <a:pt x="91694" y="72460"/>
                  </a:cubicBezTo>
                  <a:cubicBezTo>
                    <a:pt x="69169" y="72460"/>
                    <a:pt x="69169" y="72460"/>
                    <a:pt x="69169" y="72460"/>
                  </a:cubicBezTo>
                  <a:cubicBezTo>
                    <a:pt x="69169" y="119790"/>
                    <a:pt x="69169" y="119790"/>
                    <a:pt x="69169" y="119790"/>
                  </a:cubicBezTo>
                  <a:cubicBezTo>
                    <a:pt x="16943" y="119790"/>
                    <a:pt x="16943" y="119790"/>
                    <a:pt x="16943" y="119790"/>
                  </a:cubicBezTo>
                  <a:cubicBezTo>
                    <a:pt x="14152" y="119790"/>
                    <a:pt x="11362" y="118324"/>
                    <a:pt x="11362" y="113926"/>
                  </a:cubicBezTo>
                  <a:cubicBezTo>
                    <a:pt x="11362" y="99057"/>
                    <a:pt x="11362" y="99057"/>
                    <a:pt x="11362" y="99057"/>
                  </a:cubicBezTo>
                  <a:cubicBezTo>
                    <a:pt x="11362" y="90261"/>
                    <a:pt x="11362" y="90261"/>
                    <a:pt x="11362" y="90261"/>
                  </a:cubicBezTo>
                  <a:cubicBezTo>
                    <a:pt x="11362" y="72460"/>
                    <a:pt x="11362" y="72460"/>
                    <a:pt x="11362" y="72460"/>
                  </a:cubicBezTo>
                  <a:cubicBezTo>
                    <a:pt x="60598" y="22198"/>
                    <a:pt x="60598" y="22198"/>
                    <a:pt x="60598" y="22198"/>
                  </a:cubicBezTo>
                  <a:lnTo>
                    <a:pt x="108438" y="72460"/>
                  </a:lnTo>
                  <a:close/>
                  <a:moveTo>
                    <a:pt x="50830" y="72460"/>
                  </a:moveTo>
                  <a:lnTo>
                    <a:pt x="50830" y="72460"/>
                  </a:lnTo>
                  <a:cubicBezTo>
                    <a:pt x="28305" y="72460"/>
                    <a:pt x="28305" y="72460"/>
                    <a:pt x="28305" y="72460"/>
                  </a:cubicBezTo>
                  <a:cubicBezTo>
                    <a:pt x="28305" y="96125"/>
                    <a:pt x="28305" y="96125"/>
                    <a:pt x="28305" y="96125"/>
                  </a:cubicBezTo>
                  <a:cubicBezTo>
                    <a:pt x="50830" y="96125"/>
                    <a:pt x="50830" y="96125"/>
                    <a:pt x="50830" y="96125"/>
                  </a:cubicBezTo>
                  <a:lnTo>
                    <a:pt x="50830" y="724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1" name="Google Shape;431;p42"/>
            <p:cNvSpPr/>
            <p:nvPr/>
          </p:nvSpPr>
          <p:spPr>
            <a:xfrm>
              <a:off x="4879157" y="2604908"/>
              <a:ext cx="522980" cy="458206"/>
            </a:xfrm>
            <a:custGeom>
              <a:rect b="b" l="l" r="r" t="t"/>
              <a:pathLst>
                <a:path extrusionOk="0" h="120000" w="120000">
                  <a:moveTo>
                    <a:pt x="117009" y="65310"/>
                  </a:moveTo>
                  <a:lnTo>
                    <a:pt x="117009" y="65310"/>
                  </a:lnTo>
                  <a:lnTo>
                    <a:pt x="117009" y="65310"/>
                  </a:lnTo>
                  <a:cubicBezTo>
                    <a:pt x="61993" y="91073"/>
                    <a:pt x="61993" y="91073"/>
                    <a:pt x="61993" y="91073"/>
                  </a:cubicBezTo>
                  <a:lnTo>
                    <a:pt x="61993" y="91073"/>
                  </a:lnTo>
                  <a:lnTo>
                    <a:pt x="61993" y="91073"/>
                  </a:lnTo>
                  <a:lnTo>
                    <a:pt x="61993" y="91073"/>
                  </a:lnTo>
                  <a:cubicBezTo>
                    <a:pt x="61993" y="92655"/>
                    <a:pt x="60598" y="92655"/>
                    <a:pt x="60598" y="92655"/>
                  </a:cubicBezTo>
                  <a:cubicBezTo>
                    <a:pt x="59202" y="92655"/>
                    <a:pt x="59202" y="92655"/>
                    <a:pt x="57807" y="91073"/>
                  </a:cubicBezTo>
                  <a:lnTo>
                    <a:pt x="57807" y="91073"/>
                  </a:lnTo>
                  <a:lnTo>
                    <a:pt x="57807" y="91073"/>
                  </a:lnTo>
                  <a:lnTo>
                    <a:pt x="57807" y="91073"/>
                  </a:lnTo>
                  <a:cubicBezTo>
                    <a:pt x="2990" y="65310"/>
                    <a:pt x="2990" y="65310"/>
                    <a:pt x="2990" y="65310"/>
                  </a:cubicBezTo>
                  <a:lnTo>
                    <a:pt x="2990" y="65310"/>
                  </a:lnTo>
                  <a:cubicBezTo>
                    <a:pt x="1395" y="65310"/>
                    <a:pt x="0" y="62146"/>
                    <a:pt x="0" y="60564"/>
                  </a:cubicBezTo>
                  <a:cubicBezTo>
                    <a:pt x="0" y="55819"/>
                    <a:pt x="2990" y="54237"/>
                    <a:pt x="5780" y="54237"/>
                  </a:cubicBezTo>
                  <a:cubicBezTo>
                    <a:pt x="7176" y="54237"/>
                    <a:pt x="7176" y="54237"/>
                    <a:pt x="8571" y="54237"/>
                  </a:cubicBezTo>
                  <a:lnTo>
                    <a:pt x="8571" y="54237"/>
                  </a:lnTo>
                  <a:lnTo>
                    <a:pt x="8571" y="54237"/>
                  </a:lnTo>
                  <a:lnTo>
                    <a:pt x="8571" y="54237"/>
                  </a:lnTo>
                  <a:cubicBezTo>
                    <a:pt x="60598" y="78192"/>
                    <a:pt x="60598" y="78192"/>
                    <a:pt x="60598" y="78192"/>
                  </a:cubicBezTo>
                  <a:cubicBezTo>
                    <a:pt x="112823" y="54237"/>
                    <a:pt x="112823" y="54237"/>
                    <a:pt x="112823" y="54237"/>
                  </a:cubicBezTo>
                  <a:lnTo>
                    <a:pt x="112823" y="54237"/>
                  </a:lnTo>
                  <a:lnTo>
                    <a:pt x="112823" y="54237"/>
                  </a:lnTo>
                  <a:lnTo>
                    <a:pt x="112823" y="54237"/>
                  </a:lnTo>
                  <a:lnTo>
                    <a:pt x="114219" y="54237"/>
                  </a:lnTo>
                  <a:cubicBezTo>
                    <a:pt x="118405" y="54237"/>
                    <a:pt x="119800" y="55819"/>
                    <a:pt x="119800" y="60564"/>
                  </a:cubicBezTo>
                  <a:cubicBezTo>
                    <a:pt x="119800" y="62146"/>
                    <a:pt x="118405" y="65310"/>
                    <a:pt x="117009" y="65310"/>
                  </a:cubicBezTo>
                  <a:close/>
                  <a:moveTo>
                    <a:pt x="117009" y="38192"/>
                  </a:moveTo>
                  <a:lnTo>
                    <a:pt x="117009" y="38192"/>
                  </a:lnTo>
                  <a:lnTo>
                    <a:pt x="117009" y="38192"/>
                  </a:lnTo>
                  <a:cubicBezTo>
                    <a:pt x="61993" y="63728"/>
                    <a:pt x="61993" y="63728"/>
                    <a:pt x="61993" y="63728"/>
                  </a:cubicBezTo>
                  <a:lnTo>
                    <a:pt x="61993" y="63728"/>
                  </a:lnTo>
                  <a:lnTo>
                    <a:pt x="61993" y="63728"/>
                  </a:lnTo>
                  <a:lnTo>
                    <a:pt x="61993" y="63728"/>
                  </a:lnTo>
                  <a:lnTo>
                    <a:pt x="60598" y="63728"/>
                  </a:lnTo>
                  <a:cubicBezTo>
                    <a:pt x="59202" y="63728"/>
                    <a:pt x="59202" y="63728"/>
                    <a:pt x="57807" y="63728"/>
                  </a:cubicBezTo>
                  <a:lnTo>
                    <a:pt x="57807" y="63728"/>
                  </a:lnTo>
                  <a:lnTo>
                    <a:pt x="57807" y="63728"/>
                  </a:lnTo>
                  <a:lnTo>
                    <a:pt x="57807" y="63728"/>
                  </a:lnTo>
                  <a:cubicBezTo>
                    <a:pt x="2990" y="38192"/>
                    <a:pt x="2990" y="38192"/>
                    <a:pt x="2990" y="38192"/>
                  </a:cubicBezTo>
                  <a:lnTo>
                    <a:pt x="2990" y="38192"/>
                  </a:lnTo>
                  <a:cubicBezTo>
                    <a:pt x="1395" y="36610"/>
                    <a:pt x="0" y="35028"/>
                    <a:pt x="0" y="31864"/>
                  </a:cubicBezTo>
                  <a:cubicBezTo>
                    <a:pt x="0" y="30282"/>
                    <a:pt x="1395" y="27118"/>
                    <a:pt x="2990" y="27118"/>
                  </a:cubicBezTo>
                  <a:lnTo>
                    <a:pt x="2990" y="27118"/>
                  </a:lnTo>
                  <a:cubicBezTo>
                    <a:pt x="57807" y="1581"/>
                    <a:pt x="57807" y="1581"/>
                    <a:pt x="57807" y="1581"/>
                  </a:cubicBezTo>
                  <a:lnTo>
                    <a:pt x="57807" y="1581"/>
                  </a:lnTo>
                  <a:lnTo>
                    <a:pt x="57807" y="1581"/>
                  </a:lnTo>
                  <a:lnTo>
                    <a:pt x="57807" y="1581"/>
                  </a:lnTo>
                  <a:cubicBezTo>
                    <a:pt x="59202" y="0"/>
                    <a:pt x="59202" y="0"/>
                    <a:pt x="60598" y="0"/>
                  </a:cubicBezTo>
                  <a:cubicBezTo>
                    <a:pt x="60598" y="0"/>
                    <a:pt x="61993" y="0"/>
                    <a:pt x="61993" y="1581"/>
                  </a:cubicBezTo>
                  <a:lnTo>
                    <a:pt x="61993" y="1581"/>
                  </a:lnTo>
                  <a:lnTo>
                    <a:pt x="61993" y="1581"/>
                  </a:lnTo>
                  <a:lnTo>
                    <a:pt x="61993" y="1581"/>
                  </a:lnTo>
                  <a:cubicBezTo>
                    <a:pt x="117009" y="27118"/>
                    <a:pt x="117009" y="27118"/>
                    <a:pt x="117009" y="27118"/>
                  </a:cubicBezTo>
                  <a:lnTo>
                    <a:pt x="117009" y="27118"/>
                  </a:lnTo>
                  <a:cubicBezTo>
                    <a:pt x="118405" y="27118"/>
                    <a:pt x="119800" y="30282"/>
                    <a:pt x="119800" y="31864"/>
                  </a:cubicBezTo>
                  <a:cubicBezTo>
                    <a:pt x="119800" y="35028"/>
                    <a:pt x="118405" y="36610"/>
                    <a:pt x="117009" y="38192"/>
                  </a:cubicBezTo>
                  <a:close/>
                  <a:moveTo>
                    <a:pt x="5780" y="81355"/>
                  </a:moveTo>
                  <a:lnTo>
                    <a:pt x="5780" y="81355"/>
                  </a:lnTo>
                  <a:cubicBezTo>
                    <a:pt x="7176" y="81355"/>
                    <a:pt x="7176" y="81355"/>
                    <a:pt x="8571" y="81355"/>
                  </a:cubicBezTo>
                  <a:lnTo>
                    <a:pt x="8571" y="81355"/>
                  </a:lnTo>
                  <a:lnTo>
                    <a:pt x="8571" y="81355"/>
                  </a:lnTo>
                  <a:lnTo>
                    <a:pt x="8571" y="81355"/>
                  </a:lnTo>
                  <a:cubicBezTo>
                    <a:pt x="60598" y="106892"/>
                    <a:pt x="60598" y="106892"/>
                    <a:pt x="60598" y="106892"/>
                  </a:cubicBezTo>
                  <a:cubicBezTo>
                    <a:pt x="112823" y="81355"/>
                    <a:pt x="112823" y="81355"/>
                    <a:pt x="112823" y="81355"/>
                  </a:cubicBezTo>
                  <a:lnTo>
                    <a:pt x="112823" y="81355"/>
                  </a:lnTo>
                  <a:lnTo>
                    <a:pt x="112823" y="81355"/>
                  </a:lnTo>
                  <a:lnTo>
                    <a:pt x="112823" y="81355"/>
                  </a:lnTo>
                  <a:lnTo>
                    <a:pt x="114219" y="81355"/>
                  </a:lnTo>
                  <a:cubicBezTo>
                    <a:pt x="118405" y="81355"/>
                    <a:pt x="119800" y="84519"/>
                    <a:pt x="119800" y="87683"/>
                  </a:cubicBezTo>
                  <a:cubicBezTo>
                    <a:pt x="119800" y="91073"/>
                    <a:pt x="118405" y="92655"/>
                    <a:pt x="117009" y="94237"/>
                  </a:cubicBezTo>
                  <a:lnTo>
                    <a:pt x="117009" y="94237"/>
                  </a:lnTo>
                  <a:cubicBezTo>
                    <a:pt x="61993" y="119774"/>
                    <a:pt x="61993" y="119774"/>
                    <a:pt x="61993" y="119774"/>
                  </a:cubicBezTo>
                  <a:lnTo>
                    <a:pt x="61993" y="119774"/>
                  </a:lnTo>
                  <a:lnTo>
                    <a:pt x="61993" y="119774"/>
                  </a:lnTo>
                  <a:lnTo>
                    <a:pt x="61993" y="119774"/>
                  </a:lnTo>
                  <a:lnTo>
                    <a:pt x="60598" y="119774"/>
                  </a:lnTo>
                  <a:cubicBezTo>
                    <a:pt x="59202" y="119774"/>
                    <a:pt x="59202" y="119774"/>
                    <a:pt x="57807" y="119774"/>
                  </a:cubicBezTo>
                  <a:lnTo>
                    <a:pt x="57807" y="119774"/>
                  </a:lnTo>
                  <a:lnTo>
                    <a:pt x="57807" y="119774"/>
                  </a:lnTo>
                  <a:lnTo>
                    <a:pt x="57807" y="119774"/>
                  </a:lnTo>
                  <a:cubicBezTo>
                    <a:pt x="2990" y="94237"/>
                    <a:pt x="2990" y="94237"/>
                    <a:pt x="2990" y="94237"/>
                  </a:cubicBezTo>
                  <a:lnTo>
                    <a:pt x="2990" y="94237"/>
                  </a:lnTo>
                  <a:cubicBezTo>
                    <a:pt x="1395" y="92655"/>
                    <a:pt x="0" y="91073"/>
                    <a:pt x="0" y="87683"/>
                  </a:cubicBezTo>
                  <a:cubicBezTo>
                    <a:pt x="0" y="84519"/>
                    <a:pt x="2990" y="81355"/>
                    <a:pt x="5780" y="8135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2" name="Google Shape;432;p42"/>
            <p:cNvSpPr/>
            <p:nvPr/>
          </p:nvSpPr>
          <p:spPr>
            <a:xfrm>
              <a:off x="6839486" y="2559968"/>
              <a:ext cx="522983" cy="515480"/>
            </a:xfrm>
            <a:custGeom>
              <a:rect b="b" l="l" r="r" t="t"/>
              <a:pathLst>
                <a:path extrusionOk="0" h="120000" w="120000">
                  <a:moveTo>
                    <a:pt x="105647" y="48605"/>
                  </a:moveTo>
                  <a:lnTo>
                    <a:pt x="105647" y="48605"/>
                  </a:lnTo>
                  <a:cubicBezTo>
                    <a:pt x="104252" y="50016"/>
                    <a:pt x="104252" y="58487"/>
                    <a:pt x="114219" y="64134"/>
                  </a:cubicBezTo>
                  <a:cubicBezTo>
                    <a:pt x="114219" y="64134"/>
                    <a:pt x="100066" y="66957"/>
                    <a:pt x="90299" y="54252"/>
                  </a:cubicBezTo>
                  <a:cubicBezTo>
                    <a:pt x="87308" y="54252"/>
                    <a:pt x="84518" y="55663"/>
                    <a:pt x="81727" y="55663"/>
                  </a:cubicBezTo>
                  <a:cubicBezTo>
                    <a:pt x="60598" y="55663"/>
                    <a:pt x="47840" y="42756"/>
                    <a:pt x="47840" y="27226"/>
                  </a:cubicBezTo>
                  <a:cubicBezTo>
                    <a:pt x="47840" y="12907"/>
                    <a:pt x="60598" y="0"/>
                    <a:pt x="81727" y="0"/>
                  </a:cubicBezTo>
                  <a:cubicBezTo>
                    <a:pt x="102857" y="0"/>
                    <a:pt x="119800" y="12907"/>
                    <a:pt x="119800" y="27226"/>
                  </a:cubicBezTo>
                  <a:cubicBezTo>
                    <a:pt x="119800" y="35697"/>
                    <a:pt x="114219" y="44168"/>
                    <a:pt x="105647" y="48605"/>
                  </a:cubicBezTo>
                  <a:close/>
                  <a:moveTo>
                    <a:pt x="40863" y="30050"/>
                  </a:moveTo>
                  <a:lnTo>
                    <a:pt x="40863" y="30050"/>
                  </a:lnTo>
                  <a:cubicBezTo>
                    <a:pt x="42259" y="46991"/>
                    <a:pt x="56411" y="61310"/>
                    <a:pt x="78936" y="62722"/>
                  </a:cubicBezTo>
                  <a:cubicBezTo>
                    <a:pt x="81727" y="62722"/>
                    <a:pt x="84518" y="62722"/>
                    <a:pt x="87308" y="61310"/>
                  </a:cubicBezTo>
                  <a:lnTo>
                    <a:pt x="87308" y="61310"/>
                  </a:lnTo>
                  <a:lnTo>
                    <a:pt x="87308" y="61310"/>
                  </a:lnTo>
                  <a:cubicBezTo>
                    <a:pt x="94485" y="68369"/>
                    <a:pt x="102857" y="69983"/>
                    <a:pt x="107043" y="69983"/>
                  </a:cubicBezTo>
                  <a:cubicBezTo>
                    <a:pt x="102857" y="88537"/>
                    <a:pt x="84518" y="102655"/>
                    <a:pt x="56411" y="102655"/>
                  </a:cubicBezTo>
                  <a:cubicBezTo>
                    <a:pt x="53621" y="102655"/>
                    <a:pt x="49435" y="101243"/>
                    <a:pt x="45049" y="99831"/>
                  </a:cubicBezTo>
                  <a:cubicBezTo>
                    <a:pt x="31096" y="119798"/>
                    <a:pt x="7176" y="115563"/>
                    <a:pt x="7176" y="115563"/>
                  </a:cubicBezTo>
                  <a:cubicBezTo>
                    <a:pt x="23920" y="108302"/>
                    <a:pt x="23920" y="94184"/>
                    <a:pt x="19734" y="92773"/>
                  </a:cubicBezTo>
                  <a:cubicBezTo>
                    <a:pt x="7176" y="85512"/>
                    <a:pt x="0" y="72806"/>
                    <a:pt x="0" y="59899"/>
                  </a:cubicBezTo>
                  <a:cubicBezTo>
                    <a:pt x="0" y="39932"/>
                    <a:pt x="18338" y="22789"/>
                    <a:pt x="43654" y="18554"/>
                  </a:cubicBezTo>
                  <a:cubicBezTo>
                    <a:pt x="42259" y="22789"/>
                    <a:pt x="40863" y="25815"/>
                    <a:pt x="40863" y="300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3" name="Google Shape;433;p42"/>
            <p:cNvSpPr/>
            <p:nvPr/>
          </p:nvSpPr>
          <p:spPr>
            <a:xfrm>
              <a:off x="6839485" y="4455074"/>
              <a:ext cx="423729" cy="519298"/>
            </a:xfrm>
            <a:custGeom>
              <a:rect b="b" l="l" r="r" t="t"/>
              <a:pathLst>
                <a:path extrusionOk="0" h="120000" w="120000">
                  <a:moveTo>
                    <a:pt x="112868" y="119800"/>
                  </a:moveTo>
                  <a:lnTo>
                    <a:pt x="112868" y="119800"/>
                  </a:lnTo>
                  <a:cubicBezTo>
                    <a:pt x="6885" y="119800"/>
                    <a:pt x="6885" y="119800"/>
                    <a:pt x="6885" y="119800"/>
                  </a:cubicBezTo>
                  <a:cubicBezTo>
                    <a:pt x="1721" y="119800"/>
                    <a:pt x="0" y="117004"/>
                    <a:pt x="0" y="114209"/>
                  </a:cubicBezTo>
                  <a:cubicBezTo>
                    <a:pt x="0" y="64891"/>
                    <a:pt x="0" y="64891"/>
                    <a:pt x="0" y="64891"/>
                  </a:cubicBezTo>
                  <a:cubicBezTo>
                    <a:pt x="0" y="62096"/>
                    <a:pt x="1721" y="59101"/>
                    <a:pt x="6885" y="59101"/>
                  </a:cubicBezTo>
                  <a:cubicBezTo>
                    <a:pt x="17213" y="59101"/>
                    <a:pt x="17213" y="59101"/>
                    <a:pt x="17213" y="59101"/>
                  </a:cubicBezTo>
                  <a:cubicBezTo>
                    <a:pt x="17213" y="33743"/>
                    <a:pt x="17213" y="33743"/>
                    <a:pt x="17213" y="33743"/>
                  </a:cubicBezTo>
                  <a:cubicBezTo>
                    <a:pt x="17213" y="13976"/>
                    <a:pt x="36393" y="0"/>
                    <a:pt x="59016" y="0"/>
                  </a:cubicBezTo>
                  <a:cubicBezTo>
                    <a:pt x="83360" y="0"/>
                    <a:pt x="100573" y="13976"/>
                    <a:pt x="100573" y="33743"/>
                  </a:cubicBezTo>
                  <a:cubicBezTo>
                    <a:pt x="100573" y="36539"/>
                    <a:pt x="98852" y="39534"/>
                    <a:pt x="93688" y="39534"/>
                  </a:cubicBezTo>
                  <a:cubicBezTo>
                    <a:pt x="90245" y="39534"/>
                    <a:pt x="86803" y="36539"/>
                    <a:pt x="86803" y="33743"/>
                  </a:cubicBezTo>
                  <a:cubicBezTo>
                    <a:pt x="86803" y="21164"/>
                    <a:pt x="74754" y="11181"/>
                    <a:pt x="59016" y="11181"/>
                  </a:cubicBezTo>
                  <a:cubicBezTo>
                    <a:pt x="43278" y="11181"/>
                    <a:pt x="31229" y="21164"/>
                    <a:pt x="31229" y="33743"/>
                  </a:cubicBezTo>
                  <a:cubicBezTo>
                    <a:pt x="31229" y="59101"/>
                    <a:pt x="31229" y="59101"/>
                    <a:pt x="31229" y="59101"/>
                  </a:cubicBezTo>
                  <a:cubicBezTo>
                    <a:pt x="86803" y="59101"/>
                    <a:pt x="86803" y="59101"/>
                    <a:pt x="86803" y="59101"/>
                  </a:cubicBezTo>
                  <a:cubicBezTo>
                    <a:pt x="100573" y="59101"/>
                    <a:pt x="100573" y="59101"/>
                    <a:pt x="100573" y="59101"/>
                  </a:cubicBezTo>
                  <a:cubicBezTo>
                    <a:pt x="112868" y="59101"/>
                    <a:pt x="112868" y="59101"/>
                    <a:pt x="112868" y="59101"/>
                  </a:cubicBezTo>
                  <a:cubicBezTo>
                    <a:pt x="116311" y="59101"/>
                    <a:pt x="119754" y="62096"/>
                    <a:pt x="119754" y="64891"/>
                  </a:cubicBezTo>
                  <a:cubicBezTo>
                    <a:pt x="119754" y="114209"/>
                    <a:pt x="119754" y="114209"/>
                    <a:pt x="119754" y="114209"/>
                  </a:cubicBezTo>
                  <a:cubicBezTo>
                    <a:pt x="119754" y="117004"/>
                    <a:pt x="116311" y="119800"/>
                    <a:pt x="112868" y="119800"/>
                  </a:cubicBezTo>
                  <a:close/>
                  <a:moveTo>
                    <a:pt x="59016" y="70482"/>
                  </a:moveTo>
                  <a:lnTo>
                    <a:pt x="59016" y="70482"/>
                  </a:lnTo>
                  <a:cubicBezTo>
                    <a:pt x="52131" y="70482"/>
                    <a:pt x="45000" y="76073"/>
                    <a:pt x="45000" y="81863"/>
                  </a:cubicBezTo>
                  <a:cubicBezTo>
                    <a:pt x="45000" y="86056"/>
                    <a:pt x="48688" y="90249"/>
                    <a:pt x="52131" y="91647"/>
                  </a:cubicBezTo>
                  <a:cubicBezTo>
                    <a:pt x="52131" y="103028"/>
                    <a:pt x="52131" y="103028"/>
                    <a:pt x="52131" y="103028"/>
                  </a:cubicBezTo>
                  <a:cubicBezTo>
                    <a:pt x="52131" y="105823"/>
                    <a:pt x="55573" y="108618"/>
                    <a:pt x="59016" y="108618"/>
                  </a:cubicBezTo>
                  <a:cubicBezTo>
                    <a:pt x="64180" y="108618"/>
                    <a:pt x="65901" y="105823"/>
                    <a:pt x="65901" y="103028"/>
                  </a:cubicBezTo>
                  <a:cubicBezTo>
                    <a:pt x="65901" y="91647"/>
                    <a:pt x="65901" y="91647"/>
                    <a:pt x="65901" y="91647"/>
                  </a:cubicBezTo>
                  <a:cubicBezTo>
                    <a:pt x="71065" y="90249"/>
                    <a:pt x="72786" y="86056"/>
                    <a:pt x="72786" y="81863"/>
                  </a:cubicBezTo>
                  <a:cubicBezTo>
                    <a:pt x="72786" y="76073"/>
                    <a:pt x="67622" y="70482"/>
                    <a:pt x="59016" y="704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34" name="Google Shape;434;p42"/>
          <p:cNvGrpSpPr/>
          <p:nvPr/>
        </p:nvGrpSpPr>
        <p:grpSpPr>
          <a:xfrm>
            <a:off x="8128661" y="2294496"/>
            <a:ext cx="3034639" cy="869105"/>
            <a:chOff x="874712" y="3344238"/>
            <a:chExt cx="3034639" cy="869105"/>
          </a:xfrm>
        </p:grpSpPr>
        <p:sp>
          <p:nvSpPr>
            <p:cNvPr id="435" name="Google Shape;435;p42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6" name="Google Shape;436;p42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37" name="Google Shape;437;p42"/>
          <p:cNvGrpSpPr/>
          <p:nvPr/>
        </p:nvGrpSpPr>
        <p:grpSpPr>
          <a:xfrm>
            <a:off x="8128661" y="4199361"/>
            <a:ext cx="3034639" cy="869105"/>
            <a:chOff x="874712" y="3344238"/>
            <a:chExt cx="3034639" cy="869105"/>
          </a:xfrm>
        </p:grpSpPr>
        <p:sp>
          <p:nvSpPr>
            <p:cNvPr id="438" name="Google Shape;438;p42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39" name="Google Shape;439;p42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40" name="Google Shape;440;p42"/>
          <p:cNvGrpSpPr/>
          <p:nvPr/>
        </p:nvGrpSpPr>
        <p:grpSpPr>
          <a:xfrm>
            <a:off x="1087161" y="2294496"/>
            <a:ext cx="3034639" cy="869105"/>
            <a:chOff x="874712" y="3344238"/>
            <a:chExt cx="3034639" cy="869105"/>
          </a:xfrm>
        </p:grpSpPr>
        <p:sp>
          <p:nvSpPr>
            <p:cNvPr id="441" name="Google Shape;441;p42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42" name="Google Shape;442;p42"/>
            <p:cNvSpPr/>
            <p:nvPr/>
          </p:nvSpPr>
          <p:spPr>
            <a:xfrm>
              <a:off x="1667377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43" name="Google Shape;443;p42"/>
          <p:cNvGrpSpPr/>
          <p:nvPr/>
        </p:nvGrpSpPr>
        <p:grpSpPr>
          <a:xfrm>
            <a:off x="1087161" y="4199361"/>
            <a:ext cx="3034639" cy="869105"/>
            <a:chOff x="874712" y="3344238"/>
            <a:chExt cx="3034639" cy="869105"/>
          </a:xfrm>
        </p:grpSpPr>
        <p:sp>
          <p:nvSpPr>
            <p:cNvPr id="444" name="Google Shape;444;p42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1667377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446" name="Google Shape;446;p42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447" name="Google Shape;447;p42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448" name="Google Shape;448;p42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449" name="Google Shape;449;p42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50" name="Google Shape;450;p42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451" name="Google Shape;451;p42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52" name="Google Shape;452;p42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3"/>
          <p:cNvSpPr/>
          <p:nvPr/>
        </p:nvSpPr>
        <p:spPr>
          <a:xfrm>
            <a:off x="2027814" y="4778965"/>
            <a:ext cx="21506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460" name="Google Shape;460;p43"/>
          <p:cNvGrpSpPr/>
          <p:nvPr/>
        </p:nvGrpSpPr>
        <p:grpSpPr>
          <a:xfrm>
            <a:off x="2371726" y="2047908"/>
            <a:ext cx="7448550" cy="2929644"/>
            <a:chOff x="2371726" y="2047908"/>
            <a:chExt cx="7448550" cy="2929644"/>
          </a:xfrm>
        </p:grpSpPr>
        <p:sp>
          <p:nvSpPr>
            <p:cNvPr id="461" name="Google Shape;461;p43"/>
            <p:cNvSpPr/>
            <p:nvPr/>
          </p:nvSpPr>
          <p:spPr>
            <a:xfrm>
              <a:off x="3103114" y="2047908"/>
              <a:ext cx="2566581" cy="1463799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5598064" y="2483719"/>
              <a:ext cx="150324" cy="155359"/>
            </a:xfrm>
            <a:custGeom>
              <a:rect b="b" l="l" r="r" t="t"/>
              <a:pathLst>
                <a:path extrusionOk="0" h="21600" w="2160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3460607" y="3425781"/>
              <a:ext cx="1874573" cy="1172438"/>
            </a:xfrm>
            <a:custGeom>
              <a:rect b="b" l="l" r="r" t="t"/>
              <a:pathLst>
                <a:path extrusionOk="0" h="19790" w="21407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5256496" y="4203081"/>
              <a:ext cx="155350" cy="150372"/>
            </a:xfrm>
            <a:custGeom>
              <a:rect b="b" l="l" r="r" t="t"/>
              <a:pathLst>
                <a:path extrusionOk="0" h="21600" w="2160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3781543" y="2403646"/>
              <a:ext cx="1876303" cy="1119313"/>
            </a:xfrm>
            <a:custGeom>
              <a:rect b="b" l="l" r="r" t="t"/>
              <a:pathLst>
                <a:path extrusionOk="0" h="19713" w="21547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3724027" y="2641215"/>
              <a:ext cx="152371" cy="152303"/>
            </a:xfrm>
            <a:custGeom>
              <a:rect b="b" l="l" r="r" t="t"/>
              <a:pathLst>
                <a:path extrusionOk="0" h="21600" w="21600">
                  <a:moveTo>
                    <a:pt x="21600" y="15878"/>
                  </a:moveTo>
                  <a:lnTo>
                    <a:pt x="5722" y="0"/>
                  </a:lnTo>
                  <a:lnTo>
                    <a:pt x="0" y="21600"/>
                  </a:lnTo>
                  <a:lnTo>
                    <a:pt x="21600" y="1587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3510419" y="3511707"/>
              <a:ext cx="2521317" cy="1465845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3465228" y="4484228"/>
              <a:ext cx="153358" cy="152335"/>
            </a:xfrm>
            <a:custGeom>
              <a:rect b="b" l="l" r="r" t="t"/>
              <a:pathLst>
                <a:path extrusionOk="0" h="21600" w="21600">
                  <a:moveTo>
                    <a:pt x="5826" y="21600"/>
                  </a:moveTo>
                  <a:lnTo>
                    <a:pt x="21600" y="5722"/>
                  </a:lnTo>
                  <a:lnTo>
                    <a:pt x="0" y="0"/>
                  </a:lnTo>
                  <a:lnTo>
                    <a:pt x="5826" y="2160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6162311" y="2047908"/>
              <a:ext cx="2566580" cy="1463799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cubicBezTo>
                    <a:pt x="0" y="9674"/>
                    <a:pt x="5515" y="0"/>
                    <a:pt x="12314" y="0"/>
                  </a:cubicBezTo>
                  <a:cubicBezTo>
                    <a:pt x="16025" y="0"/>
                    <a:pt x="19354" y="2885"/>
                    <a:pt x="21600" y="7423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8657261" y="2483719"/>
              <a:ext cx="150324" cy="155359"/>
            </a:xfrm>
            <a:custGeom>
              <a:rect b="b" l="l" r="r" t="t"/>
              <a:pathLst>
                <a:path extrusionOk="0" h="21600" w="21600">
                  <a:moveTo>
                    <a:pt x="17396" y="0"/>
                  </a:moveTo>
                  <a:lnTo>
                    <a:pt x="0" y="14306"/>
                  </a:lnTo>
                  <a:lnTo>
                    <a:pt x="21600" y="21600"/>
                  </a:lnTo>
                  <a:lnTo>
                    <a:pt x="1739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6519804" y="3425781"/>
              <a:ext cx="1874573" cy="1172438"/>
            </a:xfrm>
            <a:custGeom>
              <a:rect b="b" l="l" r="r" t="t"/>
              <a:pathLst>
                <a:path extrusionOk="0" h="19790" w="21407">
                  <a:moveTo>
                    <a:pt x="21407" y="14360"/>
                  </a:moveTo>
                  <a:cubicBezTo>
                    <a:pt x="16510" y="21600"/>
                    <a:pt x="8567" y="21600"/>
                    <a:pt x="3670" y="14360"/>
                  </a:cubicBezTo>
                  <a:cubicBezTo>
                    <a:pt x="1004" y="10418"/>
                    <a:pt x="-193" y="5149"/>
                    <a:pt x="25" y="0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8315693" y="4203081"/>
              <a:ext cx="155350" cy="150372"/>
            </a:xfrm>
            <a:custGeom>
              <a:rect b="b" l="l" r="r" t="t"/>
              <a:pathLst>
                <a:path extrusionOk="0" h="21600" w="21600">
                  <a:moveTo>
                    <a:pt x="0" y="4494"/>
                  </a:moveTo>
                  <a:lnTo>
                    <a:pt x="14306" y="21600"/>
                  </a:lnTo>
                  <a:lnTo>
                    <a:pt x="21600" y="0"/>
                  </a:lnTo>
                  <a:lnTo>
                    <a:pt x="0" y="449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6840741" y="2403646"/>
              <a:ext cx="1876303" cy="1119313"/>
            </a:xfrm>
            <a:custGeom>
              <a:rect b="b" l="l" r="r" t="t"/>
              <a:pathLst>
                <a:path extrusionOk="0" h="19713" w="21547">
                  <a:moveTo>
                    <a:pt x="0" y="5663"/>
                  </a:moveTo>
                  <a:cubicBezTo>
                    <a:pt x="4928" y="-1887"/>
                    <a:pt x="12922" y="-1887"/>
                    <a:pt x="17849" y="5663"/>
                  </a:cubicBezTo>
                  <a:cubicBezTo>
                    <a:pt x="20368" y="9521"/>
                    <a:pt x="21600" y="14638"/>
                    <a:pt x="21545" y="19713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6569616" y="3511707"/>
              <a:ext cx="2521317" cy="1465845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21600" y="11941"/>
                    <a:pt x="15986" y="21600"/>
                    <a:pt x="9044" y="21600"/>
                  </a:cubicBezTo>
                  <a:cubicBezTo>
                    <a:pt x="5492" y="21600"/>
                    <a:pt x="2266" y="19036"/>
                    <a:pt x="0" y="14927"/>
                  </a:cubicBezTo>
                </a:path>
              </a:pathLst>
            </a:custGeom>
            <a:noFill/>
            <a:ln cap="flat" cmpd="sng" w="19050">
              <a:solidFill>
                <a:srgbClr val="D8D8D8">
                  <a:alpha val="41568"/>
                </a:srgb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7174425" y="3145116"/>
              <a:ext cx="771773" cy="77177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22850" spcFirstLastPara="1" rIns="2285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4178414" y="3145116"/>
              <a:ext cx="771773" cy="771772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22850" spcFirstLastPara="1" rIns="22850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2371726" y="2782365"/>
              <a:ext cx="1462777" cy="1460731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2950132" y="3176096"/>
              <a:ext cx="305965" cy="355668"/>
            </a:xfrm>
            <a:custGeom>
              <a:rect b="b" l="l" r="r" t="t"/>
              <a:pathLst>
                <a:path extrusionOk="0" h="338138" w="290884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5300347" y="2782365"/>
              <a:ext cx="1460731" cy="1460731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5852879" y="3176931"/>
              <a:ext cx="355668" cy="353998"/>
            </a:xfrm>
            <a:custGeom>
              <a:rect b="b" l="l" r="r" t="t"/>
              <a:pathLst>
                <a:path extrusionOk="0" h="336550" w="338138">
                  <a:moveTo>
                    <a:pt x="169241" y="77787"/>
                  </a:moveTo>
                  <a:cubicBezTo>
                    <a:pt x="175798" y="77787"/>
                    <a:pt x="179733" y="81735"/>
                    <a:pt x="179733" y="88315"/>
                  </a:cubicBezTo>
                  <a:cubicBezTo>
                    <a:pt x="179733" y="88315"/>
                    <a:pt x="179733" y="88315"/>
                    <a:pt x="179733" y="155429"/>
                  </a:cubicBezTo>
                  <a:cubicBezTo>
                    <a:pt x="179733" y="156745"/>
                    <a:pt x="181044" y="156745"/>
                    <a:pt x="181044" y="156745"/>
                  </a:cubicBezTo>
                  <a:cubicBezTo>
                    <a:pt x="181044" y="156745"/>
                    <a:pt x="181044" y="156745"/>
                    <a:pt x="208584" y="156745"/>
                  </a:cubicBezTo>
                  <a:cubicBezTo>
                    <a:pt x="215141" y="156745"/>
                    <a:pt x="219075" y="160693"/>
                    <a:pt x="219075" y="167272"/>
                  </a:cubicBezTo>
                  <a:cubicBezTo>
                    <a:pt x="219075" y="173852"/>
                    <a:pt x="215141" y="177800"/>
                    <a:pt x="208584" y="177800"/>
                  </a:cubicBezTo>
                  <a:cubicBezTo>
                    <a:pt x="208584" y="177800"/>
                    <a:pt x="208584" y="177800"/>
                    <a:pt x="181044" y="177800"/>
                  </a:cubicBezTo>
                  <a:cubicBezTo>
                    <a:pt x="169241" y="177800"/>
                    <a:pt x="158750" y="167272"/>
                    <a:pt x="158750" y="155429"/>
                  </a:cubicBezTo>
                  <a:cubicBezTo>
                    <a:pt x="158750" y="155429"/>
                    <a:pt x="158750" y="155429"/>
                    <a:pt x="158750" y="88315"/>
                  </a:cubicBezTo>
                  <a:cubicBezTo>
                    <a:pt x="158750" y="81735"/>
                    <a:pt x="162684" y="77787"/>
                    <a:pt x="169241" y="77787"/>
                  </a:cubicBezTo>
                  <a:close/>
                  <a:moveTo>
                    <a:pt x="158561" y="19050"/>
                  </a:moveTo>
                  <a:cubicBezTo>
                    <a:pt x="86316" y="24304"/>
                    <a:pt x="25892" y="84728"/>
                    <a:pt x="20638" y="156973"/>
                  </a:cubicBezTo>
                  <a:cubicBezTo>
                    <a:pt x="20638" y="156973"/>
                    <a:pt x="20638" y="156973"/>
                    <a:pt x="50850" y="156973"/>
                  </a:cubicBezTo>
                  <a:cubicBezTo>
                    <a:pt x="56104" y="156973"/>
                    <a:pt x="60044" y="160914"/>
                    <a:pt x="60044" y="167482"/>
                  </a:cubicBezTo>
                  <a:cubicBezTo>
                    <a:pt x="60044" y="174049"/>
                    <a:pt x="56104" y="177990"/>
                    <a:pt x="50850" y="177990"/>
                  </a:cubicBezTo>
                  <a:cubicBezTo>
                    <a:pt x="50850" y="177990"/>
                    <a:pt x="50850" y="177990"/>
                    <a:pt x="20638" y="177990"/>
                  </a:cubicBezTo>
                  <a:cubicBezTo>
                    <a:pt x="25892" y="250235"/>
                    <a:pt x="86316" y="310659"/>
                    <a:pt x="158561" y="315913"/>
                  </a:cubicBezTo>
                  <a:cubicBezTo>
                    <a:pt x="158561" y="315913"/>
                    <a:pt x="158561" y="315913"/>
                    <a:pt x="158561" y="285701"/>
                  </a:cubicBezTo>
                  <a:cubicBezTo>
                    <a:pt x="158561" y="280447"/>
                    <a:pt x="162502" y="276506"/>
                    <a:pt x="169070" y="276506"/>
                  </a:cubicBezTo>
                  <a:cubicBezTo>
                    <a:pt x="175637" y="276506"/>
                    <a:pt x="179578" y="280447"/>
                    <a:pt x="179578" y="285701"/>
                  </a:cubicBezTo>
                  <a:cubicBezTo>
                    <a:pt x="179578" y="285701"/>
                    <a:pt x="179578" y="285701"/>
                    <a:pt x="179578" y="315913"/>
                  </a:cubicBezTo>
                  <a:cubicBezTo>
                    <a:pt x="251823" y="310659"/>
                    <a:pt x="312247" y="250235"/>
                    <a:pt x="317501" y="177990"/>
                  </a:cubicBezTo>
                  <a:cubicBezTo>
                    <a:pt x="317501" y="177990"/>
                    <a:pt x="317501" y="177990"/>
                    <a:pt x="287289" y="177990"/>
                  </a:cubicBezTo>
                  <a:cubicBezTo>
                    <a:pt x="282035" y="177990"/>
                    <a:pt x="278095" y="174049"/>
                    <a:pt x="278095" y="167482"/>
                  </a:cubicBezTo>
                  <a:cubicBezTo>
                    <a:pt x="278095" y="160914"/>
                    <a:pt x="282035" y="156973"/>
                    <a:pt x="287289" y="156973"/>
                  </a:cubicBezTo>
                  <a:cubicBezTo>
                    <a:pt x="287289" y="156973"/>
                    <a:pt x="287289" y="156973"/>
                    <a:pt x="317501" y="156973"/>
                  </a:cubicBezTo>
                  <a:cubicBezTo>
                    <a:pt x="312247" y="84728"/>
                    <a:pt x="251823" y="24304"/>
                    <a:pt x="179578" y="19050"/>
                  </a:cubicBezTo>
                  <a:cubicBezTo>
                    <a:pt x="179578" y="19050"/>
                    <a:pt x="179578" y="19050"/>
                    <a:pt x="179578" y="49262"/>
                  </a:cubicBezTo>
                  <a:cubicBezTo>
                    <a:pt x="179578" y="54516"/>
                    <a:pt x="175637" y="58457"/>
                    <a:pt x="169070" y="58457"/>
                  </a:cubicBezTo>
                  <a:cubicBezTo>
                    <a:pt x="162502" y="58457"/>
                    <a:pt x="158561" y="54516"/>
                    <a:pt x="158561" y="49262"/>
                  </a:cubicBezTo>
                  <a:cubicBezTo>
                    <a:pt x="158561" y="49262"/>
                    <a:pt x="158561" y="49262"/>
                    <a:pt x="158561" y="19050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339"/>
                    <a:pt x="338138" y="168275"/>
                  </a:cubicBezTo>
                  <a:cubicBezTo>
                    <a:pt x="338138" y="261211"/>
                    <a:pt x="262443" y="336550"/>
                    <a:pt x="169069" y="336550"/>
                  </a:cubicBezTo>
                  <a:cubicBezTo>
                    <a:pt x="75695" y="336550"/>
                    <a:pt x="0" y="261211"/>
                    <a:pt x="0" y="168275"/>
                  </a:cubicBezTo>
                  <a:cubicBezTo>
                    <a:pt x="0" y="75339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8359545" y="2782365"/>
              <a:ext cx="1460731" cy="1460731"/>
            </a:xfrm>
            <a:custGeom>
              <a:rect b="b" l="l" r="r" t="t"/>
              <a:pathLst>
                <a:path extrusionOk="0" h="19679" w="19679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8912077" y="3176618"/>
              <a:ext cx="355668" cy="354626"/>
            </a:xfrm>
            <a:custGeom>
              <a:rect b="b" l="l" r="r" t="t"/>
              <a:pathLst>
                <a:path extrusionOk="0" h="336550" w="337539">
                  <a:moveTo>
                    <a:pt x="101959" y="249238"/>
                  </a:moveTo>
                  <a:cubicBezTo>
                    <a:pt x="94060" y="250537"/>
                    <a:pt x="84845" y="253135"/>
                    <a:pt x="78262" y="259629"/>
                  </a:cubicBezTo>
                  <a:cubicBezTo>
                    <a:pt x="75629" y="263526"/>
                    <a:pt x="74313" y="270020"/>
                    <a:pt x="74313" y="276514"/>
                  </a:cubicBezTo>
                  <a:cubicBezTo>
                    <a:pt x="86161" y="285606"/>
                    <a:pt x="98009" y="293399"/>
                    <a:pt x="111174" y="299894"/>
                  </a:cubicBezTo>
                  <a:cubicBezTo>
                    <a:pt x="116440" y="302492"/>
                    <a:pt x="123022" y="303790"/>
                    <a:pt x="128288" y="306388"/>
                  </a:cubicBezTo>
                  <a:cubicBezTo>
                    <a:pt x="116440" y="288204"/>
                    <a:pt x="107224" y="268721"/>
                    <a:pt x="101959" y="249238"/>
                  </a:cubicBezTo>
                  <a:close/>
                  <a:moveTo>
                    <a:pt x="126700" y="247650"/>
                  </a:moveTo>
                  <a:cubicBezTo>
                    <a:pt x="134592" y="269780"/>
                    <a:pt x="147746" y="291910"/>
                    <a:pt x="163530" y="311436"/>
                  </a:cubicBezTo>
                  <a:cubicBezTo>
                    <a:pt x="201676" y="312738"/>
                    <a:pt x="237191" y="299721"/>
                    <a:pt x="264813" y="274987"/>
                  </a:cubicBezTo>
                  <a:cubicBezTo>
                    <a:pt x="260867" y="274987"/>
                    <a:pt x="256921" y="274987"/>
                    <a:pt x="251660" y="274987"/>
                  </a:cubicBezTo>
                  <a:cubicBezTo>
                    <a:pt x="224037" y="274987"/>
                    <a:pt x="201676" y="267177"/>
                    <a:pt x="179315" y="260668"/>
                  </a:cubicBezTo>
                  <a:cubicBezTo>
                    <a:pt x="162215" y="254159"/>
                    <a:pt x="146431" y="248952"/>
                    <a:pt x="126700" y="247650"/>
                  </a:cubicBezTo>
                  <a:close/>
                  <a:moveTo>
                    <a:pt x="29863" y="209550"/>
                  </a:moveTo>
                  <a:cubicBezTo>
                    <a:pt x="35176" y="225137"/>
                    <a:pt x="43146" y="239424"/>
                    <a:pt x="52444" y="252413"/>
                  </a:cubicBezTo>
                  <a:cubicBezTo>
                    <a:pt x="53773" y="249815"/>
                    <a:pt x="56429" y="245919"/>
                    <a:pt x="59086" y="243321"/>
                  </a:cubicBezTo>
                  <a:cubicBezTo>
                    <a:pt x="68384" y="231631"/>
                    <a:pt x="84324" y="226436"/>
                    <a:pt x="94951" y="223838"/>
                  </a:cubicBezTo>
                  <a:cubicBezTo>
                    <a:pt x="94951" y="221240"/>
                    <a:pt x="93623" y="217343"/>
                    <a:pt x="93623" y="214746"/>
                  </a:cubicBezTo>
                  <a:cubicBezTo>
                    <a:pt x="72369" y="214746"/>
                    <a:pt x="51116" y="212148"/>
                    <a:pt x="29863" y="209550"/>
                  </a:cubicBezTo>
                  <a:close/>
                  <a:moveTo>
                    <a:pt x="312707" y="161925"/>
                  </a:moveTo>
                  <a:cubicBezTo>
                    <a:pt x="298194" y="168559"/>
                    <a:pt x="274446" y="179174"/>
                    <a:pt x="245420" y="189789"/>
                  </a:cubicBezTo>
                  <a:cubicBezTo>
                    <a:pt x="203201" y="204385"/>
                    <a:pt x="159663" y="212346"/>
                    <a:pt x="118763" y="213673"/>
                  </a:cubicBezTo>
                  <a:cubicBezTo>
                    <a:pt x="118763" y="217653"/>
                    <a:pt x="120082" y="220307"/>
                    <a:pt x="120082" y="222961"/>
                  </a:cubicBezTo>
                  <a:cubicBezTo>
                    <a:pt x="120082" y="222961"/>
                    <a:pt x="121402" y="222961"/>
                    <a:pt x="121402" y="222961"/>
                  </a:cubicBezTo>
                  <a:cubicBezTo>
                    <a:pt x="146469" y="222961"/>
                    <a:pt x="167579" y="229595"/>
                    <a:pt x="188688" y="237556"/>
                  </a:cubicBezTo>
                  <a:cubicBezTo>
                    <a:pt x="207159" y="244191"/>
                    <a:pt x="228269" y="250825"/>
                    <a:pt x="253336" y="250825"/>
                  </a:cubicBezTo>
                  <a:cubicBezTo>
                    <a:pt x="265210" y="250825"/>
                    <a:pt x="277084" y="249498"/>
                    <a:pt x="290278" y="246845"/>
                  </a:cubicBezTo>
                  <a:cubicBezTo>
                    <a:pt x="294236" y="240210"/>
                    <a:pt x="296875" y="233576"/>
                    <a:pt x="300833" y="226942"/>
                  </a:cubicBezTo>
                  <a:cubicBezTo>
                    <a:pt x="310068" y="207039"/>
                    <a:pt x="314026" y="184482"/>
                    <a:pt x="312707" y="161925"/>
                  </a:cubicBezTo>
                  <a:close/>
                  <a:moveTo>
                    <a:pt x="41891" y="101600"/>
                  </a:moveTo>
                  <a:cubicBezTo>
                    <a:pt x="39266" y="104254"/>
                    <a:pt x="37953" y="108234"/>
                    <a:pt x="36640" y="110888"/>
                  </a:cubicBezTo>
                  <a:cubicBezTo>
                    <a:pt x="27451" y="133445"/>
                    <a:pt x="23513" y="158655"/>
                    <a:pt x="26138" y="183866"/>
                  </a:cubicBezTo>
                  <a:cubicBezTo>
                    <a:pt x="47142" y="187846"/>
                    <a:pt x="68146" y="190500"/>
                    <a:pt x="90463" y="190500"/>
                  </a:cubicBezTo>
                  <a:cubicBezTo>
                    <a:pt x="90463" y="182539"/>
                    <a:pt x="90463" y="174578"/>
                    <a:pt x="91776" y="165290"/>
                  </a:cubicBezTo>
                  <a:cubicBezTo>
                    <a:pt x="78648" y="158655"/>
                    <a:pt x="55019" y="141406"/>
                    <a:pt x="44517" y="113542"/>
                  </a:cubicBezTo>
                  <a:cubicBezTo>
                    <a:pt x="43204" y="109561"/>
                    <a:pt x="41891" y="105580"/>
                    <a:pt x="41891" y="101600"/>
                  </a:cubicBezTo>
                  <a:close/>
                  <a:moveTo>
                    <a:pt x="258855" y="57150"/>
                  </a:moveTo>
                  <a:cubicBezTo>
                    <a:pt x="234977" y="72993"/>
                    <a:pt x="219058" y="95438"/>
                    <a:pt x="204466" y="115243"/>
                  </a:cubicBezTo>
                  <a:cubicBezTo>
                    <a:pt x="184568" y="144289"/>
                    <a:pt x="164670" y="173336"/>
                    <a:pt x="123547" y="173336"/>
                  </a:cubicBezTo>
                  <a:cubicBezTo>
                    <a:pt x="120894" y="173336"/>
                    <a:pt x="118241" y="173336"/>
                    <a:pt x="115588" y="173336"/>
                  </a:cubicBezTo>
                  <a:cubicBezTo>
                    <a:pt x="115588" y="178617"/>
                    <a:pt x="115588" y="183899"/>
                    <a:pt x="115588" y="190500"/>
                  </a:cubicBezTo>
                  <a:cubicBezTo>
                    <a:pt x="211099" y="185219"/>
                    <a:pt x="286712" y="148250"/>
                    <a:pt x="309263" y="136368"/>
                  </a:cubicBezTo>
                  <a:cubicBezTo>
                    <a:pt x="301304" y="104681"/>
                    <a:pt x="284059" y="76954"/>
                    <a:pt x="258855" y="57150"/>
                  </a:cubicBezTo>
                  <a:close/>
                  <a:moveTo>
                    <a:pt x="136226" y="28575"/>
                  </a:moveTo>
                  <a:cubicBezTo>
                    <a:pt x="111008" y="35174"/>
                    <a:pt x="88444" y="47051"/>
                    <a:pt x="69863" y="62888"/>
                  </a:cubicBezTo>
                  <a:cubicBezTo>
                    <a:pt x="55263" y="99841"/>
                    <a:pt x="76499" y="123596"/>
                    <a:pt x="95081" y="138113"/>
                  </a:cubicBezTo>
                  <a:cubicBezTo>
                    <a:pt x="103044" y="91922"/>
                    <a:pt x="121626" y="52330"/>
                    <a:pt x="136226" y="28575"/>
                  </a:cubicBezTo>
                  <a:close/>
                  <a:moveTo>
                    <a:pt x="167601" y="25400"/>
                  </a:moveTo>
                  <a:cubicBezTo>
                    <a:pt x="158361" y="39858"/>
                    <a:pt x="128003" y="87176"/>
                    <a:pt x="118763" y="147638"/>
                  </a:cubicBezTo>
                  <a:cubicBezTo>
                    <a:pt x="120083" y="147638"/>
                    <a:pt x="122723" y="147638"/>
                    <a:pt x="124043" y="147638"/>
                  </a:cubicBezTo>
                  <a:cubicBezTo>
                    <a:pt x="151762" y="147638"/>
                    <a:pt x="164961" y="127922"/>
                    <a:pt x="184760" y="101634"/>
                  </a:cubicBezTo>
                  <a:cubicBezTo>
                    <a:pt x="197960" y="81919"/>
                    <a:pt x="212479" y="59574"/>
                    <a:pt x="236238" y="42487"/>
                  </a:cubicBezTo>
                  <a:cubicBezTo>
                    <a:pt x="233598" y="41173"/>
                    <a:pt x="230958" y="38544"/>
                    <a:pt x="226999" y="37229"/>
                  </a:cubicBezTo>
                  <a:cubicBezTo>
                    <a:pt x="208519" y="29343"/>
                    <a:pt x="188720" y="25400"/>
                    <a:pt x="168921" y="25400"/>
                  </a:cubicBezTo>
                  <a:cubicBezTo>
                    <a:pt x="168921" y="25400"/>
                    <a:pt x="167601" y="25400"/>
                    <a:pt x="167601" y="25400"/>
                  </a:cubicBezTo>
                  <a:close/>
                  <a:moveTo>
                    <a:pt x="168770" y="0"/>
                  </a:moveTo>
                  <a:cubicBezTo>
                    <a:pt x="192474" y="0"/>
                    <a:pt x="216178" y="5258"/>
                    <a:pt x="237249" y="14461"/>
                  </a:cubicBezTo>
                  <a:cubicBezTo>
                    <a:pt x="278073" y="32866"/>
                    <a:pt x="309679" y="65732"/>
                    <a:pt x="325481" y="107801"/>
                  </a:cubicBezTo>
                  <a:cubicBezTo>
                    <a:pt x="342601" y="149870"/>
                    <a:pt x="341284" y="195883"/>
                    <a:pt x="322848" y="236637"/>
                  </a:cubicBezTo>
                  <a:cubicBezTo>
                    <a:pt x="318897" y="245839"/>
                    <a:pt x="313629" y="253727"/>
                    <a:pt x="308362" y="261615"/>
                  </a:cubicBezTo>
                  <a:cubicBezTo>
                    <a:pt x="308362" y="261615"/>
                    <a:pt x="308362" y="261615"/>
                    <a:pt x="305728" y="266874"/>
                  </a:cubicBezTo>
                  <a:cubicBezTo>
                    <a:pt x="274122" y="310257"/>
                    <a:pt x="222763" y="336550"/>
                    <a:pt x="168770" y="336550"/>
                  </a:cubicBezTo>
                  <a:cubicBezTo>
                    <a:pt x="145065" y="336550"/>
                    <a:pt x="121361" y="331292"/>
                    <a:pt x="100290" y="322089"/>
                  </a:cubicBezTo>
                  <a:cubicBezTo>
                    <a:pt x="59466" y="303684"/>
                    <a:pt x="27861" y="270818"/>
                    <a:pt x="12058" y="228749"/>
                  </a:cubicBezTo>
                  <a:cubicBezTo>
                    <a:pt x="-5062" y="186680"/>
                    <a:pt x="-3745" y="140667"/>
                    <a:pt x="14691" y="99913"/>
                  </a:cubicBezTo>
                  <a:cubicBezTo>
                    <a:pt x="42346" y="39439"/>
                    <a:pt x="102924" y="0"/>
                    <a:pt x="1687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2472653" y="3609168"/>
              <a:ext cx="1193281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5405463" y="3609168"/>
              <a:ext cx="1193281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8493269" y="3609168"/>
              <a:ext cx="1193281" cy="6832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486" name="Google Shape;486;p43"/>
          <p:cNvSpPr/>
          <p:nvPr/>
        </p:nvSpPr>
        <p:spPr>
          <a:xfrm>
            <a:off x="5032142" y="4778965"/>
            <a:ext cx="21506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8313442" y="4778965"/>
            <a:ext cx="2150600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488" name="Google Shape;488;p43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489" name="Google Shape;489;p43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490" name="Google Shape;490;p43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491" name="Google Shape;491;p43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492" name="Google Shape;492;p43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493" name="Google Shape;493;p43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494" name="Google Shape;494;p43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44"/>
          <p:cNvSpPr/>
          <p:nvPr/>
        </p:nvSpPr>
        <p:spPr>
          <a:xfrm>
            <a:off x="4014645" y="3299963"/>
            <a:ext cx="4167605" cy="4167605"/>
          </a:xfrm>
          <a:prstGeom prst="arc">
            <a:avLst>
              <a:gd fmla="val 10856911" name="adj1"/>
              <a:gd fmla="val 0" name="adj2"/>
            </a:avLst>
          </a:prstGeom>
          <a:noFill/>
          <a:ln cap="rnd" cmpd="sng" w="69850">
            <a:solidFill>
              <a:srgbClr val="BFBFBF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502" name="Google Shape;502;p44"/>
          <p:cNvGrpSpPr/>
          <p:nvPr/>
        </p:nvGrpSpPr>
        <p:grpSpPr>
          <a:xfrm>
            <a:off x="891727" y="1842797"/>
            <a:ext cx="10404609" cy="4082728"/>
            <a:chOff x="891727" y="1842797"/>
            <a:chExt cx="10404609" cy="4082728"/>
          </a:xfrm>
        </p:grpSpPr>
        <p:sp>
          <p:nvSpPr>
            <p:cNvPr id="503" name="Google Shape;503;p44"/>
            <p:cNvSpPr/>
            <p:nvPr/>
          </p:nvSpPr>
          <p:spPr>
            <a:xfrm>
              <a:off x="5770649" y="2962276"/>
              <a:ext cx="656880" cy="65688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4" name="Google Shape;504;p44"/>
            <p:cNvSpPr/>
            <p:nvPr/>
          </p:nvSpPr>
          <p:spPr>
            <a:xfrm>
              <a:off x="3696801" y="4999011"/>
              <a:ext cx="656880" cy="65688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5" name="Google Shape;505;p44"/>
            <p:cNvSpPr/>
            <p:nvPr/>
          </p:nvSpPr>
          <p:spPr>
            <a:xfrm>
              <a:off x="7856803" y="4999011"/>
              <a:ext cx="656880" cy="65688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6" name="Google Shape;506;p44"/>
            <p:cNvSpPr/>
            <p:nvPr/>
          </p:nvSpPr>
          <p:spPr>
            <a:xfrm>
              <a:off x="7362647" y="3642967"/>
              <a:ext cx="656880" cy="65688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7" name="Google Shape;507;p44"/>
            <p:cNvSpPr/>
            <p:nvPr/>
          </p:nvSpPr>
          <p:spPr>
            <a:xfrm>
              <a:off x="4222628" y="3642967"/>
              <a:ext cx="656880" cy="65688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8" name="Google Shape;508;p44"/>
            <p:cNvSpPr/>
            <p:nvPr/>
          </p:nvSpPr>
          <p:spPr>
            <a:xfrm>
              <a:off x="5966774" y="3131108"/>
              <a:ext cx="311726" cy="311148"/>
            </a:xfrm>
            <a:custGeom>
              <a:rect b="b" l="l" r="r" t="t"/>
              <a:pathLst>
                <a:path extrusionOk="0" h="204" w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09" name="Google Shape;509;p44"/>
            <p:cNvSpPr/>
            <p:nvPr/>
          </p:nvSpPr>
          <p:spPr>
            <a:xfrm>
              <a:off x="3879182" y="5195692"/>
              <a:ext cx="314715" cy="258669"/>
            </a:xfrm>
            <a:custGeom>
              <a:rect b="b" l="l" r="r" t="t"/>
              <a:pathLst>
                <a:path extrusionOk="0" h="238" w="293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0" name="Google Shape;510;p44"/>
            <p:cNvSpPr/>
            <p:nvPr/>
          </p:nvSpPr>
          <p:spPr>
            <a:xfrm>
              <a:off x="4384905" y="3792862"/>
              <a:ext cx="335519" cy="323317"/>
            </a:xfrm>
            <a:custGeom>
              <a:rect b="b" l="l" r="r" t="t"/>
              <a:pathLst>
                <a:path extrusionOk="0" h="201" w="208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1" name="Google Shape;511;p44"/>
            <p:cNvSpPr/>
            <p:nvPr/>
          </p:nvSpPr>
          <p:spPr>
            <a:xfrm>
              <a:off x="7962878" y="5129674"/>
              <a:ext cx="422309" cy="390705"/>
            </a:xfrm>
            <a:custGeom>
              <a:rect b="b" l="l" r="r" t="t"/>
              <a:pathLst>
                <a:path extrusionOk="0" h="63" w="68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12" name="Google Shape;512;p44"/>
            <p:cNvSpPr/>
            <p:nvPr/>
          </p:nvSpPr>
          <p:spPr>
            <a:xfrm>
              <a:off x="7598298" y="3809472"/>
              <a:ext cx="179929" cy="323871"/>
            </a:xfrm>
            <a:custGeom>
              <a:rect b="b" l="l" r="r" t="t"/>
              <a:pathLst>
                <a:path extrusionOk="0" h="286" w="159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513" name="Google Shape;513;p44"/>
            <p:cNvGrpSpPr/>
            <p:nvPr/>
          </p:nvGrpSpPr>
          <p:grpSpPr>
            <a:xfrm>
              <a:off x="891727" y="4834821"/>
              <a:ext cx="2676578" cy="1090704"/>
              <a:chOff x="874712" y="3344238"/>
              <a:chExt cx="2676578" cy="1090704"/>
            </a:xfrm>
          </p:grpSpPr>
          <p:sp>
            <p:nvSpPr>
              <p:cNvPr id="514" name="Google Shape;514;p44"/>
              <p:cNvSpPr/>
              <p:nvPr/>
            </p:nvSpPr>
            <p:spPr>
              <a:xfrm>
                <a:off x="874712" y="3677812"/>
                <a:ext cx="2676578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15" name="Google Shape;515;p44"/>
              <p:cNvSpPr/>
              <p:nvPr/>
            </p:nvSpPr>
            <p:spPr>
              <a:xfrm>
                <a:off x="1309316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516" name="Google Shape;516;p44"/>
            <p:cNvGrpSpPr/>
            <p:nvPr/>
          </p:nvGrpSpPr>
          <p:grpSpPr>
            <a:xfrm>
              <a:off x="3806813" y="1842797"/>
              <a:ext cx="4578374" cy="869105"/>
              <a:chOff x="-293488" y="3344238"/>
              <a:chExt cx="4578374" cy="869105"/>
            </a:xfrm>
          </p:grpSpPr>
          <p:sp>
            <p:nvSpPr>
              <p:cNvPr id="517" name="Google Shape;517;p44"/>
              <p:cNvSpPr/>
              <p:nvPr/>
            </p:nvSpPr>
            <p:spPr>
              <a:xfrm>
                <a:off x="-293488" y="3677812"/>
                <a:ext cx="4578374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18" name="Google Shape;518;p44"/>
              <p:cNvSpPr/>
              <p:nvPr/>
            </p:nvSpPr>
            <p:spPr>
              <a:xfrm>
                <a:off x="874712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519" name="Google Shape;519;p44"/>
            <p:cNvGrpSpPr/>
            <p:nvPr/>
          </p:nvGrpSpPr>
          <p:grpSpPr>
            <a:xfrm>
              <a:off x="1428225" y="3131108"/>
              <a:ext cx="2676578" cy="1090704"/>
              <a:chOff x="874712" y="3344238"/>
              <a:chExt cx="2676578" cy="1090704"/>
            </a:xfrm>
          </p:grpSpPr>
          <p:sp>
            <p:nvSpPr>
              <p:cNvPr id="520" name="Google Shape;520;p44"/>
              <p:cNvSpPr/>
              <p:nvPr/>
            </p:nvSpPr>
            <p:spPr>
              <a:xfrm>
                <a:off x="874712" y="3677812"/>
                <a:ext cx="2676578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21" name="Google Shape;521;p44"/>
              <p:cNvSpPr/>
              <p:nvPr/>
            </p:nvSpPr>
            <p:spPr>
              <a:xfrm>
                <a:off x="1309316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522" name="Google Shape;522;p44"/>
            <p:cNvGrpSpPr/>
            <p:nvPr/>
          </p:nvGrpSpPr>
          <p:grpSpPr>
            <a:xfrm>
              <a:off x="8619758" y="4834821"/>
              <a:ext cx="2676578" cy="1090704"/>
              <a:chOff x="874712" y="3344238"/>
              <a:chExt cx="2676578" cy="1090704"/>
            </a:xfrm>
          </p:grpSpPr>
          <p:sp>
            <p:nvSpPr>
              <p:cNvPr id="523" name="Google Shape;523;p44"/>
              <p:cNvSpPr/>
              <p:nvPr/>
            </p:nvSpPr>
            <p:spPr>
              <a:xfrm>
                <a:off x="874712" y="3677812"/>
                <a:ext cx="2676578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24" name="Google Shape;524;p44"/>
              <p:cNvSpPr/>
              <p:nvPr/>
            </p:nvSpPr>
            <p:spPr>
              <a:xfrm>
                <a:off x="874712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525" name="Google Shape;525;p44"/>
            <p:cNvGrpSpPr/>
            <p:nvPr/>
          </p:nvGrpSpPr>
          <p:grpSpPr>
            <a:xfrm>
              <a:off x="8098231" y="3131108"/>
              <a:ext cx="2676578" cy="1090704"/>
              <a:chOff x="874712" y="3344238"/>
              <a:chExt cx="2676578" cy="1090704"/>
            </a:xfrm>
          </p:grpSpPr>
          <p:sp>
            <p:nvSpPr>
              <p:cNvPr id="526" name="Google Shape;526;p44"/>
              <p:cNvSpPr/>
              <p:nvPr/>
            </p:nvSpPr>
            <p:spPr>
              <a:xfrm>
                <a:off x="874712" y="3677812"/>
                <a:ext cx="2676578" cy="7571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27" name="Google Shape;527;p44"/>
              <p:cNvSpPr/>
              <p:nvPr/>
            </p:nvSpPr>
            <p:spPr>
              <a:xfrm>
                <a:off x="874712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528" name="Google Shape;528;p44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529" name="Google Shape;529;p44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30" name="Google Shape;530;p44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531" name="Google Shape;531;p44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32" name="Google Shape;532;p44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533" name="Google Shape;533;p44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34" name="Google Shape;534;p44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35" name="Google Shape;535;p44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5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543" name="Google Shape;543;p45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sp>
          <p:nvSpPr>
            <p:cNvPr id="544" name="Google Shape;544;p45"/>
            <p:cNvSpPr/>
            <p:nvPr/>
          </p:nvSpPr>
          <p:spPr>
            <a:xfrm>
              <a:off x="-1" y="0"/>
              <a:ext cx="5829300" cy="685799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5" name="Google Shape;545;p45"/>
            <p:cNvSpPr/>
            <p:nvPr/>
          </p:nvSpPr>
          <p:spPr>
            <a:xfrm>
              <a:off x="5829300" y="1"/>
              <a:ext cx="63627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46" name="Google Shape;546;p45"/>
          <p:cNvGrpSpPr/>
          <p:nvPr/>
        </p:nvGrpSpPr>
        <p:grpSpPr>
          <a:xfrm>
            <a:off x="3271018" y="2425700"/>
            <a:ext cx="2824982" cy="2006602"/>
            <a:chOff x="4683509" y="2425700"/>
            <a:chExt cx="2824982" cy="2006602"/>
          </a:xfrm>
        </p:grpSpPr>
        <p:sp>
          <p:nvSpPr>
            <p:cNvPr id="547" name="Google Shape;547;p45"/>
            <p:cNvSpPr/>
            <p:nvPr/>
          </p:nvSpPr>
          <p:spPr>
            <a:xfrm>
              <a:off x="5092698" y="2425700"/>
              <a:ext cx="2006604" cy="2006602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48" name="Google Shape;548;p45"/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6600" u="none" cap="none" strike="noStrike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03</a:t>
              </a:r>
              <a:endParaRPr b="1" i="0" sz="66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49" name="Google Shape;549;p45"/>
          <p:cNvGrpSpPr/>
          <p:nvPr/>
        </p:nvGrpSpPr>
        <p:grpSpPr>
          <a:xfrm>
            <a:off x="6096000" y="3097655"/>
            <a:ext cx="3866451" cy="832060"/>
            <a:chOff x="3304037" y="341972"/>
            <a:chExt cx="3866451" cy="832060"/>
          </a:xfrm>
        </p:grpSpPr>
        <p:sp>
          <p:nvSpPr>
            <p:cNvPr id="550" name="Google Shape;550;p45"/>
            <p:cNvSpPr txBox="1"/>
            <p:nvPr/>
          </p:nvSpPr>
          <p:spPr>
            <a:xfrm>
              <a:off x="3304038" y="341972"/>
              <a:ext cx="2106667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32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BRONZE</a:t>
              </a:r>
              <a:endParaRPr b="1" i="0" sz="32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1" name="Google Shape;551;p45"/>
            <p:cNvSpPr txBox="1"/>
            <p:nvPr/>
          </p:nvSpPr>
          <p:spPr>
            <a:xfrm>
              <a:off x="3304037" y="888697"/>
              <a:ext cx="3866451" cy="285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CLICK TO ADD CAPTION TEXT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7" name="Google Shape;557;p46"/>
          <p:cNvGrpSpPr/>
          <p:nvPr/>
        </p:nvGrpSpPr>
        <p:grpSpPr>
          <a:xfrm>
            <a:off x="874712" y="2148215"/>
            <a:ext cx="5750496" cy="3282295"/>
            <a:chOff x="8540751" y="4843463"/>
            <a:chExt cx="8012112" cy="4562475"/>
          </a:xfrm>
        </p:grpSpPr>
        <p:sp>
          <p:nvSpPr>
            <p:cNvPr id="558" name="Google Shape;558;p46"/>
            <p:cNvSpPr/>
            <p:nvPr/>
          </p:nvSpPr>
          <p:spPr>
            <a:xfrm>
              <a:off x="9321800" y="4843463"/>
              <a:ext cx="6480176" cy="4421188"/>
            </a:xfrm>
            <a:custGeom>
              <a:rect b="b" l="l" r="r" t="t"/>
              <a:pathLst>
                <a:path extrusionOk="0" h="12281" w="18000">
                  <a:moveTo>
                    <a:pt x="17508" y="12280"/>
                  </a:moveTo>
                  <a:lnTo>
                    <a:pt x="491" y="12280"/>
                  </a:lnTo>
                  <a:cubicBezTo>
                    <a:pt x="220" y="12280"/>
                    <a:pt x="0" y="12061"/>
                    <a:pt x="0" y="11792"/>
                  </a:cubicBezTo>
                  <a:lnTo>
                    <a:pt x="0" y="488"/>
                  </a:lnTo>
                  <a:cubicBezTo>
                    <a:pt x="0" y="219"/>
                    <a:pt x="220" y="0"/>
                    <a:pt x="491" y="0"/>
                  </a:cubicBezTo>
                  <a:lnTo>
                    <a:pt x="17508" y="0"/>
                  </a:lnTo>
                  <a:cubicBezTo>
                    <a:pt x="17779" y="0"/>
                    <a:pt x="17999" y="219"/>
                    <a:pt x="17999" y="488"/>
                  </a:cubicBezTo>
                  <a:lnTo>
                    <a:pt x="17999" y="11792"/>
                  </a:lnTo>
                  <a:cubicBezTo>
                    <a:pt x="17999" y="12061"/>
                    <a:pt x="17779" y="12280"/>
                    <a:pt x="17508" y="12280"/>
                  </a:cubicBezTo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59" name="Google Shape;559;p46"/>
            <p:cNvSpPr/>
            <p:nvPr/>
          </p:nvSpPr>
          <p:spPr>
            <a:xfrm>
              <a:off x="8542336" y="9169402"/>
              <a:ext cx="8008936" cy="142874"/>
            </a:xfrm>
            <a:custGeom>
              <a:rect b="b" l="l" r="r" t="t"/>
              <a:pathLst>
                <a:path extrusionOk="0" h="657" w="22248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60" name="Google Shape;560;p46"/>
            <p:cNvSpPr/>
            <p:nvPr/>
          </p:nvSpPr>
          <p:spPr>
            <a:xfrm>
              <a:off x="8542339" y="9169399"/>
              <a:ext cx="8008939" cy="236539"/>
            </a:xfrm>
            <a:custGeom>
              <a:rect b="b" l="l" r="r" t="t"/>
              <a:pathLst>
                <a:path extrusionOk="0" h="657" w="22248">
                  <a:moveTo>
                    <a:pt x="22247" y="398"/>
                  </a:moveTo>
                  <a:cubicBezTo>
                    <a:pt x="22247" y="398"/>
                    <a:pt x="21890" y="656"/>
                    <a:pt x="21410" y="656"/>
                  </a:cubicBezTo>
                  <a:lnTo>
                    <a:pt x="870" y="656"/>
                  </a:lnTo>
                  <a:cubicBezTo>
                    <a:pt x="462" y="656"/>
                    <a:pt x="0" y="398"/>
                    <a:pt x="0" y="398"/>
                  </a:cubicBezTo>
                  <a:lnTo>
                    <a:pt x="0" y="0"/>
                  </a:lnTo>
                  <a:lnTo>
                    <a:pt x="22247" y="0"/>
                  </a:lnTo>
                  <a:lnTo>
                    <a:pt x="22247" y="398"/>
                  </a:lnTo>
                </a:path>
              </a:pathLst>
            </a:custGeom>
            <a:noFill/>
            <a:ln cap="flat" cmpd="sng" w="10075">
              <a:solidFill>
                <a:schemeClr val="dk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61" name="Google Shape;561;p46"/>
            <p:cNvSpPr/>
            <p:nvPr/>
          </p:nvSpPr>
          <p:spPr>
            <a:xfrm>
              <a:off x="8540751" y="9312275"/>
              <a:ext cx="8012112" cy="93663"/>
            </a:xfrm>
            <a:custGeom>
              <a:rect b="b" l="l" r="r" t="t"/>
              <a:pathLst>
                <a:path extrusionOk="0" h="262" w="22256">
                  <a:moveTo>
                    <a:pt x="0" y="0"/>
                  </a:moveTo>
                  <a:cubicBezTo>
                    <a:pt x="0" y="0"/>
                    <a:pt x="462" y="261"/>
                    <a:pt x="870" y="261"/>
                  </a:cubicBezTo>
                  <a:lnTo>
                    <a:pt x="21418" y="261"/>
                  </a:lnTo>
                  <a:cubicBezTo>
                    <a:pt x="21898" y="261"/>
                    <a:pt x="22255" y="0"/>
                    <a:pt x="22255" y="0"/>
                  </a:cubicBezTo>
                  <a:lnTo>
                    <a:pt x="0" y="0"/>
                  </a:lnTo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62" name="Google Shape;562;p46"/>
            <p:cNvSpPr/>
            <p:nvPr/>
          </p:nvSpPr>
          <p:spPr>
            <a:xfrm>
              <a:off x="11979275" y="9167813"/>
              <a:ext cx="1141413" cy="88900"/>
            </a:xfrm>
            <a:custGeom>
              <a:rect b="b" l="l" r="r" t="t"/>
              <a:pathLst>
                <a:path extrusionOk="0" h="249" w="3171">
                  <a:moveTo>
                    <a:pt x="0" y="0"/>
                  </a:moveTo>
                  <a:cubicBezTo>
                    <a:pt x="49" y="144"/>
                    <a:pt x="187" y="248"/>
                    <a:pt x="349" y="248"/>
                  </a:cubicBezTo>
                  <a:lnTo>
                    <a:pt x="2821" y="248"/>
                  </a:lnTo>
                  <a:cubicBezTo>
                    <a:pt x="2983" y="248"/>
                    <a:pt x="3120" y="144"/>
                    <a:pt x="3170" y="0"/>
                  </a:cubicBezTo>
                  <a:lnTo>
                    <a:pt x="0" y="0"/>
                  </a:lnTo>
                </a:path>
              </a:pathLst>
            </a:custGeom>
            <a:solidFill>
              <a:srgbClr val="222A3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63" name="Google Shape;563;p46"/>
            <p:cNvSpPr/>
            <p:nvPr/>
          </p:nvSpPr>
          <p:spPr>
            <a:xfrm>
              <a:off x="12571413" y="4937125"/>
              <a:ext cx="38100" cy="36513"/>
            </a:xfrm>
            <a:custGeom>
              <a:rect b="b" l="l" r="r" t="t"/>
              <a:pathLst>
                <a:path extrusionOk="0" h="103" w="104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2"/>
                    <a:pt x="23" y="0"/>
                    <a:pt x="51" y="0"/>
                  </a:cubicBezTo>
                  <a:cubicBezTo>
                    <a:pt x="80" y="0"/>
                    <a:pt x="103" y="22"/>
                    <a:pt x="103" y="51"/>
                  </a:cubicBezTo>
                  <a:cubicBezTo>
                    <a:pt x="103" y="79"/>
                    <a:pt x="80" y="102"/>
                    <a:pt x="51" y="10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564" name="Google Shape;564;p46"/>
          <p:cNvSpPr/>
          <p:nvPr/>
        </p:nvSpPr>
        <p:spPr>
          <a:xfrm>
            <a:off x="6913241" y="2504452"/>
            <a:ext cx="900100" cy="900100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5" name="Google Shape;565;p46"/>
          <p:cNvSpPr/>
          <p:nvPr/>
        </p:nvSpPr>
        <p:spPr>
          <a:xfrm>
            <a:off x="6913241" y="4185238"/>
            <a:ext cx="900100" cy="900100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6" name="Google Shape;566;p46"/>
          <p:cNvSpPr/>
          <p:nvPr/>
        </p:nvSpPr>
        <p:spPr>
          <a:xfrm>
            <a:off x="7094791" y="2693566"/>
            <a:ext cx="537000" cy="521873"/>
          </a:xfrm>
          <a:custGeom>
            <a:rect b="b" l="l" r="r" t="t"/>
            <a:pathLst>
              <a:path extrusionOk="0" h="328613" w="338138">
                <a:moveTo>
                  <a:pt x="279778" y="231775"/>
                </a:moveTo>
                <a:cubicBezTo>
                  <a:pt x="279778" y="231775"/>
                  <a:pt x="279778" y="231775"/>
                  <a:pt x="289126" y="271719"/>
                </a:cubicBezTo>
                <a:cubicBezTo>
                  <a:pt x="290462" y="275713"/>
                  <a:pt x="287791" y="278376"/>
                  <a:pt x="283784" y="279708"/>
                </a:cubicBezTo>
                <a:cubicBezTo>
                  <a:pt x="283784" y="279708"/>
                  <a:pt x="282449" y="279708"/>
                  <a:pt x="282449" y="279708"/>
                </a:cubicBezTo>
                <a:cubicBezTo>
                  <a:pt x="279778" y="279708"/>
                  <a:pt x="275771" y="278376"/>
                  <a:pt x="275771" y="274382"/>
                </a:cubicBezTo>
                <a:cubicBezTo>
                  <a:pt x="275771" y="274382"/>
                  <a:pt x="275771" y="274382"/>
                  <a:pt x="265087" y="234438"/>
                </a:cubicBezTo>
                <a:cubicBezTo>
                  <a:pt x="250396" y="241095"/>
                  <a:pt x="239712" y="255741"/>
                  <a:pt x="239712" y="273050"/>
                </a:cubicBezTo>
                <a:cubicBezTo>
                  <a:pt x="239712" y="295685"/>
                  <a:pt x="259745" y="314325"/>
                  <a:pt x="282449" y="314325"/>
                </a:cubicBezTo>
                <a:cubicBezTo>
                  <a:pt x="305153" y="314325"/>
                  <a:pt x="323850" y="295685"/>
                  <a:pt x="323850" y="273050"/>
                </a:cubicBezTo>
                <a:cubicBezTo>
                  <a:pt x="323850" y="250416"/>
                  <a:pt x="305153" y="231775"/>
                  <a:pt x="282449" y="231775"/>
                </a:cubicBezTo>
                <a:cubicBezTo>
                  <a:pt x="281113" y="231775"/>
                  <a:pt x="279778" y="231775"/>
                  <a:pt x="279778" y="231775"/>
                </a:cubicBezTo>
                <a:close/>
                <a:moveTo>
                  <a:pt x="55688" y="231775"/>
                </a:moveTo>
                <a:cubicBezTo>
                  <a:pt x="32984" y="231775"/>
                  <a:pt x="14287" y="250416"/>
                  <a:pt x="14287" y="273050"/>
                </a:cubicBezTo>
                <a:cubicBezTo>
                  <a:pt x="14287" y="295685"/>
                  <a:pt x="32984" y="314325"/>
                  <a:pt x="55688" y="314325"/>
                </a:cubicBezTo>
                <a:cubicBezTo>
                  <a:pt x="78392" y="314325"/>
                  <a:pt x="98425" y="295685"/>
                  <a:pt x="98425" y="273050"/>
                </a:cubicBezTo>
                <a:cubicBezTo>
                  <a:pt x="98425" y="270387"/>
                  <a:pt x="97089" y="267724"/>
                  <a:pt x="97089" y="265062"/>
                </a:cubicBezTo>
                <a:cubicBezTo>
                  <a:pt x="97089" y="265062"/>
                  <a:pt x="97089" y="265062"/>
                  <a:pt x="58359" y="279708"/>
                </a:cubicBezTo>
                <a:cubicBezTo>
                  <a:pt x="57024" y="279708"/>
                  <a:pt x="57024" y="279708"/>
                  <a:pt x="55688" y="279708"/>
                </a:cubicBezTo>
                <a:cubicBezTo>
                  <a:pt x="53017" y="279708"/>
                  <a:pt x="50346" y="278376"/>
                  <a:pt x="49011" y="275713"/>
                </a:cubicBezTo>
                <a:cubicBezTo>
                  <a:pt x="47675" y="271719"/>
                  <a:pt x="49011" y="267724"/>
                  <a:pt x="53017" y="266393"/>
                </a:cubicBezTo>
                <a:cubicBezTo>
                  <a:pt x="53017" y="266393"/>
                  <a:pt x="53017" y="266393"/>
                  <a:pt x="91747" y="251747"/>
                </a:cubicBezTo>
                <a:cubicBezTo>
                  <a:pt x="83734" y="239764"/>
                  <a:pt x="70379" y="231775"/>
                  <a:pt x="55688" y="231775"/>
                </a:cubicBezTo>
                <a:close/>
                <a:moveTo>
                  <a:pt x="39613" y="195263"/>
                </a:moveTo>
                <a:cubicBezTo>
                  <a:pt x="39613" y="195263"/>
                  <a:pt x="39613" y="195263"/>
                  <a:pt x="92431" y="195263"/>
                </a:cubicBezTo>
                <a:cubicBezTo>
                  <a:pt x="95072" y="195263"/>
                  <a:pt x="96393" y="195263"/>
                  <a:pt x="97713" y="196583"/>
                </a:cubicBezTo>
                <a:cubicBezTo>
                  <a:pt x="97713" y="196583"/>
                  <a:pt x="97713" y="196583"/>
                  <a:pt x="138647" y="237513"/>
                </a:cubicBezTo>
                <a:cubicBezTo>
                  <a:pt x="139967" y="238833"/>
                  <a:pt x="141288" y="241474"/>
                  <a:pt x="139967" y="244114"/>
                </a:cubicBezTo>
                <a:cubicBezTo>
                  <a:pt x="139967" y="246755"/>
                  <a:pt x="138647" y="248075"/>
                  <a:pt x="136006" y="249395"/>
                </a:cubicBezTo>
                <a:cubicBezTo>
                  <a:pt x="136006" y="249395"/>
                  <a:pt x="136006" y="249395"/>
                  <a:pt x="109597" y="259958"/>
                </a:cubicBezTo>
                <a:cubicBezTo>
                  <a:pt x="110918" y="263919"/>
                  <a:pt x="110918" y="267880"/>
                  <a:pt x="110918" y="273161"/>
                </a:cubicBezTo>
                <a:cubicBezTo>
                  <a:pt x="110918" y="303528"/>
                  <a:pt x="85829" y="328613"/>
                  <a:pt x="55459" y="328613"/>
                </a:cubicBezTo>
                <a:cubicBezTo>
                  <a:pt x="25088" y="328613"/>
                  <a:pt x="0" y="303528"/>
                  <a:pt x="0" y="273161"/>
                </a:cubicBezTo>
                <a:cubicBezTo>
                  <a:pt x="0" y="242794"/>
                  <a:pt x="25088" y="217708"/>
                  <a:pt x="55459" y="217708"/>
                </a:cubicBezTo>
                <a:cubicBezTo>
                  <a:pt x="76586" y="217708"/>
                  <a:pt x="95072" y="229590"/>
                  <a:pt x="104315" y="246755"/>
                </a:cubicBezTo>
                <a:cubicBezTo>
                  <a:pt x="104315" y="246755"/>
                  <a:pt x="104315" y="246755"/>
                  <a:pt x="121481" y="240153"/>
                </a:cubicBezTo>
                <a:cubicBezTo>
                  <a:pt x="121481" y="240153"/>
                  <a:pt x="121481" y="240153"/>
                  <a:pt x="89790" y="208466"/>
                </a:cubicBezTo>
                <a:cubicBezTo>
                  <a:pt x="89790" y="208466"/>
                  <a:pt x="89790" y="208466"/>
                  <a:pt x="39613" y="208466"/>
                </a:cubicBezTo>
                <a:cubicBezTo>
                  <a:pt x="35652" y="208466"/>
                  <a:pt x="33011" y="205825"/>
                  <a:pt x="33011" y="201864"/>
                </a:cubicBezTo>
                <a:cubicBezTo>
                  <a:pt x="33011" y="197903"/>
                  <a:pt x="35652" y="195263"/>
                  <a:pt x="39613" y="195263"/>
                </a:cubicBezTo>
                <a:close/>
                <a:moveTo>
                  <a:pt x="155575" y="0"/>
                </a:moveTo>
                <a:cubicBezTo>
                  <a:pt x="175419" y="0"/>
                  <a:pt x="191294" y="15773"/>
                  <a:pt x="191294" y="35490"/>
                </a:cubicBezTo>
                <a:cubicBezTo>
                  <a:pt x="191294" y="53892"/>
                  <a:pt x="175419" y="69666"/>
                  <a:pt x="156898" y="70980"/>
                </a:cubicBezTo>
                <a:cubicBezTo>
                  <a:pt x="160867" y="72295"/>
                  <a:pt x="164835" y="76238"/>
                  <a:pt x="167481" y="80181"/>
                </a:cubicBezTo>
                <a:cubicBezTo>
                  <a:pt x="168804" y="80181"/>
                  <a:pt x="168804" y="80181"/>
                  <a:pt x="168804" y="81496"/>
                </a:cubicBezTo>
                <a:cubicBezTo>
                  <a:pt x="168804" y="81496"/>
                  <a:pt x="168804" y="81496"/>
                  <a:pt x="196586" y="126187"/>
                </a:cubicBezTo>
                <a:cubicBezTo>
                  <a:pt x="196586" y="126187"/>
                  <a:pt x="196586" y="126187"/>
                  <a:pt x="225690" y="130131"/>
                </a:cubicBezTo>
                <a:cubicBezTo>
                  <a:pt x="230981" y="130131"/>
                  <a:pt x="234950" y="134074"/>
                  <a:pt x="234950" y="138017"/>
                </a:cubicBezTo>
                <a:cubicBezTo>
                  <a:pt x="234950" y="138017"/>
                  <a:pt x="234950" y="138017"/>
                  <a:pt x="257440" y="149847"/>
                </a:cubicBezTo>
                <a:cubicBezTo>
                  <a:pt x="258763" y="151162"/>
                  <a:pt x="260086" y="152476"/>
                  <a:pt x="260086" y="155105"/>
                </a:cubicBezTo>
                <a:cubicBezTo>
                  <a:pt x="260086" y="155105"/>
                  <a:pt x="260086" y="155105"/>
                  <a:pt x="270669" y="197168"/>
                </a:cubicBezTo>
                <a:cubicBezTo>
                  <a:pt x="273315" y="197168"/>
                  <a:pt x="275961" y="197168"/>
                  <a:pt x="278607" y="197168"/>
                </a:cubicBezTo>
                <a:cubicBezTo>
                  <a:pt x="291836" y="195853"/>
                  <a:pt x="303742" y="198482"/>
                  <a:pt x="315648" y="205054"/>
                </a:cubicBezTo>
                <a:cubicBezTo>
                  <a:pt x="319617" y="206369"/>
                  <a:pt x="320940" y="210312"/>
                  <a:pt x="319617" y="214255"/>
                </a:cubicBezTo>
                <a:cubicBezTo>
                  <a:pt x="316971" y="216884"/>
                  <a:pt x="313003" y="219513"/>
                  <a:pt x="310357" y="216884"/>
                </a:cubicBezTo>
                <a:cubicBezTo>
                  <a:pt x="299773" y="211627"/>
                  <a:pt x="289190" y="210312"/>
                  <a:pt x="278607" y="210312"/>
                </a:cubicBezTo>
                <a:cubicBezTo>
                  <a:pt x="277284" y="210312"/>
                  <a:pt x="275961" y="210312"/>
                  <a:pt x="274638" y="211627"/>
                </a:cubicBezTo>
                <a:cubicBezTo>
                  <a:pt x="274638" y="211627"/>
                  <a:pt x="274638" y="211627"/>
                  <a:pt x="275961" y="218199"/>
                </a:cubicBezTo>
                <a:cubicBezTo>
                  <a:pt x="278607" y="218199"/>
                  <a:pt x="279930" y="218199"/>
                  <a:pt x="282575" y="218199"/>
                </a:cubicBezTo>
                <a:cubicBezTo>
                  <a:pt x="313003" y="218199"/>
                  <a:pt x="338138" y="243174"/>
                  <a:pt x="338138" y="273406"/>
                </a:cubicBezTo>
                <a:cubicBezTo>
                  <a:pt x="338138" y="303639"/>
                  <a:pt x="313003" y="328613"/>
                  <a:pt x="282575" y="328613"/>
                </a:cubicBezTo>
                <a:cubicBezTo>
                  <a:pt x="257440" y="328613"/>
                  <a:pt x="236273" y="312840"/>
                  <a:pt x="229659" y="289180"/>
                </a:cubicBezTo>
                <a:cubicBezTo>
                  <a:pt x="229659" y="289180"/>
                  <a:pt x="229659" y="289180"/>
                  <a:pt x="183356" y="289180"/>
                </a:cubicBezTo>
                <a:cubicBezTo>
                  <a:pt x="179388" y="289180"/>
                  <a:pt x="175419" y="286551"/>
                  <a:pt x="175419" y="282607"/>
                </a:cubicBezTo>
                <a:cubicBezTo>
                  <a:pt x="175419" y="278664"/>
                  <a:pt x="179388" y="276035"/>
                  <a:pt x="183356" y="276035"/>
                </a:cubicBezTo>
                <a:cubicBezTo>
                  <a:pt x="183356" y="276035"/>
                  <a:pt x="183356" y="276035"/>
                  <a:pt x="227013" y="276035"/>
                </a:cubicBezTo>
                <a:cubicBezTo>
                  <a:pt x="227013" y="274721"/>
                  <a:pt x="227013" y="274721"/>
                  <a:pt x="227013" y="273406"/>
                </a:cubicBezTo>
                <a:cubicBezTo>
                  <a:pt x="227013" y="249746"/>
                  <a:pt x="241565" y="230029"/>
                  <a:pt x="262732" y="222142"/>
                </a:cubicBezTo>
                <a:cubicBezTo>
                  <a:pt x="262732" y="222142"/>
                  <a:pt x="262732" y="222142"/>
                  <a:pt x="261409" y="214255"/>
                </a:cubicBezTo>
                <a:cubicBezTo>
                  <a:pt x="248180" y="219513"/>
                  <a:pt x="237596" y="228714"/>
                  <a:pt x="230981" y="239231"/>
                </a:cubicBezTo>
                <a:cubicBezTo>
                  <a:pt x="229659" y="241859"/>
                  <a:pt x="227013" y="243174"/>
                  <a:pt x="224367" y="243174"/>
                </a:cubicBezTo>
                <a:cubicBezTo>
                  <a:pt x="224367" y="243174"/>
                  <a:pt x="223044" y="243174"/>
                  <a:pt x="221721" y="241859"/>
                </a:cubicBezTo>
                <a:cubicBezTo>
                  <a:pt x="217752" y="240545"/>
                  <a:pt x="216429" y="235287"/>
                  <a:pt x="219075" y="232658"/>
                </a:cubicBezTo>
                <a:cubicBezTo>
                  <a:pt x="228336" y="218199"/>
                  <a:pt x="241565" y="206369"/>
                  <a:pt x="257440" y="201111"/>
                </a:cubicBezTo>
                <a:cubicBezTo>
                  <a:pt x="257440" y="201111"/>
                  <a:pt x="257440" y="201111"/>
                  <a:pt x="248180" y="160363"/>
                </a:cubicBezTo>
                <a:cubicBezTo>
                  <a:pt x="248180" y="160363"/>
                  <a:pt x="248180" y="160363"/>
                  <a:pt x="228336" y="151162"/>
                </a:cubicBezTo>
                <a:cubicBezTo>
                  <a:pt x="228336" y="151162"/>
                  <a:pt x="228336" y="149847"/>
                  <a:pt x="227013" y="149847"/>
                </a:cubicBezTo>
                <a:cubicBezTo>
                  <a:pt x="227013" y="149847"/>
                  <a:pt x="225690" y="149847"/>
                  <a:pt x="224367" y="149847"/>
                </a:cubicBezTo>
                <a:cubicBezTo>
                  <a:pt x="224367" y="149847"/>
                  <a:pt x="224367" y="149847"/>
                  <a:pt x="188648" y="149847"/>
                </a:cubicBezTo>
                <a:cubicBezTo>
                  <a:pt x="184679" y="149847"/>
                  <a:pt x="180711" y="148533"/>
                  <a:pt x="179388" y="145904"/>
                </a:cubicBezTo>
                <a:cubicBezTo>
                  <a:pt x="179388" y="145904"/>
                  <a:pt x="179388" y="145904"/>
                  <a:pt x="178065" y="144589"/>
                </a:cubicBezTo>
                <a:cubicBezTo>
                  <a:pt x="178065" y="144589"/>
                  <a:pt x="178065" y="144589"/>
                  <a:pt x="170127" y="134074"/>
                </a:cubicBezTo>
                <a:cubicBezTo>
                  <a:pt x="170127" y="136703"/>
                  <a:pt x="170127" y="138017"/>
                  <a:pt x="168804" y="140646"/>
                </a:cubicBezTo>
                <a:cubicBezTo>
                  <a:pt x="168804" y="143275"/>
                  <a:pt x="167481" y="145904"/>
                  <a:pt x="167481" y="148533"/>
                </a:cubicBezTo>
                <a:cubicBezTo>
                  <a:pt x="167481" y="149847"/>
                  <a:pt x="167481" y="151162"/>
                  <a:pt x="166158" y="152476"/>
                </a:cubicBezTo>
                <a:cubicBezTo>
                  <a:pt x="166158" y="153791"/>
                  <a:pt x="166158" y="155105"/>
                  <a:pt x="166158" y="156420"/>
                </a:cubicBezTo>
                <a:cubicBezTo>
                  <a:pt x="164835" y="159048"/>
                  <a:pt x="164835" y="161677"/>
                  <a:pt x="163513" y="164306"/>
                </a:cubicBezTo>
                <a:cubicBezTo>
                  <a:pt x="163513" y="166935"/>
                  <a:pt x="162190" y="168250"/>
                  <a:pt x="162190" y="170879"/>
                </a:cubicBezTo>
                <a:cubicBezTo>
                  <a:pt x="160867" y="172193"/>
                  <a:pt x="160867" y="172193"/>
                  <a:pt x="160867" y="173507"/>
                </a:cubicBezTo>
                <a:cubicBezTo>
                  <a:pt x="160867" y="173507"/>
                  <a:pt x="160867" y="173507"/>
                  <a:pt x="200554" y="182709"/>
                </a:cubicBezTo>
                <a:cubicBezTo>
                  <a:pt x="200554" y="182709"/>
                  <a:pt x="200554" y="182709"/>
                  <a:pt x="201877" y="182709"/>
                </a:cubicBezTo>
                <a:cubicBezTo>
                  <a:pt x="211138" y="185337"/>
                  <a:pt x="217752" y="195853"/>
                  <a:pt x="215106" y="205054"/>
                </a:cubicBezTo>
                <a:cubicBezTo>
                  <a:pt x="215106" y="206369"/>
                  <a:pt x="213784" y="208998"/>
                  <a:pt x="212461" y="210312"/>
                </a:cubicBezTo>
                <a:cubicBezTo>
                  <a:pt x="212461" y="210312"/>
                  <a:pt x="212461" y="210312"/>
                  <a:pt x="163513" y="289180"/>
                </a:cubicBezTo>
                <a:cubicBezTo>
                  <a:pt x="159544" y="294437"/>
                  <a:pt x="151606" y="297066"/>
                  <a:pt x="144992" y="293123"/>
                </a:cubicBezTo>
                <a:cubicBezTo>
                  <a:pt x="138377" y="289180"/>
                  <a:pt x="137054" y="281293"/>
                  <a:pt x="139700" y="276035"/>
                </a:cubicBezTo>
                <a:cubicBezTo>
                  <a:pt x="139700" y="276035"/>
                  <a:pt x="139700" y="276035"/>
                  <a:pt x="168804" y="214255"/>
                </a:cubicBezTo>
                <a:cubicBezTo>
                  <a:pt x="168804" y="214255"/>
                  <a:pt x="168804" y="214255"/>
                  <a:pt x="125148" y="206369"/>
                </a:cubicBezTo>
                <a:cubicBezTo>
                  <a:pt x="115887" y="203740"/>
                  <a:pt x="107950" y="201111"/>
                  <a:pt x="103981" y="195853"/>
                </a:cubicBezTo>
                <a:cubicBezTo>
                  <a:pt x="96044" y="186652"/>
                  <a:pt x="92075" y="176136"/>
                  <a:pt x="97367" y="164306"/>
                </a:cubicBezTo>
                <a:cubicBezTo>
                  <a:pt x="115887" y="124873"/>
                  <a:pt x="121179" y="95955"/>
                  <a:pt x="121179" y="95955"/>
                </a:cubicBezTo>
                <a:cubicBezTo>
                  <a:pt x="121179" y="95955"/>
                  <a:pt x="121179" y="95955"/>
                  <a:pt x="121179" y="90697"/>
                </a:cubicBezTo>
                <a:cubicBezTo>
                  <a:pt x="122502" y="78867"/>
                  <a:pt x="131763" y="69666"/>
                  <a:pt x="143669" y="68351"/>
                </a:cubicBezTo>
                <a:cubicBezTo>
                  <a:pt x="130440" y="63093"/>
                  <a:pt x="119856" y="49949"/>
                  <a:pt x="119856" y="35490"/>
                </a:cubicBezTo>
                <a:cubicBezTo>
                  <a:pt x="119856" y="15773"/>
                  <a:pt x="135731" y="0"/>
                  <a:pt x="15557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67" name="Google Shape;567;p46"/>
          <p:cNvSpPr/>
          <p:nvPr/>
        </p:nvSpPr>
        <p:spPr>
          <a:xfrm>
            <a:off x="7094791" y="4416293"/>
            <a:ext cx="537000" cy="437990"/>
          </a:xfrm>
          <a:custGeom>
            <a:rect b="b" l="l" r="r" t="t"/>
            <a:pathLst>
              <a:path extrusionOk="0" h="276225" w="338667">
                <a:moveTo>
                  <a:pt x="39952" y="252412"/>
                </a:moveTo>
                <a:lnTo>
                  <a:pt x="297127" y="252412"/>
                </a:lnTo>
                <a:lnTo>
                  <a:pt x="297127" y="276225"/>
                </a:lnTo>
                <a:lnTo>
                  <a:pt x="39952" y="276225"/>
                </a:lnTo>
                <a:close/>
                <a:moveTo>
                  <a:pt x="169334" y="98425"/>
                </a:moveTo>
                <a:cubicBezTo>
                  <a:pt x="200788" y="98425"/>
                  <a:pt x="225690" y="124701"/>
                  <a:pt x="225690" y="154918"/>
                </a:cubicBezTo>
                <a:cubicBezTo>
                  <a:pt x="225690" y="162801"/>
                  <a:pt x="224380" y="170684"/>
                  <a:pt x="221758" y="177253"/>
                </a:cubicBezTo>
                <a:cubicBezTo>
                  <a:pt x="221758" y="177253"/>
                  <a:pt x="221758" y="177253"/>
                  <a:pt x="206031" y="169370"/>
                </a:cubicBezTo>
                <a:cubicBezTo>
                  <a:pt x="206031" y="169370"/>
                  <a:pt x="206031" y="168056"/>
                  <a:pt x="206031" y="168056"/>
                </a:cubicBezTo>
                <a:cubicBezTo>
                  <a:pt x="207342" y="164115"/>
                  <a:pt x="208652" y="160173"/>
                  <a:pt x="208652" y="154918"/>
                </a:cubicBezTo>
                <a:cubicBezTo>
                  <a:pt x="208652" y="133897"/>
                  <a:pt x="190303" y="116818"/>
                  <a:pt x="169334" y="116818"/>
                </a:cubicBezTo>
                <a:cubicBezTo>
                  <a:pt x="148364" y="116818"/>
                  <a:pt x="130015" y="133897"/>
                  <a:pt x="130015" y="154918"/>
                </a:cubicBezTo>
                <a:cubicBezTo>
                  <a:pt x="130015" y="177253"/>
                  <a:pt x="148364" y="194332"/>
                  <a:pt x="169334" y="194332"/>
                </a:cubicBezTo>
                <a:cubicBezTo>
                  <a:pt x="181129" y="194332"/>
                  <a:pt x="191614" y="189077"/>
                  <a:pt x="198167" y="181194"/>
                </a:cubicBezTo>
                <a:cubicBezTo>
                  <a:pt x="199478" y="181194"/>
                  <a:pt x="199478" y="181194"/>
                  <a:pt x="199478" y="181194"/>
                </a:cubicBezTo>
                <a:cubicBezTo>
                  <a:pt x="199478" y="181194"/>
                  <a:pt x="199478" y="181194"/>
                  <a:pt x="213895" y="190391"/>
                </a:cubicBezTo>
                <a:cubicBezTo>
                  <a:pt x="203410" y="203528"/>
                  <a:pt x="187682" y="212725"/>
                  <a:pt x="169334" y="212725"/>
                </a:cubicBezTo>
                <a:cubicBezTo>
                  <a:pt x="137879" y="212725"/>
                  <a:pt x="112977" y="186449"/>
                  <a:pt x="112977" y="156232"/>
                </a:cubicBezTo>
                <a:cubicBezTo>
                  <a:pt x="112977" y="124701"/>
                  <a:pt x="137879" y="98425"/>
                  <a:pt x="169334" y="98425"/>
                </a:cubicBezTo>
                <a:close/>
                <a:moveTo>
                  <a:pt x="169740" y="84137"/>
                </a:moveTo>
                <a:cubicBezTo>
                  <a:pt x="130268" y="84137"/>
                  <a:pt x="98689" y="117271"/>
                  <a:pt x="98689" y="157031"/>
                </a:cubicBezTo>
                <a:cubicBezTo>
                  <a:pt x="98689" y="195466"/>
                  <a:pt x="130268" y="228600"/>
                  <a:pt x="169740" y="228600"/>
                </a:cubicBezTo>
                <a:cubicBezTo>
                  <a:pt x="193424" y="228600"/>
                  <a:pt x="214477" y="216672"/>
                  <a:pt x="227634" y="198117"/>
                </a:cubicBezTo>
                <a:cubicBezTo>
                  <a:pt x="227634" y="198117"/>
                  <a:pt x="232897" y="203418"/>
                  <a:pt x="236845" y="203418"/>
                </a:cubicBezTo>
                <a:cubicBezTo>
                  <a:pt x="238160" y="203418"/>
                  <a:pt x="240792" y="200768"/>
                  <a:pt x="242108" y="199442"/>
                </a:cubicBezTo>
                <a:cubicBezTo>
                  <a:pt x="244739" y="195466"/>
                  <a:pt x="243423" y="191490"/>
                  <a:pt x="239476" y="190165"/>
                </a:cubicBezTo>
                <a:cubicBezTo>
                  <a:pt x="239476" y="190165"/>
                  <a:pt x="239476" y="190165"/>
                  <a:pt x="234213" y="186189"/>
                </a:cubicBezTo>
                <a:cubicBezTo>
                  <a:pt x="238160" y="176911"/>
                  <a:pt x="240792" y="167634"/>
                  <a:pt x="240792" y="157031"/>
                </a:cubicBezTo>
                <a:cubicBezTo>
                  <a:pt x="240792" y="117271"/>
                  <a:pt x="209213" y="84137"/>
                  <a:pt x="169740" y="84137"/>
                </a:cubicBezTo>
                <a:close/>
                <a:moveTo>
                  <a:pt x="280981" y="82550"/>
                </a:moveTo>
                <a:cubicBezTo>
                  <a:pt x="333639" y="82550"/>
                  <a:pt x="333639" y="82550"/>
                  <a:pt x="333639" y="82550"/>
                </a:cubicBezTo>
                <a:cubicBezTo>
                  <a:pt x="332323" y="87313"/>
                  <a:pt x="332323" y="89694"/>
                  <a:pt x="331006" y="92075"/>
                </a:cubicBezTo>
                <a:cubicBezTo>
                  <a:pt x="279664" y="92075"/>
                  <a:pt x="279664" y="92075"/>
                  <a:pt x="279664" y="92075"/>
                </a:cubicBezTo>
                <a:cubicBezTo>
                  <a:pt x="279664" y="89694"/>
                  <a:pt x="279664" y="86122"/>
                  <a:pt x="280981" y="82550"/>
                </a:cubicBezTo>
                <a:close/>
                <a:moveTo>
                  <a:pt x="5027" y="82550"/>
                </a:moveTo>
                <a:cubicBezTo>
                  <a:pt x="5027" y="82550"/>
                  <a:pt x="5027" y="82550"/>
                  <a:pt x="57685" y="82550"/>
                </a:cubicBezTo>
                <a:cubicBezTo>
                  <a:pt x="59002" y="86122"/>
                  <a:pt x="59002" y="89694"/>
                  <a:pt x="59002" y="92075"/>
                </a:cubicBezTo>
                <a:cubicBezTo>
                  <a:pt x="59002" y="92075"/>
                  <a:pt x="59002" y="92075"/>
                  <a:pt x="7660" y="92075"/>
                </a:cubicBezTo>
                <a:cubicBezTo>
                  <a:pt x="6343" y="89694"/>
                  <a:pt x="6343" y="87313"/>
                  <a:pt x="5027" y="82550"/>
                </a:cubicBezTo>
                <a:close/>
                <a:moveTo>
                  <a:pt x="106627" y="47625"/>
                </a:moveTo>
                <a:lnTo>
                  <a:pt x="128852" y="47625"/>
                </a:lnTo>
                <a:lnTo>
                  <a:pt x="128852" y="66675"/>
                </a:lnTo>
                <a:lnTo>
                  <a:pt x="209815" y="66675"/>
                </a:lnTo>
                <a:lnTo>
                  <a:pt x="209815" y="47625"/>
                </a:lnTo>
                <a:lnTo>
                  <a:pt x="232040" y="47625"/>
                </a:lnTo>
                <a:lnTo>
                  <a:pt x="232040" y="66675"/>
                </a:lnTo>
                <a:lnTo>
                  <a:pt x="254265" y="66675"/>
                </a:lnTo>
                <a:lnTo>
                  <a:pt x="295540" y="238125"/>
                </a:lnTo>
                <a:lnTo>
                  <a:pt x="43127" y="238125"/>
                </a:lnTo>
                <a:lnTo>
                  <a:pt x="84402" y="66675"/>
                </a:lnTo>
                <a:lnTo>
                  <a:pt x="106627" y="66675"/>
                </a:lnTo>
                <a:close/>
                <a:moveTo>
                  <a:pt x="169334" y="0"/>
                </a:moveTo>
                <a:cubicBezTo>
                  <a:pt x="244740" y="0"/>
                  <a:pt x="309563" y="11815"/>
                  <a:pt x="333376" y="30193"/>
                </a:cubicBezTo>
                <a:cubicBezTo>
                  <a:pt x="338667" y="34132"/>
                  <a:pt x="339990" y="48572"/>
                  <a:pt x="337344" y="68263"/>
                </a:cubicBezTo>
                <a:cubicBezTo>
                  <a:pt x="281782" y="68263"/>
                  <a:pt x="281782" y="68263"/>
                  <a:pt x="281782" y="68263"/>
                </a:cubicBezTo>
                <a:cubicBezTo>
                  <a:pt x="281782" y="57761"/>
                  <a:pt x="279136" y="49884"/>
                  <a:pt x="275167" y="45946"/>
                </a:cubicBezTo>
                <a:cubicBezTo>
                  <a:pt x="256646" y="26255"/>
                  <a:pt x="207698" y="19691"/>
                  <a:pt x="169334" y="19691"/>
                </a:cubicBezTo>
                <a:cubicBezTo>
                  <a:pt x="130969" y="19691"/>
                  <a:pt x="82021" y="26255"/>
                  <a:pt x="63500" y="45946"/>
                </a:cubicBezTo>
                <a:cubicBezTo>
                  <a:pt x="59531" y="49884"/>
                  <a:pt x="56885" y="57761"/>
                  <a:pt x="56885" y="68263"/>
                </a:cubicBezTo>
                <a:cubicBezTo>
                  <a:pt x="1323" y="68263"/>
                  <a:pt x="1323" y="68263"/>
                  <a:pt x="1323" y="68263"/>
                </a:cubicBezTo>
                <a:cubicBezTo>
                  <a:pt x="-1323" y="48572"/>
                  <a:pt x="0" y="35444"/>
                  <a:pt x="5291" y="30193"/>
                </a:cubicBezTo>
                <a:cubicBezTo>
                  <a:pt x="29104" y="11815"/>
                  <a:pt x="93927" y="0"/>
                  <a:pt x="16933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568" name="Google Shape;568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4436" y="2402025"/>
            <a:ext cx="4271050" cy="27007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9" name="Google Shape;569;p46"/>
          <p:cNvGrpSpPr/>
          <p:nvPr/>
        </p:nvGrpSpPr>
        <p:grpSpPr>
          <a:xfrm>
            <a:off x="7994891" y="2535447"/>
            <a:ext cx="3193809" cy="869105"/>
            <a:chOff x="874712" y="3344238"/>
            <a:chExt cx="3193809" cy="869105"/>
          </a:xfrm>
        </p:grpSpPr>
        <p:sp>
          <p:nvSpPr>
            <p:cNvPr id="570" name="Google Shape;570;p46"/>
            <p:cNvSpPr/>
            <p:nvPr/>
          </p:nvSpPr>
          <p:spPr>
            <a:xfrm>
              <a:off x="874712" y="3677812"/>
              <a:ext cx="319380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71" name="Google Shape;571;p46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72" name="Google Shape;572;p46"/>
          <p:cNvGrpSpPr/>
          <p:nvPr/>
        </p:nvGrpSpPr>
        <p:grpSpPr>
          <a:xfrm>
            <a:off x="7994891" y="4208225"/>
            <a:ext cx="3193809" cy="869105"/>
            <a:chOff x="874712" y="3344238"/>
            <a:chExt cx="3193809" cy="869105"/>
          </a:xfrm>
        </p:grpSpPr>
        <p:sp>
          <p:nvSpPr>
            <p:cNvPr id="573" name="Google Shape;573;p46"/>
            <p:cNvSpPr/>
            <p:nvPr/>
          </p:nvSpPr>
          <p:spPr>
            <a:xfrm>
              <a:off x="874712" y="3677812"/>
              <a:ext cx="319380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74" name="Google Shape;574;p46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575" name="Google Shape;575;p46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576" name="Google Shape;576;p46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577" name="Google Shape;577;p46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578" name="Google Shape;578;p46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579" name="Google Shape;579;p46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580" name="Google Shape;580;p46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581" name="Google Shape;581;p46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582" name="Google Shape;582;p46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8" name="Google Shape;588;p47"/>
          <p:cNvCxnSpPr/>
          <p:nvPr/>
        </p:nvCxnSpPr>
        <p:spPr>
          <a:xfrm>
            <a:off x="7310359" y="3787960"/>
            <a:ext cx="3764185" cy="0"/>
          </a:xfrm>
          <a:prstGeom prst="straightConnector1">
            <a:avLst/>
          </a:prstGeom>
          <a:noFill/>
          <a:ln cap="flat" cmpd="sng" w="15875">
            <a:solidFill>
              <a:srgbClr val="A7DF62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589" name="Google Shape;589;p47"/>
          <p:cNvSpPr/>
          <p:nvPr/>
        </p:nvSpPr>
        <p:spPr>
          <a:xfrm>
            <a:off x="5078930" y="2778639"/>
            <a:ext cx="2021449" cy="2021449"/>
          </a:xfrm>
          <a:prstGeom prst="ellipse">
            <a:avLst/>
          </a:prstGeom>
          <a:noFill/>
          <a:ln cap="flat" cmpd="sng" w="12700">
            <a:solidFill>
              <a:schemeClr val="lt1"/>
            </a:solidFill>
            <a:prstDash val="dash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0" name="Google Shape;590;p47"/>
          <p:cNvSpPr/>
          <p:nvPr/>
        </p:nvSpPr>
        <p:spPr>
          <a:xfrm rot="10800000">
            <a:off x="4488092" y="2187801"/>
            <a:ext cx="3203125" cy="3203124"/>
          </a:xfrm>
          <a:prstGeom prst="blockArc">
            <a:avLst>
              <a:gd fmla="val 21599999" name="adj1"/>
              <a:gd fmla="val 8180671" name="adj2"/>
              <a:gd fmla="val 11913" name="adj3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1" name="Google Shape;591;p47"/>
          <p:cNvSpPr/>
          <p:nvPr/>
        </p:nvSpPr>
        <p:spPr>
          <a:xfrm rot="8100000">
            <a:off x="6966834" y="2712908"/>
            <a:ext cx="658106" cy="567333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2" name="Google Shape;592;p47"/>
          <p:cNvSpPr/>
          <p:nvPr/>
        </p:nvSpPr>
        <p:spPr>
          <a:xfrm>
            <a:off x="4488092" y="2187801"/>
            <a:ext cx="3203125" cy="3203124"/>
          </a:xfrm>
          <a:prstGeom prst="blockArc">
            <a:avLst>
              <a:gd fmla="val 21599999" name="adj1"/>
              <a:gd fmla="val 8180671" name="adj2"/>
              <a:gd fmla="val 11913" name="adj3"/>
            </a:avLst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3" name="Google Shape;593;p47"/>
          <p:cNvSpPr/>
          <p:nvPr/>
        </p:nvSpPr>
        <p:spPr>
          <a:xfrm flipH="1" rot="-2700000">
            <a:off x="4562444" y="4314965"/>
            <a:ext cx="658105" cy="567333"/>
          </a:xfrm>
          <a:prstGeom prst="triangle">
            <a:avLst>
              <a:gd fmla="val 50000" name="adj"/>
            </a:avLst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94" name="Google Shape;594;p47"/>
          <p:cNvCxnSpPr/>
          <p:nvPr/>
        </p:nvCxnSpPr>
        <p:spPr>
          <a:xfrm rot="10800000">
            <a:off x="1330940" y="3777327"/>
            <a:ext cx="3528176" cy="0"/>
          </a:xfrm>
          <a:prstGeom prst="straightConnector1">
            <a:avLst/>
          </a:prstGeom>
          <a:noFill/>
          <a:ln cap="flat" cmpd="sng" w="15875">
            <a:solidFill>
              <a:srgbClr val="67B270"/>
            </a:solidFill>
            <a:prstDash val="dash"/>
            <a:miter lim="800000"/>
            <a:headEnd len="sm" w="sm" type="none"/>
            <a:tailEnd len="med" w="med" type="oval"/>
          </a:ln>
        </p:spPr>
      </p:cxnSp>
      <p:sp>
        <p:nvSpPr>
          <p:cNvPr id="595" name="Google Shape;595;p47"/>
          <p:cNvSpPr/>
          <p:nvPr/>
        </p:nvSpPr>
        <p:spPr>
          <a:xfrm>
            <a:off x="2789755" y="3907318"/>
            <a:ext cx="420702" cy="420702"/>
          </a:xfrm>
          <a:custGeom>
            <a:rect b="b" l="l" r="r" t="t"/>
            <a:pathLst>
              <a:path extrusionOk="0" h="260" w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6" name="Google Shape;596;p47"/>
          <p:cNvSpPr/>
          <p:nvPr/>
        </p:nvSpPr>
        <p:spPr>
          <a:xfrm>
            <a:off x="2112133" y="3907318"/>
            <a:ext cx="420702" cy="420702"/>
          </a:xfrm>
          <a:custGeom>
            <a:rect b="b" l="l" r="r" t="t"/>
            <a:pathLst>
              <a:path extrusionOk="0" h="236" w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7" name="Google Shape;597;p47"/>
          <p:cNvSpPr/>
          <p:nvPr/>
        </p:nvSpPr>
        <p:spPr>
          <a:xfrm>
            <a:off x="3467378" y="3907318"/>
            <a:ext cx="420702" cy="420702"/>
          </a:xfrm>
          <a:custGeom>
            <a:rect b="b" l="l" r="r" t="t"/>
            <a:pathLst>
              <a:path extrusionOk="0" h="236" w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8" name="Google Shape;598;p47"/>
          <p:cNvSpPr/>
          <p:nvPr/>
        </p:nvSpPr>
        <p:spPr>
          <a:xfrm>
            <a:off x="9054213" y="3242904"/>
            <a:ext cx="420702" cy="420702"/>
          </a:xfrm>
          <a:custGeom>
            <a:rect b="b" l="l" r="r" t="t"/>
            <a:pathLst>
              <a:path extrusionOk="0" h="260" w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9" name="Google Shape;599;p47"/>
          <p:cNvSpPr/>
          <p:nvPr/>
        </p:nvSpPr>
        <p:spPr>
          <a:xfrm>
            <a:off x="8376591" y="3242904"/>
            <a:ext cx="420702" cy="420702"/>
          </a:xfrm>
          <a:custGeom>
            <a:rect b="b" l="l" r="r" t="t"/>
            <a:pathLst>
              <a:path extrusionOk="0" h="236" w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0" name="Google Shape;600;p47"/>
          <p:cNvSpPr/>
          <p:nvPr/>
        </p:nvSpPr>
        <p:spPr>
          <a:xfrm>
            <a:off x="9731836" y="3242904"/>
            <a:ext cx="420702" cy="420702"/>
          </a:xfrm>
          <a:custGeom>
            <a:rect b="b" l="l" r="r" t="t"/>
            <a:pathLst>
              <a:path extrusionOk="0" h="236" w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01" name="Google Shape;601;p47"/>
          <p:cNvGrpSpPr/>
          <p:nvPr/>
        </p:nvGrpSpPr>
        <p:grpSpPr>
          <a:xfrm>
            <a:off x="1330940" y="2411268"/>
            <a:ext cx="2856141" cy="1090704"/>
            <a:chOff x="874712" y="3344238"/>
            <a:chExt cx="2856141" cy="1090704"/>
          </a:xfrm>
        </p:grpSpPr>
        <p:sp>
          <p:nvSpPr>
            <p:cNvPr id="602" name="Google Shape;602;p47"/>
            <p:cNvSpPr/>
            <p:nvPr/>
          </p:nvSpPr>
          <p:spPr>
            <a:xfrm>
              <a:off x="874712" y="3677812"/>
              <a:ext cx="2856141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03" name="Google Shape;603;p47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04" name="Google Shape;604;p47"/>
          <p:cNvGrpSpPr/>
          <p:nvPr/>
        </p:nvGrpSpPr>
        <p:grpSpPr>
          <a:xfrm>
            <a:off x="8218403" y="4158162"/>
            <a:ext cx="2856141" cy="1090704"/>
            <a:chOff x="874712" y="3344238"/>
            <a:chExt cx="2856141" cy="1090704"/>
          </a:xfrm>
        </p:grpSpPr>
        <p:sp>
          <p:nvSpPr>
            <p:cNvPr id="605" name="Google Shape;605;p47"/>
            <p:cNvSpPr/>
            <p:nvPr/>
          </p:nvSpPr>
          <p:spPr>
            <a:xfrm>
              <a:off x="874712" y="3677812"/>
              <a:ext cx="2856141" cy="7571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06" name="Google Shape;606;p47"/>
            <p:cNvSpPr/>
            <p:nvPr/>
          </p:nvSpPr>
          <p:spPr>
            <a:xfrm>
              <a:off x="1488879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607" name="Google Shape;60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1600" y="2873560"/>
            <a:ext cx="1828800" cy="1828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8" name="Google Shape;608;p47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609" name="Google Shape;609;p47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610" name="Google Shape;610;p47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611" name="Google Shape;611;p47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12" name="Google Shape;612;p47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613" name="Google Shape;613;p47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14" name="Google Shape;614;p47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15" name="Google Shape;615;p47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48"/>
          <p:cNvSpPr/>
          <p:nvPr/>
        </p:nvSpPr>
        <p:spPr>
          <a:xfrm>
            <a:off x="4270915" y="2658048"/>
            <a:ext cx="1647471" cy="1780115"/>
          </a:xfrm>
          <a:custGeom>
            <a:rect b="b" l="l" r="r" t="t"/>
            <a:pathLst>
              <a:path extrusionOk="0" h="509" w="471">
                <a:moveTo>
                  <a:pt x="144" y="462"/>
                </a:moveTo>
                <a:cubicBezTo>
                  <a:pt x="144" y="407"/>
                  <a:pt x="144" y="407"/>
                  <a:pt x="144" y="407"/>
                </a:cubicBezTo>
                <a:cubicBezTo>
                  <a:pt x="144" y="406"/>
                  <a:pt x="144" y="405"/>
                  <a:pt x="144" y="403"/>
                </a:cubicBezTo>
                <a:cubicBezTo>
                  <a:pt x="143" y="390"/>
                  <a:pt x="148" y="338"/>
                  <a:pt x="227" y="323"/>
                </a:cubicBezTo>
                <a:cubicBezTo>
                  <a:pt x="423" y="323"/>
                  <a:pt x="423" y="323"/>
                  <a:pt x="423" y="323"/>
                </a:cubicBezTo>
                <a:cubicBezTo>
                  <a:pt x="449" y="323"/>
                  <a:pt x="471" y="302"/>
                  <a:pt x="471" y="275"/>
                </a:cubicBezTo>
                <a:cubicBezTo>
                  <a:pt x="471" y="49"/>
                  <a:pt x="471" y="49"/>
                  <a:pt x="471" y="49"/>
                </a:cubicBezTo>
                <a:cubicBezTo>
                  <a:pt x="471" y="22"/>
                  <a:pt x="450" y="1"/>
                  <a:pt x="423" y="1"/>
                </a:cubicBezTo>
                <a:cubicBezTo>
                  <a:pt x="192" y="0"/>
                  <a:pt x="192" y="0"/>
                  <a:pt x="192" y="0"/>
                </a:cubicBezTo>
                <a:cubicBezTo>
                  <a:pt x="166" y="0"/>
                  <a:pt x="144" y="22"/>
                  <a:pt x="144" y="48"/>
                </a:cubicBezTo>
                <a:cubicBezTo>
                  <a:pt x="144" y="275"/>
                  <a:pt x="144" y="275"/>
                  <a:pt x="144" y="275"/>
                </a:cubicBezTo>
                <a:cubicBezTo>
                  <a:pt x="144" y="277"/>
                  <a:pt x="144" y="279"/>
                  <a:pt x="144" y="281"/>
                </a:cubicBezTo>
                <a:cubicBezTo>
                  <a:pt x="142" y="308"/>
                  <a:pt x="131" y="346"/>
                  <a:pt x="89" y="359"/>
                </a:cubicBezTo>
                <a:cubicBezTo>
                  <a:pt x="48" y="359"/>
                  <a:pt x="48" y="359"/>
                  <a:pt x="48" y="359"/>
                </a:cubicBezTo>
                <a:cubicBezTo>
                  <a:pt x="21" y="359"/>
                  <a:pt x="0" y="380"/>
                  <a:pt x="0" y="407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8"/>
                  <a:pt x="21" y="509"/>
                  <a:pt x="48" y="509"/>
                </a:cubicBezTo>
                <a:cubicBezTo>
                  <a:pt x="96" y="509"/>
                  <a:pt x="96" y="509"/>
                  <a:pt x="96" y="509"/>
                </a:cubicBezTo>
                <a:cubicBezTo>
                  <a:pt x="122" y="509"/>
                  <a:pt x="144" y="488"/>
                  <a:pt x="144" y="462"/>
                </a:cubicBezTo>
                <a:close/>
              </a:path>
            </a:pathLst>
          </a:cu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2" name="Google Shape;622;p48"/>
          <p:cNvSpPr/>
          <p:nvPr/>
        </p:nvSpPr>
        <p:spPr>
          <a:xfrm>
            <a:off x="4390943" y="4018421"/>
            <a:ext cx="235130" cy="291977"/>
          </a:xfrm>
          <a:custGeom>
            <a:rect b="b" l="l" r="r" t="t"/>
            <a:pathLst>
              <a:path extrusionOk="0" h="498" w="400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3" name="Google Shape;623;p48"/>
          <p:cNvSpPr/>
          <p:nvPr/>
        </p:nvSpPr>
        <p:spPr>
          <a:xfrm>
            <a:off x="4981230" y="3972949"/>
            <a:ext cx="1782998" cy="1643627"/>
          </a:xfrm>
          <a:custGeom>
            <a:rect b="b" l="l" r="r" t="t"/>
            <a:pathLst>
              <a:path extrusionOk="0" h="470" w="510">
                <a:moveTo>
                  <a:pt x="462" y="326"/>
                </a:moveTo>
                <a:cubicBezTo>
                  <a:pt x="407" y="326"/>
                  <a:pt x="407" y="326"/>
                  <a:pt x="407" y="326"/>
                </a:cubicBezTo>
                <a:cubicBezTo>
                  <a:pt x="406" y="326"/>
                  <a:pt x="405" y="326"/>
                  <a:pt x="404" y="327"/>
                </a:cubicBezTo>
                <a:cubicBezTo>
                  <a:pt x="390" y="327"/>
                  <a:pt x="338" y="322"/>
                  <a:pt x="323" y="244"/>
                </a:cubicBezTo>
                <a:cubicBezTo>
                  <a:pt x="323" y="48"/>
                  <a:pt x="323" y="48"/>
                  <a:pt x="323" y="48"/>
                </a:cubicBezTo>
                <a:cubicBezTo>
                  <a:pt x="323" y="21"/>
                  <a:pt x="302" y="0"/>
                  <a:pt x="275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5"/>
                  <a:pt x="22" y="326"/>
                  <a:pt x="48" y="326"/>
                </a:cubicBezTo>
                <a:cubicBezTo>
                  <a:pt x="275" y="326"/>
                  <a:pt x="275" y="326"/>
                  <a:pt x="275" y="326"/>
                </a:cubicBezTo>
                <a:cubicBezTo>
                  <a:pt x="277" y="326"/>
                  <a:pt x="279" y="326"/>
                  <a:pt x="281" y="326"/>
                </a:cubicBezTo>
                <a:cubicBezTo>
                  <a:pt x="309" y="328"/>
                  <a:pt x="346" y="339"/>
                  <a:pt x="359" y="381"/>
                </a:cubicBezTo>
                <a:cubicBezTo>
                  <a:pt x="359" y="422"/>
                  <a:pt x="359" y="422"/>
                  <a:pt x="359" y="422"/>
                </a:cubicBezTo>
                <a:cubicBezTo>
                  <a:pt x="359" y="449"/>
                  <a:pt x="380" y="470"/>
                  <a:pt x="407" y="470"/>
                </a:cubicBezTo>
                <a:cubicBezTo>
                  <a:pt x="462" y="470"/>
                  <a:pt x="462" y="470"/>
                  <a:pt x="462" y="470"/>
                </a:cubicBezTo>
                <a:cubicBezTo>
                  <a:pt x="488" y="470"/>
                  <a:pt x="510" y="449"/>
                  <a:pt x="510" y="422"/>
                </a:cubicBezTo>
                <a:cubicBezTo>
                  <a:pt x="510" y="374"/>
                  <a:pt x="510" y="374"/>
                  <a:pt x="510" y="374"/>
                </a:cubicBezTo>
                <a:cubicBezTo>
                  <a:pt x="510" y="348"/>
                  <a:pt x="488" y="326"/>
                  <a:pt x="462" y="326"/>
                </a:cubicBezTo>
                <a:close/>
              </a:path>
            </a:pathLst>
          </a:cu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4" name="Google Shape;624;p48"/>
          <p:cNvSpPr/>
          <p:nvPr/>
        </p:nvSpPr>
        <p:spPr>
          <a:xfrm>
            <a:off x="6338723" y="5264566"/>
            <a:ext cx="339174" cy="219114"/>
          </a:xfrm>
          <a:custGeom>
            <a:rect b="b" l="l" r="r" t="t"/>
            <a:pathLst>
              <a:path extrusionOk="0" h="320" w="498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5" name="Google Shape;625;p48"/>
          <p:cNvSpPr/>
          <p:nvPr/>
        </p:nvSpPr>
        <p:spPr>
          <a:xfrm>
            <a:off x="5463745" y="1962150"/>
            <a:ext cx="1780115" cy="1647472"/>
          </a:xfrm>
          <a:custGeom>
            <a:rect b="b" l="l" r="r" t="t"/>
            <a:pathLst>
              <a:path extrusionOk="0" h="471" w="509">
                <a:moveTo>
                  <a:pt x="48" y="144"/>
                </a:moveTo>
                <a:cubicBezTo>
                  <a:pt x="102" y="144"/>
                  <a:pt x="102" y="144"/>
                  <a:pt x="102" y="144"/>
                </a:cubicBezTo>
                <a:cubicBezTo>
                  <a:pt x="104" y="144"/>
                  <a:pt x="105" y="144"/>
                  <a:pt x="106" y="144"/>
                </a:cubicBezTo>
                <a:cubicBezTo>
                  <a:pt x="120" y="143"/>
                  <a:pt x="171" y="148"/>
                  <a:pt x="186" y="227"/>
                </a:cubicBezTo>
                <a:cubicBezTo>
                  <a:pt x="186" y="423"/>
                  <a:pt x="186" y="423"/>
                  <a:pt x="186" y="423"/>
                </a:cubicBezTo>
                <a:cubicBezTo>
                  <a:pt x="186" y="449"/>
                  <a:pt x="207" y="471"/>
                  <a:pt x="234" y="471"/>
                </a:cubicBezTo>
                <a:cubicBezTo>
                  <a:pt x="461" y="471"/>
                  <a:pt x="461" y="471"/>
                  <a:pt x="461" y="471"/>
                </a:cubicBezTo>
                <a:cubicBezTo>
                  <a:pt x="487" y="471"/>
                  <a:pt x="509" y="450"/>
                  <a:pt x="509" y="423"/>
                </a:cubicBezTo>
                <a:cubicBezTo>
                  <a:pt x="509" y="192"/>
                  <a:pt x="509" y="192"/>
                  <a:pt x="509" y="192"/>
                </a:cubicBezTo>
                <a:cubicBezTo>
                  <a:pt x="509" y="166"/>
                  <a:pt x="488" y="144"/>
                  <a:pt x="461" y="144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32" y="144"/>
                  <a:pt x="230" y="144"/>
                  <a:pt x="228" y="144"/>
                </a:cubicBezTo>
                <a:cubicBezTo>
                  <a:pt x="201" y="142"/>
                  <a:pt x="164" y="131"/>
                  <a:pt x="151" y="89"/>
                </a:cubicBezTo>
                <a:cubicBezTo>
                  <a:pt x="151" y="48"/>
                  <a:pt x="151" y="48"/>
                  <a:pt x="151" y="48"/>
                </a:cubicBezTo>
                <a:cubicBezTo>
                  <a:pt x="151" y="21"/>
                  <a:pt x="129" y="0"/>
                  <a:pt x="103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22"/>
                  <a:pt x="21" y="144"/>
                  <a:pt x="48" y="144"/>
                </a:cubicBezTo>
                <a:close/>
              </a:path>
            </a:pathLst>
          </a:cu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6" name="Google Shape;626;p48"/>
          <p:cNvSpPr/>
          <p:nvPr/>
        </p:nvSpPr>
        <p:spPr>
          <a:xfrm>
            <a:off x="5602932" y="2064525"/>
            <a:ext cx="217236" cy="295009"/>
          </a:xfrm>
          <a:custGeom>
            <a:rect b="b" l="l" r="r" t="t"/>
            <a:pathLst>
              <a:path extrusionOk="0" h="487" w="355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7" name="Google Shape;627;p48"/>
          <p:cNvSpPr/>
          <p:nvPr/>
        </p:nvSpPr>
        <p:spPr>
          <a:xfrm>
            <a:off x="6296131" y="3105960"/>
            <a:ext cx="1639782" cy="1810873"/>
          </a:xfrm>
          <a:custGeom>
            <a:rect b="b" l="l" r="r" t="t"/>
            <a:pathLst>
              <a:path extrusionOk="0" h="518" w="469">
                <a:moveTo>
                  <a:pt x="323" y="51"/>
                </a:moveTo>
                <a:cubicBezTo>
                  <a:pt x="325" y="105"/>
                  <a:pt x="325" y="105"/>
                  <a:pt x="325" y="105"/>
                </a:cubicBezTo>
                <a:cubicBezTo>
                  <a:pt x="325" y="106"/>
                  <a:pt x="325" y="107"/>
                  <a:pt x="325" y="109"/>
                </a:cubicBezTo>
                <a:cubicBezTo>
                  <a:pt x="325" y="122"/>
                  <a:pt x="322" y="174"/>
                  <a:pt x="244" y="191"/>
                </a:cubicBezTo>
                <a:cubicBezTo>
                  <a:pt x="48" y="195"/>
                  <a:pt x="48" y="195"/>
                  <a:pt x="48" y="195"/>
                </a:cubicBezTo>
                <a:cubicBezTo>
                  <a:pt x="21" y="195"/>
                  <a:pt x="0" y="217"/>
                  <a:pt x="1" y="244"/>
                </a:cubicBezTo>
                <a:cubicBezTo>
                  <a:pt x="5" y="470"/>
                  <a:pt x="5" y="470"/>
                  <a:pt x="5" y="470"/>
                </a:cubicBezTo>
                <a:cubicBezTo>
                  <a:pt x="6" y="497"/>
                  <a:pt x="28" y="518"/>
                  <a:pt x="54" y="517"/>
                </a:cubicBezTo>
                <a:cubicBezTo>
                  <a:pt x="285" y="513"/>
                  <a:pt x="285" y="513"/>
                  <a:pt x="285" y="513"/>
                </a:cubicBezTo>
                <a:cubicBezTo>
                  <a:pt x="311" y="512"/>
                  <a:pt x="332" y="490"/>
                  <a:pt x="332" y="464"/>
                </a:cubicBezTo>
                <a:cubicBezTo>
                  <a:pt x="327" y="237"/>
                  <a:pt x="327" y="237"/>
                  <a:pt x="327" y="237"/>
                </a:cubicBezTo>
                <a:cubicBezTo>
                  <a:pt x="327" y="235"/>
                  <a:pt x="327" y="233"/>
                  <a:pt x="327" y="231"/>
                </a:cubicBezTo>
                <a:cubicBezTo>
                  <a:pt x="329" y="204"/>
                  <a:pt x="339" y="166"/>
                  <a:pt x="380" y="152"/>
                </a:cubicBezTo>
                <a:cubicBezTo>
                  <a:pt x="422" y="151"/>
                  <a:pt x="422" y="151"/>
                  <a:pt x="422" y="151"/>
                </a:cubicBezTo>
                <a:cubicBezTo>
                  <a:pt x="448" y="151"/>
                  <a:pt x="469" y="129"/>
                  <a:pt x="469" y="102"/>
                </a:cubicBezTo>
                <a:cubicBezTo>
                  <a:pt x="467" y="48"/>
                  <a:pt x="467" y="48"/>
                  <a:pt x="467" y="48"/>
                </a:cubicBezTo>
                <a:cubicBezTo>
                  <a:pt x="467" y="21"/>
                  <a:pt x="445" y="0"/>
                  <a:pt x="418" y="1"/>
                </a:cubicBezTo>
                <a:cubicBezTo>
                  <a:pt x="370" y="2"/>
                  <a:pt x="370" y="2"/>
                  <a:pt x="370" y="2"/>
                </a:cubicBezTo>
                <a:cubicBezTo>
                  <a:pt x="344" y="2"/>
                  <a:pt x="323" y="24"/>
                  <a:pt x="323" y="51"/>
                </a:cubicBezTo>
                <a:close/>
              </a:path>
            </a:pathLst>
          </a:cu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8" name="Google Shape;628;p48"/>
          <p:cNvSpPr/>
          <p:nvPr/>
        </p:nvSpPr>
        <p:spPr>
          <a:xfrm>
            <a:off x="7547996" y="3258284"/>
            <a:ext cx="344736" cy="289821"/>
          </a:xfrm>
          <a:custGeom>
            <a:rect b="b" l="l" r="r" t="t"/>
            <a:pathLst>
              <a:path extrusionOk="0" h="418" w="49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29" name="Google Shape;629;p48"/>
          <p:cNvGrpSpPr/>
          <p:nvPr/>
        </p:nvGrpSpPr>
        <p:grpSpPr>
          <a:xfrm>
            <a:off x="8128661" y="2294496"/>
            <a:ext cx="3034639" cy="869105"/>
            <a:chOff x="874712" y="3344238"/>
            <a:chExt cx="3034639" cy="869105"/>
          </a:xfrm>
        </p:grpSpPr>
        <p:sp>
          <p:nvSpPr>
            <p:cNvPr id="630" name="Google Shape;630;p48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31" name="Google Shape;631;p48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32" name="Google Shape;632;p48"/>
          <p:cNvGrpSpPr/>
          <p:nvPr/>
        </p:nvGrpSpPr>
        <p:grpSpPr>
          <a:xfrm>
            <a:off x="8128661" y="4199361"/>
            <a:ext cx="3034639" cy="869105"/>
            <a:chOff x="874712" y="3344238"/>
            <a:chExt cx="3034639" cy="869105"/>
          </a:xfrm>
        </p:grpSpPr>
        <p:sp>
          <p:nvSpPr>
            <p:cNvPr id="633" name="Google Shape;633;p48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34" name="Google Shape;634;p48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35" name="Google Shape;635;p48"/>
          <p:cNvGrpSpPr/>
          <p:nvPr/>
        </p:nvGrpSpPr>
        <p:grpSpPr>
          <a:xfrm>
            <a:off x="1087161" y="2294496"/>
            <a:ext cx="3034639" cy="869105"/>
            <a:chOff x="874712" y="3344238"/>
            <a:chExt cx="3034639" cy="869105"/>
          </a:xfrm>
        </p:grpSpPr>
        <p:sp>
          <p:nvSpPr>
            <p:cNvPr id="636" name="Google Shape;636;p48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37" name="Google Shape;637;p48"/>
            <p:cNvSpPr/>
            <p:nvPr/>
          </p:nvSpPr>
          <p:spPr>
            <a:xfrm>
              <a:off x="1667377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38" name="Google Shape;638;p48"/>
          <p:cNvGrpSpPr/>
          <p:nvPr/>
        </p:nvGrpSpPr>
        <p:grpSpPr>
          <a:xfrm>
            <a:off x="1087161" y="4199361"/>
            <a:ext cx="3034639" cy="869105"/>
            <a:chOff x="874712" y="3344238"/>
            <a:chExt cx="3034639" cy="869105"/>
          </a:xfrm>
        </p:grpSpPr>
        <p:sp>
          <p:nvSpPr>
            <p:cNvPr id="639" name="Google Shape;639;p48"/>
            <p:cNvSpPr/>
            <p:nvPr/>
          </p:nvSpPr>
          <p:spPr>
            <a:xfrm>
              <a:off x="874712" y="3677812"/>
              <a:ext cx="30346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40" name="Google Shape;640;p48"/>
            <p:cNvSpPr/>
            <p:nvPr/>
          </p:nvSpPr>
          <p:spPr>
            <a:xfrm>
              <a:off x="1667377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641" name="Google Shape;641;p48"/>
          <p:cNvSpPr/>
          <p:nvPr/>
        </p:nvSpPr>
        <p:spPr>
          <a:xfrm>
            <a:off x="4771692" y="2737789"/>
            <a:ext cx="114669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S</a:t>
            </a:r>
            <a:endParaRPr b="1" i="0" sz="4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2" name="Google Shape;642;p48"/>
          <p:cNvSpPr/>
          <p:nvPr/>
        </p:nvSpPr>
        <p:spPr>
          <a:xfrm>
            <a:off x="6096000" y="2613644"/>
            <a:ext cx="114669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</a:t>
            </a:r>
            <a:endParaRPr b="1" i="0" sz="4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3" name="Google Shape;643;p48"/>
          <p:cNvSpPr/>
          <p:nvPr/>
        </p:nvSpPr>
        <p:spPr>
          <a:xfrm>
            <a:off x="6312246" y="3886904"/>
            <a:ext cx="114669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</a:t>
            </a:r>
            <a:endParaRPr b="1" i="0" sz="4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4" name="Google Shape;644;p48"/>
          <p:cNvSpPr/>
          <p:nvPr/>
        </p:nvSpPr>
        <p:spPr>
          <a:xfrm>
            <a:off x="4964440" y="4084318"/>
            <a:ext cx="1146694" cy="9787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</a:t>
            </a:r>
            <a:endParaRPr b="1" i="0" sz="4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645" name="Google Shape;645;p48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646" name="Google Shape;646;p48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647" name="Google Shape;647;p48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648" name="Google Shape;648;p48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649" name="Google Shape;649;p48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650" name="Google Shape;650;p48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651" name="Google Shape;651;p48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52" name="Google Shape;652;p48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9"/>
          <p:cNvSpPr/>
          <p:nvPr/>
        </p:nvSpPr>
        <p:spPr>
          <a:xfrm flipH="1">
            <a:off x="3896757" y="2582555"/>
            <a:ext cx="968221" cy="976581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59" name="Google Shape;659;p49"/>
          <p:cNvSpPr/>
          <p:nvPr/>
        </p:nvSpPr>
        <p:spPr>
          <a:xfrm>
            <a:off x="6860300" y="4026398"/>
            <a:ext cx="143615" cy="14361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0" name="Google Shape;660;p49"/>
          <p:cNvSpPr/>
          <p:nvPr/>
        </p:nvSpPr>
        <p:spPr>
          <a:xfrm>
            <a:off x="7003915" y="3818809"/>
            <a:ext cx="172338" cy="172338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1" name="Google Shape;661;p49"/>
          <p:cNvSpPr/>
          <p:nvPr/>
        </p:nvSpPr>
        <p:spPr>
          <a:xfrm>
            <a:off x="7167385" y="3617748"/>
            <a:ext cx="201061" cy="201061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2" name="Google Shape;662;p49"/>
          <p:cNvSpPr/>
          <p:nvPr/>
        </p:nvSpPr>
        <p:spPr>
          <a:xfrm>
            <a:off x="7368445" y="3387963"/>
            <a:ext cx="229784" cy="22978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3" name="Google Shape;663;p49"/>
          <p:cNvSpPr/>
          <p:nvPr/>
        </p:nvSpPr>
        <p:spPr>
          <a:xfrm>
            <a:off x="7534969" y="2582555"/>
            <a:ext cx="976581" cy="976581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4" name="Google Shape;664;p49"/>
          <p:cNvSpPr/>
          <p:nvPr/>
        </p:nvSpPr>
        <p:spPr>
          <a:xfrm rot="2047192">
            <a:off x="7188982" y="4790116"/>
            <a:ext cx="143615" cy="14361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5" name="Google Shape;665;p49"/>
          <p:cNvSpPr/>
          <p:nvPr/>
        </p:nvSpPr>
        <p:spPr>
          <a:xfrm rot="2047192">
            <a:off x="7413791" y="4704401"/>
            <a:ext cx="172338" cy="172338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6" name="Google Shape;666;p49"/>
          <p:cNvSpPr/>
          <p:nvPr/>
        </p:nvSpPr>
        <p:spPr>
          <a:xfrm rot="2047192">
            <a:off x="7651373" y="4635226"/>
            <a:ext cx="201061" cy="201061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7" name="Google Shape;667;p49"/>
          <p:cNvSpPr/>
          <p:nvPr/>
        </p:nvSpPr>
        <p:spPr>
          <a:xfrm rot="2047192">
            <a:off x="7936188" y="4563360"/>
            <a:ext cx="229784" cy="22978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8" name="Google Shape;668;p49"/>
          <p:cNvSpPr/>
          <p:nvPr/>
        </p:nvSpPr>
        <p:spPr>
          <a:xfrm rot="2047192">
            <a:off x="8252100" y="4135171"/>
            <a:ext cx="976581" cy="976581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69" name="Google Shape;669;p49"/>
          <p:cNvSpPr/>
          <p:nvPr/>
        </p:nvSpPr>
        <p:spPr>
          <a:xfrm flipH="1">
            <a:off x="5391484" y="4026398"/>
            <a:ext cx="142386" cy="14361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0" name="Google Shape;670;p49"/>
          <p:cNvSpPr/>
          <p:nvPr/>
        </p:nvSpPr>
        <p:spPr>
          <a:xfrm flipH="1">
            <a:off x="5220621" y="3818809"/>
            <a:ext cx="170863" cy="172338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1" name="Google Shape;671;p49"/>
          <p:cNvSpPr/>
          <p:nvPr/>
        </p:nvSpPr>
        <p:spPr>
          <a:xfrm flipH="1">
            <a:off x="5030075" y="3617748"/>
            <a:ext cx="199339" cy="201061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2" name="Google Shape;672;p49"/>
          <p:cNvSpPr/>
          <p:nvPr/>
        </p:nvSpPr>
        <p:spPr>
          <a:xfrm flipH="1">
            <a:off x="4802259" y="3387963"/>
            <a:ext cx="227817" cy="22978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3" name="Google Shape;673;p49"/>
          <p:cNvSpPr/>
          <p:nvPr/>
        </p:nvSpPr>
        <p:spPr>
          <a:xfrm flipH="1" rot="-2047192">
            <a:off x="5076702" y="4779770"/>
            <a:ext cx="142386" cy="14361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4" name="Google Shape;674;p49"/>
          <p:cNvSpPr/>
          <p:nvPr/>
        </p:nvSpPr>
        <p:spPr>
          <a:xfrm flipH="1" rot="-2047192">
            <a:off x="4824414" y="4693297"/>
            <a:ext cx="170863" cy="172338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5" name="Google Shape;675;p49"/>
          <p:cNvSpPr/>
          <p:nvPr/>
        </p:nvSpPr>
        <p:spPr>
          <a:xfrm flipH="1" rot="-2047192">
            <a:off x="4559492" y="4623269"/>
            <a:ext cx="199339" cy="201061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6" name="Google Shape;676;p49"/>
          <p:cNvSpPr/>
          <p:nvPr/>
        </p:nvSpPr>
        <p:spPr>
          <a:xfrm flipH="1" rot="-2047192">
            <a:off x="4247603" y="4550369"/>
            <a:ext cx="227817" cy="22978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7" name="Google Shape;677;p49"/>
          <p:cNvSpPr/>
          <p:nvPr/>
        </p:nvSpPr>
        <p:spPr>
          <a:xfrm flipH="1" rot="-2047192">
            <a:off x="3191919" y="4119586"/>
            <a:ext cx="968221" cy="976581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8" name="Google Shape;678;p49"/>
          <p:cNvSpPr/>
          <p:nvPr/>
        </p:nvSpPr>
        <p:spPr>
          <a:xfrm rot="-2729918">
            <a:off x="6051578" y="3734109"/>
            <a:ext cx="143614" cy="143615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79" name="Google Shape;679;p49"/>
          <p:cNvSpPr/>
          <p:nvPr/>
        </p:nvSpPr>
        <p:spPr>
          <a:xfrm rot="-2729918">
            <a:off x="6010130" y="3471635"/>
            <a:ext cx="172338" cy="172338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0" name="Google Shape;680;p49"/>
          <p:cNvSpPr/>
          <p:nvPr/>
        </p:nvSpPr>
        <p:spPr>
          <a:xfrm rot="-2729918">
            <a:off x="5987253" y="3199577"/>
            <a:ext cx="201061" cy="201061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1" name="Google Shape;681;p49"/>
          <p:cNvSpPr/>
          <p:nvPr/>
        </p:nvSpPr>
        <p:spPr>
          <a:xfrm rot="-2729918">
            <a:off x="5970241" y="2880574"/>
            <a:ext cx="229784" cy="229784"/>
          </a:xfrm>
          <a:prstGeom prst="ellipse">
            <a:avLst/>
          </a:prstGeom>
          <a:solidFill>
            <a:srgbClr val="BFBFBF">
              <a:alpha val="60000"/>
            </a:srgbClr>
          </a:soli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2" name="Google Shape;682;p49"/>
          <p:cNvSpPr/>
          <p:nvPr/>
        </p:nvSpPr>
        <p:spPr>
          <a:xfrm rot="-2729918">
            <a:off x="5577371" y="1819275"/>
            <a:ext cx="976581" cy="976581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683" name="Google Shape;68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75140" y="4037035"/>
            <a:ext cx="1620000" cy="1620000"/>
          </a:xfrm>
          <a:prstGeom prst="rect">
            <a:avLst/>
          </a:prstGeom>
          <a:noFill/>
          <a:ln cap="flat" cmpd="sng" w="101600">
            <a:solidFill>
              <a:srgbClr val="D8D8D8">
                <a:alpha val="45882"/>
              </a:srgbClr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684" name="Google Shape;684;p49"/>
          <p:cNvGrpSpPr/>
          <p:nvPr/>
        </p:nvGrpSpPr>
        <p:grpSpPr>
          <a:xfrm>
            <a:off x="829916" y="4186023"/>
            <a:ext cx="2241974" cy="843705"/>
            <a:chOff x="874712" y="3369638"/>
            <a:chExt cx="2241974" cy="843705"/>
          </a:xfrm>
        </p:grpSpPr>
        <p:sp>
          <p:nvSpPr>
            <p:cNvPr id="685" name="Google Shape;685;p49"/>
            <p:cNvSpPr/>
            <p:nvPr/>
          </p:nvSpPr>
          <p:spPr>
            <a:xfrm>
              <a:off x="1173373" y="3677812"/>
              <a:ext cx="1943313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874712" y="33696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87" name="Google Shape;687;p49"/>
          <p:cNvGrpSpPr/>
          <p:nvPr/>
        </p:nvGrpSpPr>
        <p:grpSpPr>
          <a:xfrm>
            <a:off x="1502018" y="2592242"/>
            <a:ext cx="2241974" cy="843705"/>
            <a:chOff x="874712" y="3369638"/>
            <a:chExt cx="2241974" cy="843705"/>
          </a:xfrm>
        </p:grpSpPr>
        <p:sp>
          <p:nvSpPr>
            <p:cNvPr id="688" name="Google Shape;688;p49"/>
            <p:cNvSpPr/>
            <p:nvPr/>
          </p:nvSpPr>
          <p:spPr>
            <a:xfrm>
              <a:off x="1173373" y="3677812"/>
              <a:ext cx="1943313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874712" y="33696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90" name="Google Shape;690;p49"/>
          <p:cNvGrpSpPr/>
          <p:nvPr/>
        </p:nvGrpSpPr>
        <p:grpSpPr>
          <a:xfrm>
            <a:off x="3149510" y="1499575"/>
            <a:ext cx="2241974" cy="843705"/>
            <a:chOff x="874712" y="3369638"/>
            <a:chExt cx="2241974" cy="843705"/>
          </a:xfrm>
        </p:grpSpPr>
        <p:sp>
          <p:nvSpPr>
            <p:cNvPr id="691" name="Google Shape;691;p49"/>
            <p:cNvSpPr/>
            <p:nvPr/>
          </p:nvSpPr>
          <p:spPr>
            <a:xfrm>
              <a:off x="1173373" y="3677812"/>
              <a:ext cx="1943313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92" name="Google Shape;692;p49"/>
            <p:cNvSpPr/>
            <p:nvPr/>
          </p:nvSpPr>
          <p:spPr>
            <a:xfrm>
              <a:off x="874712" y="33696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93" name="Google Shape;693;p49"/>
          <p:cNvGrpSpPr/>
          <p:nvPr/>
        </p:nvGrpSpPr>
        <p:grpSpPr>
          <a:xfrm>
            <a:off x="8832254" y="2592242"/>
            <a:ext cx="2241974" cy="843705"/>
            <a:chOff x="874712" y="3369638"/>
            <a:chExt cx="2241974" cy="843705"/>
          </a:xfrm>
        </p:grpSpPr>
        <p:sp>
          <p:nvSpPr>
            <p:cNvPr id="694" name="Google Shape;694;p49"/>
            <p:cNvSpPr/>
            <p:nvPr/>
          </p:nvSpPr>
          <p:spPr>
            <a:xfrm>
              <a:off x="874712" y="3677812"/>
              <a:ext cx="1943313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874712" y="33696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696" name="Google Shape;696;p49"/>
          <p:cNvGrpSpPr/>
          <p:nvPr/>
        </p:nvGrpSpPr>
        <p:grpSpPr>
          <a:xfrm>
            <a:off x="9364654" y="4186023"/>
            <a:ext cx="2241974" cy="843705"/>
            <a:chOff x="874712" y="3369638"/>
            <a:chExt cx="2241974" cy="843705"/>
          </a:xfrm>
        </p:grpSpPr>
        <p:sp>
          <p:nvSpPr>
            <p:cNvPr id="697" name="Google Shape;697;p49"/>
            <p:cNvSpPr/>
            <p:nvPr/>
          </p:nvSpPr>
          <p:spPr>
            <a:xfrm>
              <a:off x="874712" y="3677812"/>
              <a:ext cx="1943313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 ahead and replace it with your own text.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698" name="Google Shape;698;p49"/>
            <p:cNvSpPr/>
            <p:nvPr/>
          </p:nvSpPr>
          <p:spPr>
            <a:xfrm>
              <a:off x="874712" y="33696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699" name="Google Shape;699;p49"/>
          <p:cNvSpPr/>
          <p:nvPr/>
        </p:nvSpPr>
        <p:spPr>
          <a:xfrm>
            <a:off x="3496751" y="4422376"/>
            <a:ext cx="358557" cy="371000"/>
          </a:xfrm>
          <a:custGeom>
            <a:rect b="b" l="l" r="r" t="t"/>
            <a:pathLst>
              <a:path extrusionOk="0" h="328468" w="317452">
                <a:moveTo>
                  <a:pt x="94055" y="135965"/>
                </a:moveTo>
                <a:lnTo>
                  <a:pt x="94407" y="136055"/>
                </a:lnTo>
                <a:cubicBezTo>
                  <a:pt x="100360" y="148902"/>
                  <a:pt x="103337" y="155325"/>
                  <a:pt x="104825" y="158537"/>
                </a:cubicBezTo>
                <a:lnTo>
                  <a:pt x="106109" y="161308"/>
                </a:lnTo>
                <a:lnTo>
                  <a:pt x="98162" y="160053"/>
                </a:lnTo>
                <a:cubicBezTo>
                  <a:pt x="98162" y="160053"/>
                  <a:pt x="96849" y="160053"/>
                  <a:pt x="96849" y="160053"/>
                </a:cubicBezTo>
                <a:cubicBezTo>
                  <a:pt x="90285" y="154777"/>
                  <a:pt x="87660" y="144225"/>
                  <a:pt x="92911" y="137630"/>
                </a:cubicBezTo>
                <a:cubicBezTo>
                  <a:pt x="92911" y="137630"/>
                  <a:pt x="92911" y="137630"/>
                  <a:pt x="93506" y="136765"/>
                </a:cubicBezTo>
                <a:close/>
                <a:moveTo>
                  <a:pt x="39496" y="115887"/>
                </a:moveTo>
                <a:cubicBezTo>
                  <a:pt x="39496" y="115887"/>
                  <a:pt x="39496" y="115887"/>
                  <a:pt x="51437" y="165488"/>
                </a:cubicBezTo>
                <a:cubicBezTo>
                  <a:pt x="51437" y="165488"/>
                  <a:pt x="51437" y="165488"/>
                  <a:pt x="48784" y="166793"/>
                </a:cubicBezTo>
                <a:cubicBezTo>
                  <a:pt x="47457" y="166793"/>
                  <a:pt x="47457" y="169403"/>
                  <a:pt x="47457" y="170709"/>
                </a:cubicBezTo>
                <a:cubicBezTo>
                  <a:pt x="47457" y="170709"/>
                  <a:pt x="47457" y="170709"/>
                  <a:pt x="48784" y="173319"/>
                </a:cubicBezTo>
                <a:cubicBezTo>
                  <a:pt x="50111" y="175930"/>
                  <a:pt x="51437" y="175930"/>
                  <a:pt x="52764" y="175930"/>
                </a:cubicBezTo>
                <a:lnTo>
                  <a:pt x="55418" y="174625"/>
                </a:lnTo>
                <a:cubicBezTo>
                  <a:pt x="55418" y="174625"/>
                  <a:pt x="55418" y="174625"/>
                  <a:pt x="87263" y="216393"/>
                </a:cubicBezTo>
                <a:cubicBezTo>
                  <a:pt x="87263" y="216393"/>
                  <a:pt x="87263" y="216393"/>
                  <a:pt x="55418" y="230752"/>
                </a:cubicBezTo>
                <a:cubicBezTo>
                  <a:pt x="48784" y="233362"/>
                  <a:pt x="40823" y="230752"/>
                  <a:pt x="38169" y="224225"/>
                </a:cubicBezTo>
                <a:cubicBezTo>
                  <a:pt x="38169" y="224225"/>
                  <a:pt x="38169" y="224225"/>
                  <a:pt x="1017" y="147214"/>
                </a:cubicBezTo>
                <a:cubicBezTo>
                  <a:pt x="-1637" y="140687"/>
                  <a:pt x="1017" y="132856"/>
                  <a:pt x="7651" y="128940"/>
                </a:cubicBezTo>
                <a:cubicBezTo>
                  <a:pt x="7651" y="128940"/>
                  <a:pt x="7651" y="128940"/>
                  <a:pt x="39496" y="115887"/>
                </a:cubicBezTo>
                <a:close/>
                <a:moveTo>
                  <a:pt x="63900" y="106627"/>
                </a:moveTo>
                <a:cubicBezTo>
                  <a:pt x="67524" y="108102"/>
                  <a:pt x="70489" y="111051"/>
                  <a:pt x="71807" y="114982"/>
                </a:cubicBezTo>
                <a:cubicBezTo>
                  <a:pt x="71807" y="114982"/>
                  <a:pt x="71807" y="114982"/>
                  <a:pt x="81033" y="133331"/>
                </a:cubicBezTo>
                <a:cubicBezTo>
                  <a:pt x="81033" y="133331"/>
                  <a:pt x="81033" y="133331"/>
                  <a:pt x="87623" y="130710"/>
                </a:cubicBezTo>
                <a:lnTo>
                  <a:pt x="95803" y="133422"/>
                </a:lnTo>
                <a:lnTo>
                  <a:pt x="94055" y="135965"/>
                </a:lnTo>
                <a:lnTo>
                  <a:pt x="89115" y="134702"/>
                </a:lnTo>
                <a:cubicBezTo>
                  <a:pt x="89115" y="134702"/>
                  <a:pt x="89115" y="134702"/>
                  <a:pt x="83823" y="137407"/>
                </a:cubicBezTo>
                <a:cubicBezTo>
                  <a:pt x="83823" y="137407"/>
                  <a:pt x="82500" y="137407"/>
                  <a:pt x="82500" y="137407"/>
                </a:cubicBezTo>
                <a:cubicBezTo>
                  <a:pt x="82500" y="137407"/>
                  <a:pt x="82500" y="137407"/>
                  <a:pt x="97053" y="169863"/>
                </a:cubicBezTo>
                <a:cubicBezTo>
                  <a:pt x="97053" y="169863"/>
                  <a:pt x="97053" y="169863"/>
                  <a:pt x="98375" y="169863"/>
                </a:cubicBezTo>
                <a:lnTo>
                  <a:pt x="103667" y="167158"/>
                </a:lnTo>
                <a:cubicBezTo>
                  <a:pt x="106313" y="165806"/>
                  <a:pt x="106313" y="163101"/>
                  <a:pt x="106313" y="161749"/>
                </a:cubicBezTo>
                <a:lnTo>
                  <a:pt x="106109" y="161308"/>
                </a:lnTo>
                <a:lnTo>
                  <a:pt x="109648" y="161866"/>
                </a:lnTo>
                <a:lnTo>
                  <a:pt x="110272" y="161402"/>
                </a:lnTo>
                <a:lnTo>
                  <a:pt x="110522" y="164622"/>
                </a:lnTo>
                <a:cubicBezTo>
                  <a:pt x="109698" y="166752"/>
                  <a:pt x="108051" y="168718"/>
                  <a:pt x="106074" y="170028"/>
                </a:cubicBezTo>
                <a:cubicBezTo>
                  <a:pt x="106074" y="170028"/>
                  <a:pt x="106074" y="170028"/>
                  <a:pt x="99484" y="172650"/>
                </a:cubicBezTo>
                <a:cubicBezTo>
                  <a:pt x="99484" y="172650"/>
                  <a:pt x="99484" y="172650"/>
                  <a:pt x="107391" y="192309"/>
                </a:cubicBezTo>
                <a:cubicBezTo>
                  <a:pt x="111345" y="198862"/>
                  <a:pt x="107391" y="208036"/>
                  <a:pt x="100802" y="211968"/>
                </a:cubicBezTo>
                <a:cubicBezTo>
                  <a:pt x="100802" y="211968"/>
                  <a:pt x="100802" y="211968"/>
                  <a:pt x="91576" y="215900"/>
                </a:cubicBezTo>
                <a:cubicBezTo>
                  <a:pt x="91576" y="215900"/>
                  <a:pt x="91576" y="215900"/>
                  <a:pt x="59946" y="172650"/>
                </a:cubicBezTo>
                <a:cubicBezTo>
                  <a:pt x="59946" y="172650"/>
                  <a:pt x="59946" y="172650"/>
                  <a:pt x="62582" y="171339"/>
                </a:cubicBezTo>
                <a:cubicBezTo>
                  <a:pt x="65218" y="170028"/>
                  <a:pt x="65218" y="167407"/>
                  <a:pt x="63900" y="166097"/>
                </a:cubicBezTo>
                <a:cubicBezTo>
                  <a:pt x="63900" y="166097"/>
                  <a:pt x="63900" y="166097"/>
                  <a:pt x="62582" y="163475"/>
                </a:cubicBezTo>
                <a:cubicBezTo>
                  <a:pt x="62582" y="162165"/>
                  <a:pt x="59946" y="160854"/>
                  <a:pt x="58628" y="162165"/>
                </a:cubicBezTo>
                <a:cubicBezTo>
                  <a:pt x="58628" y="162165"/>
                  <a:pt x="58628" y="162165"/>
                  <a:pt x="54674" y="163475"/>
                </a:cubicBezTo>
                <a:cubicBezTo>
                  <a:pt x="54674" y="163475"/>
                  <a:pt x="54674" y="163475"/>
                  <a:pt x="42813" y="111051"/>
                </a:cubicBezTo>
                <a:cubicBezTo>
                  <a:pt x="42813" y="111051"/>
                  <a:pt x="42813" y="111051"/>
                  <a:pt x="52038" y="107119"/>
                </a:cubicBezTo>
                <a:cubicBezTo>
                  <a:pt x="55992" y="105153"/>
                  <a:pt x="60275" y="105153"/>
                  <a:pt x="63900" y="106627"/>
                </a:cubicBezTo>
                <a:close/>
                <a:moveTo>
                  <a:pt x="221560" y="67725"/>
                </a:moveTo>
                <a:cubicBezTo>
                  <a:pt x="226810" y="65087"/>
                  <a:pt x="234687" y="65087"/>
                  <a:pt x="239938" y="67725"/>
                </a:cubicBezTo>
                <a:cubicBezTo>
                  <a:pt x="247814" y="73001"/>
                  <a:pt x="250440" y="80915"/>
                  <a:pt x="249127" y="90147"/>
                </a:cubicBezTo>
                <a:cubicBezTo>
                  <a:pt x="249127" y="92785"/>
                  <a:pt x="249127" y="96742"/>
                  <a:pt x="249127" y="99380"/>
                </a:cubicBezTo>
                <a:cubicBezTo>
                  <a:pt x="249127" y="99380"/>
                  <a:pt x="249127" y="99380"/>
                  <a:pt x="259629" y="162691"/>
                </a:cubicBezTo>
                <a:cubicBezTo>
                  <a:pt x="259629" y="162691"/>
                  <a:pt x="259629" y="162691"/>
                  <a:pt x="300324" y="193027"/>
                </a:cubicBezTo>
                <a:cubicBezTo>
                  <a:pt x="308200" y="198303"/>
                  <a:pt x="309513" y="207536"/>
                  <a:pt x="304262" y="215450"/>
                </a:cubicBezTo>
                <a:cubicBezTo>
                  <a:pt x="299011" y="222045"/>
                  <a:pt x="289822" y="223363"/>
                  <a:pt x="283258" y="219407"/>
                </a:cubicBezTo>
                <a:cubicBezTo>
                  <a:pt x="283258" y="219407"/>
                  <a:pt x="281946" y="219407"/>
                  <a:pt x="281946" y="218088"/>
                </a:cubicBezTo>
                <a:cubicBezTo>
                  <a:pt x="281946" y="218088"/>
                  <a:pt x="281946" y="218088"/>
                  <a:pt x="236000" y="185113"/>
                </a:cubicBezTo>
                <a:cubicBezTo>
                  <a:pt x="232061" y="182475"/>
                  <a:pt x="230749" y="178518"/>
                  <a:pt x="229436" y="174562"/>
                </a:cubicBezTo>
                <a:cubicBezTo>
                  <a:pt x="229436" y="174562"/>
                  <a:pt x="229436" y="174562"/>
                  <a:pt x="224185" y="145544"/>
                </a:cubicBezTo>
                <a:cubicBezTo>
                  <a:pt x="224185" y="145544"/>
                  <a:pt x="224185" y="145544"/>
                  <a:pt x="196617" y="194346"/>
                </a:cubicBezTo>
                <a:cubicBezTo>
                  <a:pt x="196617" y="194346"/>
                  <a:pt x="196617" y="194346"/>
                  <a:pt x="229436" y="243148"/>
                </a:cubicBezTo>
                <a:cubicBezTo>
                  <a:pt x="234687" y="249743"/>
                  <a:pt x="234687" y="258976"/>
                  <a:pt x="230749" y="265571"/>
                </a:cubicBezTo>
                <a:cubicBezTo>
                  <a:pt x="230749" y="265571"/>
                  <a:pt x="230749" y="265571"/>
                  <a:pt x="195305" y="318329"/>
                </a:cubicBezTo>
                <a:cubicBezTo>
                  <a:pt x="188741" y="326243"/>
                  <a:pt x="178239" y="328881"/>
                  <a:pt x="169050" y="323605"/>
                </a:cubicBezTo>
                <a:cubicBezTo>
                  <a:pt x="169050" y="323605"/>
                  <a:pt x="169050" y="323605"/>
                  <a:pt x="167737" y="323605"/>
                </a:cubicBezTo>
                <a:cubicBezTo>
                  <a:pt x="159861" y="318329"/>
                  <a:pt x="157235" y="305140"/>
                  <a:pt x="162486" y="297226"/>
                </a:cubicBezTo>
                <a:cubicBezTo>
                  <a:pt x="162486" y="297226"/>
                  <a:pt x="162486" y="297226"/>
                  <a:pt x="191366" y="255019"/>
                </a:cubicBezTo>
                <a:cubicBezTo>
                  <a:pt x="191366" y="255019"/>
                  <a:pt x="191366" y="255019"/>
                  <a:pt x="167737" y="220726"/>
                </a:cubicBezTo>
                <a:cubicBezTo>
                  <a:pt x="167737" y="220726"/>
                  <a:pt x="167737" y="220726"/>
                  <a:pt x="70594" y="322286"/>
                </a:cubicBezTo>
                <a:cubicBezTo>
                  <a:pt x="65343" y="328881"/>
                  <a:pt x="54841" y="330200"/>
                  <a:pt x="46965" y="326243"/>
                </a:cubicBezTo>
                <a:cubicBezTo>
                  <a:pt x="45652" y="324924"/>
                  <a:pt x="44339" y="323605"/>
                  <a:pt x="44339" y="322286"/>
                </a:cubicBezTo>
                <a:cubicBezTo>
                  <a:pt x="36463" y="315691"/>
                  <a:pt x="36463" y="303821"/>
                  <a:pt x="43027" y="295907"/>
                </a:cubicBezTo>
                <a:cubicBezTo>
                  <a:pt x="43027" y="295907"/>
                  <a:pt x="43027" y="295907"/>
                  <a:pt x="144108" y="189070"/>
                </a:cubicBezTo>
                <a:cubicBezTo>
                  <a:pt x="144108" y="185113"/>
                  <a:pt x="145421" y="181156"/>
                  <a:pt x="148046" y="177200"/>
                </a:cubicBezTo>
                <a:cubicBezTo>
                  <a:pt x="148046" y="177200"/>
                  <a:pt x="148046" y="177200"/>
                  <a:pt x="190054" y="103337"/>
                </a:cubicBezTo>
                <a:cubicBezTo>
                  <a:pt x="190054" y="103337"/>
                  <a:pt x="190054" y="103337"/>
                  <a:pt x="151984" y="107294"/>
                </a:cubicBezTo>
                <a:cubicBezTo>
                  <a:pt x="151984" y="107294"/>
                  <a:pt x="151984" y="107294"/>
                  <a:pt x="119166" y="154777"/>
                </a:cubicBezTo>
                <a:lnTo>
                  <a:pt x="110272" y="161402"/>
                </a:lnTo>
                <a:lnTo>
                  <a:pt x="110027" y="158233"/>
                </a:lnTo>
                <a:cubicBezTo>
                  <a:pt x="99484" y="134642"/>
                  <a:pt x="99484" y="134642"/>
                  <a:pt x="99484" y="134642"/>
                </a:cubicBezTo>
                <a:lnTo>
                  <a:pt x="95803" y="133422"/>
                </a:lnTo>
                <a:lnTo>
                  <a:pt x="97670" y="130706"/>
                </a:lnTo>
                <a:cubicBezTo>
                  <a:pt x="102428" y="123781"/>
                  <a:pt x="111946" y="109932"/>
                  <a:pt x="130980" y="82234"/>
                </a:cubicBezTo>
                <a:cubicBezTo>
                  <a:pt x="133606" y="78277"/>
                  <a:pt x="137544" y="75639"/>
                  <a:pt x="141482" y="75639"/>
                </a:cubicBezTo>
                <a:cubicBezTo>
                  <a:pt x="141482" y="75639"/>
                  <a:pt x="141482" y="75639"/>
                  <a:pt x="221560" y="67725"/>
                </a:cubicBezTo>
                <a:close/>
                <a:moveTo>
                  <a:pt x="276970" y="0"/>
                </a:moveTo>
                <a:cubicBezTo>
                  <a:pt x="299328" y="0"/>
                  <a:pt x="317452" y="17769"/>
                  <a:pt x="317452" y="39688"/>
                </a:cubicBezTo>
                <a:cubicBezTo>
                  <a:pt x="317452" y="61607"/>
                  <a:pt x="299328" y="79376"/>
                  <a:pt x="276970" y="79376"/>
                </a:cubicBezTo>
                <a:cubicBezTo>
                  <a:pt x="254612" y="79376"/>
                  <a:pt x="236488" y="61607"/>
                  <a:pt x="236488" y="39688"/>
                </a:cubicBezTo>
                <a:cubicBezTo>
                  <a:pt x="236488" y="17769"/>
                  <a:pt x="254612" y="0"/>
                  <a:pt x="27697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0" name="Google Shape;700;p49"/>
          <p:cNvSpPr/>
          <p:nvPr/>
        </p:nvSpPr>
        <p:spPr>
          <a:xfrm>
            <a:off x="4224657" y="2885345"/>
            <a:ext cx="312420" cy="371000"/>
          </a:xfrm>
          <a:custGeom>
            <a:rect b="b" l="l" r="r" t="t"/>
            <a:pathLst>
              <a:path extrusionOk="0" h="256" w="216">
                <a:moveTo>
                  <a:pt x="149" y="112"/>
                </a:moveTo>
                <a:cubicBezTo>
                  <a:pt x="196" y="112"/>
                  <a:pt x="196" y="112"/>
                  <a:pt x="196" y="112"/>
                </a:cubicBezTo>
                <a:cubicBezTo>
                  <a:pt x="196" y="140"/>
                  <a:pt x="196" y="140"/>
                  <a:pt x="196" y="140"/>
                </a:cubicBezTo>
                <a:cubicBezTo>
                  <a:pt x="134" y="140"/>
                  <a:pt x="134" y="140"/>
                  <a:pt x="134" y="140"/>
                </a:cubicBezTo>
                <a:cubicBezTo>
                  <a:pt x="134" y="165"/>
                  <a:pt x="134" y="165"/>
                  <a:pt x="134" y="165"/>
                </a:cubicBezTo>
                <a:cubicBezTo>
                  <a:pt x="196" y="165"/>
                  <a:pt x="196" y="165"/>
                  <a:pt x="196" y="165"/>
                </a:cubicBezTo>
                <a:cubicBezTo>
                  <a:pt x="196" y="193"/>
                  <a:pt x="196" y="193"/>
                  <a:pt x="196" y="193"/>
                </a:cubicBezTo>
                <a:cubicBezTo>
                  <a:pt x="134" y="193"/>
                  <a:pt x="134" y="193"/>
                  <a:pt x="134" y="193"/>
                </a:cubicBezTo>
                <a:cubicBezTo>
                  <a:pt x="134" y="256"/>
                  <a:pt x="134" y="256"/>
                  <a:pt x="134" y="256"/>
                </a:cubicBezTo>
                <a:cubicBezTo>
                  <a:pt x="78" y="256"/>
                  <a:pt x="78" y="256"/>
                  <a:pt x="78" y="256"/>
                </a:cubicBezTo>
                <a:cubicBezTo>
                  <a:pt x="78" y="193"/>
                  <a:pt x="78" y="193"/>
                  <a:pt x="78" y="193"/>
                </a:cubicBezTo>
                <a:cubicBezTo>
                  <a:pt x="17" y="193"/>
                  <a:pt x="17" y="193"/>
                  <a:pt x="17" y="193"/>
                </a:cubicBezTo>
                <a:cubicBezTo>
                  <a:pt x="17" y="165"/>
                  <a:pt x="17" y="165"/>
                  <a:pt x="17" y="165"/>
                </a:cubicBezTo>
                <a:cubicBezTo>
                  <a:pt x="78" y="165"/>
                  <a:pt x="78" y="165"/>
                  <a:pt x="78" y="165"/>
                </a:cubicBezTo>
                <a:cubicBezTo>
                  <a:pt x="78" y="140"/>
                  <a:pt x="78" y="140"/>
                  <a:pt x="78" y="140"/>
                </a:cubicBezTo>
                <a:cubicBezTo>
                  <a:pt x="17" y="140"/>
                  <a:pt x="17" y="140"/>
                  <a:pt x="17" y="140"/>
                </a:cubicBezTo>
                <a:cubicBezTo>
                  <a:pt x="17" y="112"/>
                  <a:pt x="17" y="112"/>
                  <a:pt x="17" y="112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0" y="0"/>
                  <a:pt x="0" y="0"/>
                  <a:pt x="0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91" y="63"/>
                  <a:pt x="91" y="63"/>
                  <a:pt x="91" y="63"/>
                </a:cubicBezTo>
                <a:cubicBezTo>
                  <a:pt x="98" y="79"/>
                  <a:pt x="103" y="92"/>
                  <a:pt x="108" y="106"/>
                </a:cubicBezTo>
                <a:cubicBezTo>
                  <a:pt x="109" y="106"/>
                  <a:pt x="109" y="106"/>
                  <a:pt x="109" y="106"/>
                </a:cubicBezTo>
                <a:cubicBezTo>
                  <a:pt x="114" y="93"/>
                  <a:pt x="119" y="78"/>
                  <a:pt x="126" y="63"/>
                </a:cubicBezTo>
                <a:cubicBezTo>
                  <a:pt x="153" y="0"/>
                  <a:pt x="153" y="0"/>
                  <a:pt x="153" y="0"/>
                </a:cubicBezTo>
                <a:cubicBezTo>
                  <a:pt x="216" y="0"/>
                  <a:pt x="216" y="0"/>
                  <a:pt x="216" y="0"/>
                </a:cubicBezTo>
                <a:lnTo>
                  <a:pt x="149" y="1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1" name="Google Shape;701;p49"/>
          <p:cNvSpPr/>
          <p:nvPr/>
        </p:nvSpPr>
        <p:spPr>
          <a:xfrm>
            <a:off x="5899633" y="2159183"/>
            <a:ext cx="371000" cy="299994"/>
          </a:xfrm>
          <a:custGeom>
            <a:rect b="b" l="l" r="r" t="t"/>
            <a:pathLst>
              <a:path extrusionOk="0" h="268287" w="331788">
                <a:moveTo>
                  <a:pt x="0" y="255587"/>
                </a:moveTo>
                <a:lnTo>
                  <a:pt x="331788" y="255587"/>
                </a:lnTo>
                <a:lnTo>
                  <a:pt x="331788" y="268287"/>
                </a:lnTo>
                <a:lnTo>
                  <a:pt x="0" y="268287"/>
                </a:lnTo>
                <a:close/>
                <a:moveTo>
                  <a:pt x="76201" y="207962"/>
                </a:moveTo>
                <a:lnTo>
                  <a:pt x="82551" y="207962"/>
                </a:lnTo>
                <a:lnTo>
                  <a:pt x="82551" y="247650"/>
                </a:lnTo>
                <a:lnTo>
                  <a:pt x="55563" y="247650"/>
                </a:lnTo>
                <a:lnTo>
                  <a:pt x="55563" y="227012"/>
                </a:lnTo>
                <a:close/>
                <a:moveTo>
                  <a:pt x="115888" y="168275"/>
                </a:moveTo>
                <a:cubicBezTo>
                  <a:pt x="115888" y="168275"/>
                  <a:pt x="115888" y="168275"/>
                  <a:pt x="127168" y="168275"/>
                </a:cubicBezTo>
                <a:cubicBezTo>
                  <a:pt x="130928" y="169555"/>
                  <a:pt x="135941" y="170835"/>
                  <a:pt x="139701" y="170835"/>
                </a:cubicBezTo>
                <a:cubicBezTo>
                  <a:pt x="139701" y="170835"/>
                  <a:pt x="139701" y="170835"/>
                  <a:pt x="139701" y="247650"/>
                </a:cubicBezTo>
                <a:cubicBezTo>
                  <a:pt x="139701" y="247650"/>
                  <a:pt x="139701" y="247650"/>
                  <a:pt x="115888" y="247650"/>
                </a:cubicBezTo>
                <a:close/>
                <a:moveTo>
                  <a:pt x="198438" y="155575"/>
                </a:moveTo>
                <a:cubicBezTo>
                  <a:pt x="198438" y="155575"/>
                  <a:pt x="198438" y="155575"/>
                  <a:pt x="198438" y="247650"/>
                </a:cubicBezTo>
                <a:cubicBezTo>
                  <a:pt x="198438" y="247650"/>
                  <a:pt x="198438" y="247650"/>
                  <a:pt x="173038" y="247650"/>
                </a:cubicBezTo>
                <a:lnTo>
                  <a:pt x="173038" y="168363"/>
                </a:lnTo>
                <a:cubicBezTo>
                  <a:pt x="181928" y="165805"/>
                  <a:pt x="190818" y="161969"/>
                  <a:pt x="198438" y="155575"/>
                </a:cubicBezTo>
                <a:close/>
                <a:moveTo>
                  <a:pt x="149226" y="41376"/>
                </a:moveTo>
                <a:cubicBezTo>
                  <a:pt x="136937" y="41376"/>
                  <a:pt x="124649" y="46240"/>
                  <a:pt x="114947" y="55968"/>
                </a:cubicBezTo>
                <a:cubicBezTo>
                  <a:pt x="96838" y="74128"/>
                  <a:pt x="96838" y="105259"/>
                  <a:pt x="114947" y="123418"/>
                </a:cubicBezTo>
                <a:cubicBezTo>
                  <a:pt x="134350" y="142875"/>
                  <a:pt x="164101" y="142875"/>
                  <a:pt x="183504" y="123418"/>
                </a:cubicBezTo>
                <a:cubicBezTo>
                  <a:pt x="201613" y="105259"/>
                  <a:pt x="201613" y="74128"/>
                  <a:pt x="183504" y="55968"/>
                </a:cubicBezTo>
                <a:cubicBezTo>
                  <a:pt x="173803" y="46240"/>
                  <a:pt x="161514" y="41376"/>
                  <a:pt x="149226" y="41376"/>
                </a:cubicBezTo>
                <a:close/>
                <a:moveTo>
                  <a:pt x="228600" y="39687"/>
                </a:moveTo>
                <a:cubicBezTo>
                  <a:pt x="228600" y="39687"/>
                  <a:pt x="228600" y="39687"/>
                  <a:pt x="254000" y="39687"/>
                </a:cubicBezTo>
                <a:lnTo>
                  <a:pt x="254000" y="247650"/>
                </a:lnTo>
                <a:cubicBezTo>
                  <a:pt x="254000" y="247650"/>
                  <a:pt x="254000" y="247650"/>
                  <a:pt x="228600" y="247650"/>
                </a:cubicBezTo>
                <a:cubicBezTo>
                  <a:pt x="228600" y="247650"/>
                  <a:pt x="228600" y="247650"/>
                  <a:pt x="228600" y="110730"/>
                </a:cubicBezTo>
                <a:cubicBezTo>
                  <a:pt x="231140" y="104272"/>
                  <a:pt x="231140" y="96521"/>
                  <a:pt x="231140" y="90063"/>
                </a:cubicBezTo>
                <a:cubicBezTo>
                  <a:pt x="231140" y="83604"/>
                  <a:pt x="231140" y="75854"/>
                  <a:pt x="228600" y="69396"/>
                </a:cubicBezTo>
                <a:cubicBezTo>
                  <a:pt x="228600" y="69396"/>
                  <a:pt x="228600" y="69396"/>
                  <a:pt x="228600" y="39687"/>
                </a:cubicBezTo>
                <a:close/>
                <a:moveTo>
                  <a:pt x="149707" y="22312"/>
                </a:moveTo>
                <a:cubicBezTo>
                  <a:pt x="166789" y="22312"/>
                  <a:pt x="183872" y="28749"/>
                  <a:pt x="196764" y="41623"/>
                </a:cubicBezTo>
                <a:cubicBezTo>
                  <a:pt x="223838" y="68659"/>
                  <a:pt x="223838" y="111144"/>
                  <a:pt x="196764" y="136893"/>
                </a:cubicBezTo>
                <a:cubicBezTo>
                  <a:pt x="173558" y="161354"/>
                  <a:pt x="136170" y="162641"/>
                  <a:pt x="109096" y="143330"/>
                </a:cubicBezTo>
                <a:cubicBezTo>
                  <a:pt x="109096" y="143330"/>
                  <a:pt x="109096" y="143330"/>
                  <a:pt x="97492" y="154917"/>
                </a:cubicBezTo>
                <a:cubicBezTo>
                  <a:pt x="98782" y="160067"/>
                  <a:pt x="97492" y="166504"/>
                  <a:pt x="93625" y="170366"/>
                </a:cubicBezTo>
                <a:cubicBezTo>
                  <a:pt x="93625" y="170366"/>
                  <a:pt x="93625" y="170366"/>
                  <a:pt x="43344" y="220576"/>
                </a:cubicBezTo>
                <a:cubicBezTo>
                  <a:pt x="35608" y="227013"/>
                  <a:pt x="25295" y="227013"/>
                  <a:pt x="18848" y="220576"/>
                </a:cubicBezTo>
                <a:cubicBezTo>
                  <a:pt x="11113" y="214139"/>
                  <a:pt x="11113" y="202552"/>
                  <a:pt x="18848" y="196115"/>
                </a:cubicBezTo>
                <a:cubicBezTo>
                  <a:pt x="18848" y="196115"/>
                  <a:pt x="18848" y="196115"/>
                  <a:pt x="67840" y="145905"/>
                </a:cubicBezTo>
                <a:cubicBezTo>
                  <a:pt x="72997" y="142043"/>
                  <a:pt x="78154" y="140755"/>
                  <a:pt x="84600" y="140755"/>
                </a:cubicBezTo>
                <a:cubicBezTo>
                  <a:pt x="84600" y="140755"/>
                  <a:pt x="84600" y="140755"/>
                  <a:pt x="96203" y="129168"/>
                </a:cubicBezTo>
                <a:cubicBezTo>
                  <a:pt x="75575" y="103420"/>
                  <a:pt x="78154" y="66084"/>
                  <a:pt x="102649" y="41623"/>
                </a:cubicBezTo>
                <a:cubicBezTo>
                  <a:pt x="115542" y="28749"/>
                  <a:pt x="132624" y="22312"/>
                  <a:pt x="149707" y="22312"/>
                </a:cubicBezTo>
                <a:close/>
                <a:moveTo>
                  <a:pt x="280988" y="0"/>
                </a:moveTo>
                <a:lnTo>
                  <a:pt x="306388" y="0"/>
                </a:lnTo>
                <a:lnTo>
                  <a:pt x="306388" y="247650"/>
                </a:lnTo>
                <a:lnTo>
                  <a:pt x="280988" y="2476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2" name="Google Shape;702;p49"/>
          <p:cNvSpPr/>
          <p:nvPr/>
        </p:nvSpPr>
        <p:spPr>
          <a:xfrm>
            <a:off x="7837759" y="2917986"/>
            <a:ext cx="371000" cy="338008"/>
          </a:xfrm>
          <a:custGeom>
            <a:rect b="b" l="l" r="r" t="t"/>
            <a:pathLst>
              <a:path extrusionOk="0" h="305176" w="334963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3" name="Google Shape;703;p49"/>
          <p:cNvSpPr/>
          <p:nvPr/>
        </p:nvSpPr>
        <p:spPr>
          <a:xfrm>
            <a:off x="8556574" y="4428000"/>
            <a:ext cx="359912" cy="371000"/>
          </a:xfrm>
          <a:custGeom>
            <a:rect b="b" l="l" r="r" t="t"/>
            <a:pathLst>
              <a:path extrusionOk="0" h="337100" w="327026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704" name="Google Shape;704;p49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705" name="Google Shape;705;p49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06" name="Google Shape;706;p49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707" name="Google Shape;707;p49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08" name="Google Shape;708;p49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709" name="Google Shape;709;p49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10" name="Google Shape;710;p49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11" name="Google Shape;711;p49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0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719" name="Google Shape;719;p50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sp>
          <p:nvSpPr>
            <p:cNvPr id="720" name="Google Shape;720;p50"/>
            <p:cNvSpPr/>
            <p:nvPr/>
          </p:nvSpPr>
          <p:spPr>
            <a:xfrm>
              <a:off x="-1" y="0"/>
              <a:ext cx="5829300" cy="685799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21" name="Google Shape;721;p50"/>
            <p:cNvSpPr/>
            <p:nvPr/>
          </p:nvSpPr>
          <p:spPr>
            <a:xfrm>
              <a:off x="5829300" y="1"/>
              <a:ext cx="63627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722" name="Google Shape;722;p50"/>
          <p:cNvGrpSpPr/>
          <p:nvPr/>
        </p:nvGrpSpPr>
        <p:grpSpPr>
          <a:xfrm>
            <a:off x="3271018" y="2425700"/>
            <a:ext cx="2824982" cy="2006602"/>
            <a:chOff x="4683509" y="2425700"/>
            <a:chExt cx="2824982" cy="2006602"/>
          </a:xfrm>
        </p:grpSpPr>
        <p:sp>
          <p:nvSpPr>
            <p:cNvPr id="723" name="Google Shape;723;p50"/>
            <p:cNvSpPr/>
            <p:nvPr/>
          </p:nvSpPr>
          <p:spPr>
            <a:xfrm>
              <a:off x="5092698" y="2425700"/>
              <a:ext cx="2006604" cy="2006602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24" name="Google Shape;724;p50"/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6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04</a:t>
              </a:r>
              <a:endParaRPr b="1" i="0" sz="6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725" name="Google Shape;725;p50"/>
          <p:cNvGrpSpPr/>
          <p:nvPr/>
        </p:nvGrpSpPr>
        <p:grpSpPr>
          <a:xfrm>
            <a:off x="6096000" y="3097655"/>
            <a:ext cx="3866451" cy="832060"/>
            <a:chOff x="3304037" y="341972"/>
            <a:chExt cx="3866451" cy="832060"/>
          </a:xfrm>
        </p:grpSpPr>
        <p:sp>
          <p:nvSpPr>
            <p:cNvPr id="726" name="Google Shape;726;p50"/>
            <p:cNvSpPr txBox="1"/>
            <p:nvPr/>
          </p:nvSpPr>
          <p:spPr>
            <a:xfrm>
              <a:off x="3304038" y="341972"/>
              <a:ext cx="2446504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Century Schoolbook"/>
                <a:buNone/>
              </a:pPr>
              <a:r>
                <a:rPr b="1" i="0" lang="tr-TR" sz="32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DIAMOND</a:t>
              </a:r>
              <a:endParaRPr b="1" i="0" sz="32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27" name="Google Shape;727;p50"/>
            <p:cNvSpPr txBox="1"/>
            <p:nvPr/>
          </p:nvSpPr>
          <p:spPr>
            <a:xfrm>
              <a:off x="3304037" y="888697"/>
              <a:ext cx="3866451" cy="285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CLICK TO ADD CAPTION TEXT</a:t>
              </a:r>
              <a:endParaRPr b="0" i="0" sz="11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3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3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18" name="Google Shape;118;p33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sp>
          <p:nvSpPr>
            <p:cNvPr id="119" name="Google Shape;119;p33"/>
            <p:cNvSpPr/>
            <p:nvPr/>
          </p:nvSpPr>
          <p:spPr>
            <a:xfrm>
              <a:off x="-1" y="0"/>
              <a:ext cx="5829300" cy="685799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20" name="Google Shape;120;p33"/>
            <p:cNvSpPr/>
            <p:nvPr/>
          </p:nvSpPr>
          <p:spPr>
            <a:xfrm>
              <a:off x="5829300" y="1"/>
              <a:ext cx="63627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121" name="Google Shape;121;p33"/>
          <p:cNvGrpSpPr/>
          <p:nvPr/>
        </p:nvGrpSpPr>
        <p:grpSpPr>
          <a:xfrm>
            <a:off x="6238875" y="1685854"/>
            <a:ext cx="4543424" cy="583632"/>
            <a:chOff x="6238875" y="1685854"/>
            <a:chExt cx="4543424" cy="583632"/>
          </a:xfrm>
        </p:grpSpPr>
        <p:grpSp>
          <p:nvGrpSpPr>
            <p:cNvPr id="122" name="Google Shape;122;p33"/>
            <p:cNvGrpSpPr/>
            <p:nvPr/>
          </p:nvGrpSpPr>
          <p:grpSpPr>
            <a:xfrm>
              <a:off x="6915848" y="1685854"/>
              <a:ext cx="3866451" cy="583632"/>
              <a:chOff x="3304037" y="341972"/>
              <a:chExt cx="3866451" cy="583632"/>
            </a:xfrm>
          </p:grpSpPr>
          <p:sp>
            <p:nvSpPr>
              <p:cNvPr id="123" name="Google Shape;123;p33"/>
              <p:cNvSpPr txBox="1"/>
              <p:nvPr/>
            </p:nvSpPr>
            <p:spPr>
              <a:xfrm>
                <a:off x="3304038" y="341972"/>
                <a:ext cx="1010213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000"/>
                  <a:buFont typeface="Century Schoolbook"/>
                  <a:buNone/>
                </a:pPr>
                <a:r>
                  <a:rPr b="1" i="0" lang="tr-TR" sz="2000" u="none" cap="none" strike="noStrike">
                    <a:solidFill>
                      <a:srgbClr val="595959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GOLD</a:t>
                </a:r>
                <a:endParaRPr b="1" i="0" sz="20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24" name="Google Shape;124;p33"/>
              <p:cNvSpPr txBox="1"/>
              <p:nvPr/>
            </p:nvSpPr>
            <p:spPr>
              <a:xfrm>
                <a:off x="3304037" y="675407"/>
                <a:ext cx="3866451" cy="250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900" u="none" cap="none" strike="noStrike">
                    <a:solidFill>
                      <a:srgbClr val="A5A5A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CLICK TO ADD CAPTION TEXT</a:t>
                </a:r>
                <a:endParaRPr b="0" i="0" sz="9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25" name="Google Shape;125;p33"/>
            <p:cNvGrpSpPr/>
            <p:nvPr/>
          </p:nvGrpSpPr>
          <p:grpSpPr>
            <a:xfrm>
              <a:off x="6238875" y="1704975"/>
              <a:ext cx="533400" cy="533400"/>
              <a:chOff x="6238875" y="1704975"/>
              <a:chExt cx="533400" cy="533400"/>
            </a:xfrm>
          </p:grpSpPr>
          <p:sp>
            <p:nvSpPr>
              <p:cNvPr id="126" name="Google Shape;126;p33"/>
              <p:cNvSpPr/>
              <p:nvPr/>
            </p:nvSpPr>
            <p:spPr>
              <a:xfrm>
                <a:off x="6238875" y="1704975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rgbClr val="36D0DC">
                      <a:alpha val="89803"/>
                    </a:srgbClr>
                  </a:gs>
                  <a:gs pos="100000">
                    <a:srgbClr val="5B86E5">
                      <a:alpha val="89803"/>
                    </a:srgbClr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27" name="Google Shape;127;p33"/>
              <p:cNvSpPr txBox="1"/>
              <p:nvPr/>
            </p:nvSpPr>
            <p:spPr>
              <a:xfrm>
                <a:off x="6278370" y="1778617"/>
                <a:ext cx="474855" cy="373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Schoolbook"/>
                  <a:buNone/>
                </a:pPr>
                <a:r>
                  <a:rPr b="0" i="0" lang="tr-TR" sz="1600" u="none" cap="none" strike="noStrike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01</a:t>
                </a:r>
                <a:endParaRPr/>
              </a:p>
            </p:txBody>
          </p:sp>
        </p:grpSp>
      </p:grpSp>
      <p:grpSp>
        <p:nvGrpSpPr>
          <p:cNvPr id="128" name="Google Shape;128;p33"/>
          <p:cNvGrpSpPr/>
          <p:nvPr/>
        </p:nvGrpSpPr>
        <p:grpSpPr>
          <a:xfrm>
            <a:off x="6238875" y="2651054"/>
            <a:ext cx="4543424" cy="583632"/>
            <a:chOff x="6238875" y="2651054"/>
            <a:chExt cx="4543424" cy="583632"/>
          </a:xfrm>
        </p:grpSpPr>
        <p:grpSp>
          <p:nvGrpSpPr>
            <p:cNvPr id="129" name="Google Shape;129;p33"/>
            <p:cNvGrpSpPr/>
            <p:nvPr/>
          </p:nvGrpSpPr>
          <p:grpSpPr>
            <a:xfrm>
              <a:off x="6915848" y="2651054"/>
              <a:ext cx="3866451" cy="583632"/>
              <a:chOff x="3304037" y="341972"/>
              <a:chExt cx="3866451" cy="583632"/>
            </a:xfrm>
          </p:grpSpPr>
          <p:sp>
            <p:nvSpPr>
              <p:cNvPr id="130" name="Google Shape;130;p33"/>
              <p:cNvSpPr txBox="1"/>
              <p:nvPr/>
            </p:nvSpPr>
            <p:spPr>
              <a:xfrm>
                <a:off x="3304038" y="341972"/>
                <a:ext cx="1252266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000"/>
                  <a:buFont typeface="Century Schoolbook"/>
                  <a:buNone/>
                </a:pPr>
                <a:r>
                  <a:rPr b="1" i="0" lang="tr-TR" sz="2000" u="none" cap="none" strike="noStrike">
                    <a:solidFill>
                      <a:srgbClr val="595959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SILVER</a:t>
                </a:r>
                <a:endParaRPr b="1" i="0" sz="20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31" name="Google Shape;131;p33"/>
              <p:cNvSpPr txBox="1"/>
              <p:nvPr/>
            </p:nvSpPr>
            <p:spPr>
              <a:xfrm>
                <a:off x="3304037" y="675407"/>
                <a:ext cx="3866451" cy="250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900" u="none" cap="none" strike="noStrike">
                    <a:solidFill>
                      <a:srgbClr val="A5A5A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CLICK TO ADD CAPTION TEXT</a:t>
                </a:r>
                <a:endParaRPr b="0" i="0" sz="9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32" name="Google Shape;132;p33"/>
            <p:cNvGrpSpPr/>
            <p:nvPr/>
          </p:nvGrpSpPr>
          <p:grpSpPr>
            <a:xfrm>
              <a:off x="6238875" y="2670175"/>
              <a:ext cx="533400" cy="533400"/>
              <a:chOff x="6238875" y="2670175"/>
              <a:chExt cx="533400" cy="533400"/>
            </a:xfrm>
          </p:grpSpPr>
          <p:sp>
            <p:nvSpPr>
              <p:cNvPr id="133" name="Google Shape;133;p33"/>
              <p:cNvSpPr/>
              <p:nvPr/>
            </p:nvSpPr>
            <p:spPr>
              <a:xfrm>
                <a:off x="6238875" y="2670175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rgbClr val="A7DF62"/>
                  </a:gs>
                  <a:gs pos="100000">
                    <a:srgbClr val="57AC30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34" name="Google Shape;134;p33"/>
              <p:cNvSpPr txBox="1"/>
              <p:nvPr/>
            </p:nvSpPr>
            <p:spPr>
              <a:xfrm>
                <a:off x="6278370" y="2750349"/>
                <a:ext cx="474855" cy="373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Schoolbook"/>
                  <a:buNone/>
                </a:pPr>
                <a:r>
                  <a:rPr b="0" i="0" lang="tr-TR" sz="1600" u="none" cap="none" strike="noStrike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02</a:t>
                </a:r>
                <a:endParaRPr/>
              </a:p>
            </p:txBody>
          </p:sp>
        </p:grpSp>
      </p:grpSp>
      <p:grpSp>
        <p:nvGrpSpPr>
          <p:cNvPr id="135" name="Google Shape;135;p33"/>
          <p:cNvGrpSpPr/>
          <p:nvPr/>
        </p:nvGrpSpPr>
        <p:grpSpPr>
          <a:xfrm>
            <a:off x="6238875" y="3616254"/>
            <a:ext cx="4543424" cy="583632"/>
            <a:chOff x="6238875" y="3616254"/>
            <a:chExt cx="4543424" cy="583632"/>
          </a:xfrm>
        </p:grpSpPr>
        <p:grpSp>
          <p:nvGrpSpPr>
            <p:cNvPr id="136" name="Google Shape;136;p33"/>
            <p:cNvGrpSpPr/>
            <p:nvPr/>
          </p:nvGrpSpPr>
          <p:grpSpPr>
            <a:xfrm>
              <a:off x="6915848" y="3616254"/>
              <a:ext cx="3866451" cy="583632"/>
              <a:chOff x="3304037" y="341972"/>
              <a:chExt cx="3866451" cy="583632"/>
            </a:xfrm>
          </p:grpSpPr>
          <p:sp>
            <p:nvSpPr>
              <p:cNvPr id="137" name="Google Shape;137;p33"/>
              <p:cNvSpPr txBox="1"/>
              <p:nvPr/>
            </p:nvSpPr>
            <p:spPr>
              <a:xfrm>
                <a:off x="3304038" y="341972"/>
                <a:ext cx="138371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000"/>
                  <a:buFont typeface="Century Schoolbook"/>
                  <a:buNone/>
                </a:pPr>
                <a:r>
                  <a:rPr b="1" i="0" lang="tr-TR" sz="2000" u="none" cap="none" strike="noStrike">
                    <a:solidFill>
                      <a:srgbClr val="595959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BRONZE</a:t>
                </a:r>
                <a:endParaRPr b="1" i="0" sz="20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38" name="Google Shape;138;p33"/>
              <p:cNvSpPr txBox="1"/>
              <p:nvPr/>
            </p:nvSpPr>
            <p:spPr>
              <a:xfrm>
                <a:off x="3304037" y="675407"/>
                <a:ext cx="3866451" cy="250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900" u="none" cap="none" strike="noStrike">
                    <a:solidFill>
                      <a:srgbClr val="A5A5A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CLICK TO ADD CAPTION TEXT</a:t>
                </a:r>
                <a:endParaRPr b="0" i="0" sz="9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39" name="Google Shape;139;p33"/>
            <p:cNvGrpSpPr/>
            <p:nvPr/>
          </p:nvGrpSpPr>
          <p:grpSpPr>
            <a:xfrm>
              <a:off x="6238875" y="3635375"/>
              <a:ext cx="533400" cy="533400"/>
              <a:chOff x="6238875" y="3635375"/>
              <a:chExt cx="533400" cy="533400"/>
            </a:xfrm>
          </p:grpSpPr>
          <p:sp>
            <p:nvSpPr>
              <p:cNvPr id="140" name="Google Shape;140;p33"/>
              <p:cNvSpPr/>
              <p:nvPr/>
            </p:nvSpPr>
            <p:spPr>
              <a:xfrm>
                <a:off x="6238875" y="3635375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rgbClr val="36D0DC">
                      <a:alpha val="89803"/>
                    </a:srgbClr>
                  </a:gs>
                  <a:gs pos="100000">
                    <a:srgbClr val="5B86E5">
                      <a:alpha val="89803"/>
                    </a:srgbClr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41" name="Google Shape;141;p33"/>
              <p:cNvSpPr txBox="1"/>
              <p:nvPr/>
            </p:nvSpPr>
            <p:spPr>
              <a:xfrm>
                <a:off x="6278370" y="3715549"/>
                <a:ext cx="474855" cy="373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Schoolbook"/>
                  <a:buNone/>
                </a:pPr>
                <a:r>
                  <a:rPr b="0" i="0" lang="tr-TR" sz="1600" u="none" cap="none" strike="noStrike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03</a:t>
                </a:r>
                <a:endParaRPr/>
              </a:p>
            </p:txBody>
          </p:sp>
        </p:grpSp>
      </p:grpSp>
      <p:grpSp>
        <p:nvGrpSpPr>
          <p:cNvPr id="142" name="Google Shape;142;p33"/>
          <p:cNvGrpSpPr/>
          <p:nvPr/>
        </p:nvGrpSpPr>
        <p:grpSpPr>
          <a:xfrm>
            <a:off x="6238875" y="4581407"/>
            <a:ext cx="4543424" cy="583632"/>
            <a:chOff x="6238875" y="4581407"/>
            <a:chExt cx="4543424" cy="583632"/>
          </a:xfrm>
        </p:grpSpPr>
        <p:grpSp>
          <p:nvGrpSpPr>
            <p:cNvPr id="143" name="Google Shape;143;p33"/>
            <p:cNvGrpSpPr/>
            <p:nvPr/>
          </p:nvGrpSpPr>
          <p:grpSpPr>
            <a:xfrm>
              <a:off x="6915848" y="4581407"/>
              <a:ext cx="3866451" cy="583632"/>
              <a:chOff x="3304037" y="341972"/>
              <a:chExt cx="3866451" cy="583632"/>
            </a:xfrm>
          </p:grpSpPr>
          <p:sp>
            <p:nvSpPr>
              <p:cNvPr id="144" name="Google Shape;144;p33"/>
              <p:cNvSpPr txBox="1"/>
              <p:nvPr/>
            </p:nvSpPr>
            <p:spPr>
              <a:xfrm>
                <a:off x="3304038" y="341972"/>
                <a:ext cx="159691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595959"/>
                  </a:buClr>
                  <a:buSzPts val="2000"/>
                  <a:buFont typeface="Century Schoolbook"/>
                  <a:buNone/>
                </a:pPr>
                <a:r>
                  <a:rPr b="1" i="0" lang="tr-TR" sz="2000" u="none" cap="none" strike="noStrike">
                    <a:solidFill>
                      <a:srgbClr val="595959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DIAMOND</a:t>
                </a:r>
                <a:endParaRPr b="1" i="0" sz="20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45" name="Google Shape;145;p33"/>
              <p:cNvSpPr txBox="1"/>
              <p:nvPr/>
            </p:nvSpPr>
            <p:spPr>
              <a:xfrm>
                <a:off x="3304037" y="675407"/>
                <a:ext cx="3866451" cy="2501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900" u="none" cap="none" strike="noStrike">
                    <a:solidFill>
                      <a:srgbClr val="A5A5A5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CLICK TO ADD CAPTION TEXT</a:t>
                </a:r>
                <a:endParaRPr b="0" i="0" sz="9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grpSp>
          <p:nvGrpSpPr>
            <p:cNvPr id="146" name="Google Shape;146;p33"/>
            <p:cNvGrpSpPr/>
            <p:nvPr/>
          </p:nvGrpSpPr>
          <p:grpSpPr>
            <a:xfrm>
              <a:off x="6238875" y="4600575"/>
              <a:ext cx="533400" cy="533400"/>
              <a:chOff x="6238875" y="4600575"/>
              <a:chExt cx="533400" cy="533400"/>
            </a:xfrm>
          </p:grpSpPr>
          <p:sp>
            <p:nvSpPr>
              <p:cNvPr id="147" name="Google Shape;147;p33"/>
              <p:cNvSpPr/>
              <p:nvPr/>
            </p:nvSpPr>
            <p:spPr>
              <a:xfrm>
                <a:off x="6238875" y="4600575"/>
                <a:ext cx="533400" cy="533400"/>
              </a:xfrm>
              <a:prstGeom prst="ellipse">
                <a:avLst/>
              </a:prstGeom>
              <a:gradFill>
                <a:gsLst>
                  <a:gs pos="0">
                    <a:srgbClr val="A7DF62"/>
                  </a:gs>
                  <a:gs pos="100000">
                    <a:srgbClr val="57AC30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148" name="Google Shape;148;p33"/>
              <p:cNvSpPr txBox="1"/>
              <p:nvPr/>
            </p:nvSpPr>
            <p:spPr>
              <a:xfrm>
                <a:off x="6278370" y="4680749"/>
                <a:ext cx="474855" cy="3730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600"/>
                  <a:buFont typeface="Century Schoolbook"/>
                  <a:buNone/>
                </a:pPr>
                <a:r>
                  <a:rPr b="0" i="0" lang="tr-TR" sz="1600" u="none" cap="none" strike="noStrike">
                    <a:solidFill>
                      <a:schemeClr val="lt1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04</a:t>
                </a:r>
                <a:endParaRPr/>
              </a:p>
            </p:txBody>
          </p:sp>
        </p:grpSp>
      </p:grpSp>
      <p:sp>
        <p:nvSpPr>
          <p:cNvPr id="149" name="Google Shape;149;p33"/>
          <p:cNvSpPr/>
          <p:nvPr/>
        </p:nvSpPr>
        <p:spPr>
          <a:xfrm>
            <a:off x="1553421" y="1767724"/>
            <a:ext cx="2866178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CONTENT</a:t>
            </a:r>
            <a:endParaRPr b="1" i="0" sz="3600" u="none" cap="none" strike="noStrike">
              <a:solidFill>
                <a:srgbClr val="59595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3" name="Google Shape;733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4713" y="1592796"/>
            <a:ext cx="4523842" cy="4523842"/>
          </a:xfrm>
          <a:prstGeom prst="rect">
            <a:avLst/>
          </a:prstGeom>
          <a:noFill/>
          <a:ln>
            <a:noFill/>
          </a:ln>
          <a:effectLst>
            <a:outerShdw blurRad="266700" rotWithShape="0" algn="t" dir="5400000" dist="241300">
              <a:srgbClr val="000000">
                <a:alpha val="12941"/>
              </a:srgbClr>
            </a:outerShdw>
          </a:effectLst>
        </p:spPr>
      </p:pic>
      <p:grpSp>
        <p:nvGrpSpPr>
          <p:cNvPr id="734" name="Google Shape;734;p51"/>
          <p:cNvGrpSpPr/>
          <p:nvPr/>
        </p:nvGrpSpPr>
        <p:grpSpPr>
          <a:xfrm>
            <a:off x="6096000" y="2934035"/>
            <a:ext cx="4914018" cy="831005"/>
            <a:chOff x="6096000" y="2934035"/>
            <a:chExt cx="4914018" cy="831005"/>
          </a:xfrm>
        </p:grpSpPr>
        <p:sp>
          <p:nvSpPr>
            <p:cNvPr id="735" name="Google Shape;735;p51"/>
            <p:cNvSpPr/>
            <p:nvPr/>
          </p:nvSpPr>
          <p:spPr>
            <a:xfrm>
              <a:off x="6096000" y="2949147"/>
              <a:ext cx="579183" cy="579183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36" name="Google Shape;736;p51"/>
            <p:cNvSpPr/>
            <p:nvPr/>
          </p:nvSpPr>
          <p:spPr>
            <a:xfrm>
              <a:off x="6303631" y="3167941"/>
              <a:ext cx="152136" cy="153144"/>
            </a:xfrm>
            <a:custGeom>
              <a:rect b="b" l="l" r="r" t="t"/>
              <a:pathLst>
                <a:path extrusionOk="0" h="64" w="64">
                  <a:moveTo>
                    <a:pt x="32" y="0"/>
                  </a:moveTo>
                  <a:cubicBezTo>
                    <a:pt x="15" y="0"/>
                    <a:pt x="0" y="14"/>
                    <a:pt x="0" y="32"/>
                  </a:cubicBezTo>
                  <a:cubicBezTo>
                    <a:pt x="0" y="49"/>
                    <a:pt x="15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lose/>
                  <a:moveTo>
                    <a:pt x="51" y="47"/>
                  </a:moveTo>
                  <a:cubicBezTo>
                    <a:pt x="42" y="57"/>
                    <a:pt x="27" y="59"/>
                    <a:pt x="17" y="50"/>
                  </a:cubicBezTo>
                  <a:cubicBezTo>
                    <a:pt x="7" y="41"/>
                    <a:pt x="6" y="26"/>
                    <a:pt x="14" y="16"/>
                  </a:cubicBezTo>
                  <a:cubicBezTo>
                    <a:pt x="23" y="6"/>
                    <a:pt x="38" y="5"/>
                    <a:pt x="48" y="14"/>
                  </a:cubicBezTo>
                  <a:cubicBezTo>
                    <a:pt x="58" y="22"/>
                    <a:pt x="59" y="37"/>
                    <a:pt x="51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37" name="Google Shape;737;p51"/>
            <p:cNvSpPr/>
            <p:nvPr/>
          </p:nvSpPr>
          <p:spPr>
            <a:xfrm>
              <a:off x="6341916" y="3206226"/>
              <a:ext cx="42316" cy="43323"/>
            </a:xfrm>
            <a:custGeom>
              <a:rect b="b" l="l" r="r" t="t"/>
              <a:pathLst>
                <a:path extrusionOk="0" h="18" w="18">
                  <a:moveTo>
                    <a:pt x="16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4" y="18"/>
                    <a:pt x="4" y="17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9"/>
                    <a:pt x="10" y="4"/>
                    <a:pt x="16" y="4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38" name="Google Shape;738;p51"/>
            <p:cNvSpPr/>
            <p:nvPr/>
          </p:nvSpPr>
          <p:spPr>
            <a:xfrm>
              <a:off x="6227059" y="3101444"/>
              <a:ext cx="305279" cy="257926"/>
            </a:xfrm>
            <a:custGeom>
              <a:rect b="b" l="l" r="r" t="t"/>
              <a:pathLst>
                <a:path extrusionOk="0" h="108" w="128">
                  <a:moveTo>
                    <a:pt x="118" y="24"/>
                  </a:moveTo>
                  <a:cubicBezTo>
                    <a:pt x="101" y="21"/>
                    <a:pt x="101" y="21"/>
                    <a:pt x="101" y="21"/>
                  </a:cubicBezTo>
                  <a:cubicBezTo>
                    <a:pt x="96" y="7"/>
                    <a:pt x="96" y="7"/>
                    <a:pt x="96" y="7"/>
                  </a:cubicBezTo>
                  <a:cubicBezTo>
                    <a:pt x="94" y="3"/>
                    <a:pt x="89" y="0"/>
                    <a:pt x="8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0" y="0"/>
                    <a:pt x="35" y="3"/>
                    <a:pt x="33" y="7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5" y="25"/>
                    <a:pt x="0" y="30"/>
                    <a:pt x="0" y="3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2"/>
                    <a:pt x="6" y="108"/>
                    <a:pt x="12" y="108"/>
                  </a:cubicBezTo>
                  <a:cubicBezTo>
                    <a:pt x="116" y="108"/>
                    <a:pt x="116" y="108"/>
                    <a:pt x="116" y="108"/>
                  </a:cubicBezTo>
                  <a:cubicBezTo>
                    <a:pt x="123" y="108"/>
                    <a:pt x="128" y="102"/>
                    <a:pt x="128" y="96"/>
                  </a:cubicBezTo>
                  <a:cubicBezTo>
                    <a:pt x="128" y="36"/>
                    <a:pt x="128" y="36"/>
                    <a:pt x="128" y="36"/>
                  </a:cubicBezTo>
                  <a:cubicBezTo>
                    <a:pt x="128" y="30"/>
                    <a:pt x="124" y="25"/>
                    <a:pt x="118" y="24"/>
                  </a:cubicBezTo>
                  <a:close/>
                  <a:moveTo>
                    <a:pt x="120" y="96"/>
                  </a:moveTo>
                  <a:cubicBezTo>
                    <a:pt x="120" y="98"/>
                    <a:pt x="119" y="100"/>
                    <a:pt x="116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0" y="100"/>
                    <a:pt x="8" y="98"/>
                    <a:pt x="8" y="9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4"/>
                    <a:pt x="10" y="32"/>
                    <a:pt x="12" y="32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9"/>
                    <a:pt x="43" y="8"/>
                    <a:pt x="44" y="8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6" y="8"/>
                    <a:pt x="88" y="9"/>
                    <a:pt x="88" y="10"/>
                  </a:cubicBezTo>
                  <a:cubicBezTo>
                    <a:pt x="95" y="28"/>
                    <a:pt x="95" y="28"/>
                    <a:pt x="95" y="28"/>
                  </a:cubicBezTo>
                  <a:cubicBezTo>
                    <a:pt x="117" y="32"/>
                    <a:pt x="117" y="32"/>
                    <a:pt x="117" y="32"/>
                  </a:cubicBezTo>
                  <a:cubicBezTo>
                    <a:pt x="119" y="32"/>
                    <a:pt x="120" y="34"/>
                    <a:pt x="120" y="36"/>
                  </a:cubicBezTo>
                  <a:lnTo>
                    <a:pt x="120" y="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39" name="Google Shape;739;p51"/>
            <p:cNvGrpSpPr/>
            <p:nvPr/>
          </p:nvGrpSpPr>
          <p:grpSpPr>
            <a:xfrm>
              <a:off x="6806242" y="2934035"/>
              <a:ext cx="4203776" cy="831005"/>
              <a:chOff x="874712" y="3382338"/>
              <a:chExt cx="4203776" cy="831005"/>
            </a:xfrm>
          </p:grpSpPr>
          <p:sp>
            <p:nvSpPr>
              <p:cNvPr id="740" name="Google Shape;740;p51"/>
              <p:cNvSpPr/>
              <p:nvPr/>
            </p:nvSpPr>
            <p:spPr>
              <a:xfrm>
                <a:off x="874712" y="3677812"/>
                <a:ext cx="4203776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41" name="Google Shape;741;p51"/>
              <p:cNvSpPr/>
              <p:nvPr/>
            </p:nvSpPr>
            <p:spPr>
              <a:xfrm>
                <a:off x="874712" y="33823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742" name="Google Shape;742;p51"/>
          <p:cNvGrpSpPr/>
          <p:nvPr/>
        </p:nvGrpSpPr>
        <p:grpSpPr>
          <a:xfrm>
            <a:off x="6096000" y="4017933"/>
            <a:ext cx="4914018" cy="831005"/>
            <a:chOff x="6096000" y="4017933"/>
            <a:chExt cx="4914018" cy="831005"/>
          </a:xfrm>
        </p:grpSpPr>
        <p:sp>
          <p:nvSpPr>
            <p:cNvPr id="743" name="Google Shape;743;p51"/>
            <p:cNvSpPr/>
            <p:nvPr/>
          </p:nvSpPr>
          <p:spPr>
            <a:xfrm>
              <a:off x="6096000" y="4074563"/>
              <a:ext cx="579183" cy="579183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44" name="Google Shape;744;p51"/>
            <p:cNvSpPr/>
            <p:nvPr/>
          </p:nvSpPr>
          <p:spPr>
            <a:xfrm>
              <a:off x="6236631" y="4226418"/>
              <a:ext cx="286137" cy="306286"/>
            </a:xfrm>
            <a:custGeom>
              <a:rect b="b" l="l" r="r" t="t"/>
              <a:pathLst>
                <a:path extrusionOk="0" h="128" w="120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8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8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9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1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9" y="8"/>
                    <a:pt x="112" y="11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45" name="Google Shape;745;p51"/>
            <p:cNvSpPr/>
            <p:nvPr/>
          </p:nvSpPr>
          <p:spPr>
            <a:xfrm>
              <a:off x="6274917" y="4264704"/>
              <a:ext cx="209565" cy="191429"/>
            </a:xfrm>
            <a:custGeom>
              <a:rect b="b" l="l" r="r" t="t"/>
              <a:pathLst>
                <a:path extrusionOk="0" h="80" w="88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7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7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1" y="44"/>
                    <a:pt x="70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2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3" y="60"/>
                    <a:pt x="53" y="60"/>
                    <a:pt x="53" y="60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5"/>
                    <a:pt x="84" y="65"/>
                    <a:pt x="84" y="65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46" name="Google Shape;746;p51"/>
            <p:cNvSpPr/>
            <p:nvPr/>
          </p:nvSpPr>
          <p:spPr>
            <a:xfrm>
              <a:off x="6388767" y="4293922"/>
              <a:ext cx="57429" cy="57428"/>
            </a:xfrm>
            <a:custGeom>
              <a:rect b="b" l="l" r="r" t="t"/>
              <a:pathLst>
                <a:path extrusionOk="0" h="24" w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cubicBezTo>
                    <a:pt x="0" y="19"/>
                    <a:pt x="6" y="24"/>
                    <a:pt x="12" y="24"/>
                  </a:cubicBezTo>
                  <a:close/>
                  <a:moveTo>
                    <a:pt x="12" y="4"/>
                  </a:moveTo>
                  <a:cubicBezTo>
                    <a:pt x="17" y="4"/>
                    <a:pt x="20" y="7"/>
                    <a:pt x="20" y="12"/>
                  </a:cubicBezTo>
                  <a:cubicBezTo>
                    <a:pt x="20" y="16"/>
                    <a:pt x="17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7"/>
                    <a:pt x="8" y="4"/>
                    <a:pt x="12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47" name="Google Shape;747;p51"/>
            <p:cNvGrpSpPr/>
            <p:nvPr/>
          </p:nvGrpSpPr>
          <p:grpSpPr>
            <a:xfrm>
              <a:off x="6806242" y="4017933"/>
              <a:ext cx="4203776" cy="831005"/>
              <a:chOff x="874712" y="3382338"/>
              <a:chExt cx="4203776" cy="831005"/>
            </a:xfrm>
          </p:grpSpPr>
          <p:sp>
            <p:nvSpPr>
              <p:cNvPr id="748" name="Google Shape;748;p51"/>
              <p:cNvSpPr/>
              <p:nvPr/>
            </p:nvSpPr>
            <p:spPr>
              <a:xfrm>
                <a:off x="874712" y="3677812"/>
                <a:ext cx="4203776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49" name="Google Shape;749;p51"/>
              <p:cNvSpPr/>
              <p:nvPr/>
            </p:nvSpPr>
            <p:spPr>
              <a:xfrm>
                <a:off x="874712" y="33823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750" name="Google Shape;750;p51"/>
          <p:cNvGrpSpPr/>
          <p:nvPr/>
        </p:nvGrpSpPr>
        <p:grpSpPr>
          <a:xfrm>
            <a:off x="6096000" y="5142846"/>
            <a:ext cx="4914018" cy="831005"/>
            <a:chOff x="6096000" y="5142846"/>
            <a:chExt cx="4914018" cy="831005"/>
          </a:xfrm>
        </p:grpSpPr>
        <p:sp>
          <p:nvSpPr>
            <p:cNvPr id="751" name="Google Shape;751;p51"/>
            <p:cNvSpPr/>
            <p:nvPr/>
          </p:nvSpPr>
          <p:spPr>
            <a:xfrm>
              <a:off x="6096000" y="5199979"/>
              <a:ext cx="579183" cy="579183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2" name="Google Shape;752;p51"/>
            <p:cNvSpPr/>
            <p:nvPr/>
          </p:nvSpPr>
          <p:spPr>
            <a:xfrm>
              <a:off x="6272902" y="5423872"/>
              <a:ext cx="197474" cy="153143"/>
            </a:xfrm>
            <a:custGeom>
              <a:rect b="b" l="l" r="r" t="t"/>
              <a:pathLst>
                <a:path extrusionOk="0" h="64" w="83">
                  <a:moveTo>
                    <a:pt x="74" y="3"/>
                  </a:moveTo>
                  <a:cubicBezTo>
                    <a:pt x="63" y="1"/>
                    <a:pt x="52" y="0"/>
                    <a:pt x="41" y="0"/>
                  </a:cubicBezTo>
                  <a:cubicBezTo>
                    <a:pt x="30" y="0"/>
                    <a:pt x="19" y="1"/>
                    <a:pt x="8" y="3"/>
                  </a:cubicBezTo>
                  <a:cubicBezTo>
                    <a:pt x="7" y="3"/>
                    <a:pt x="6" y="4"/>
                    <a:pt x="5" y="6"/>
                  </a:cubicBezTo>
                  <a:cubicBezTo>
                    <a:pt x="0" y="23"/>
                    <a:pt x="0" y="41"/>
                    <a:pt x="5" y="58"/>
                  </a:cubicBezTo>
                  <a:cubicBezTo>
                    <a:pt x="6" y="60"/>
                    <a:pt x="7" y="61"/>
                    <a:pt x="8" y="61"/>
                  </a:cubicBezTo>
                  <a:cubicBezTo>
                    <a:pt x="19" y="63"/>
                    <a:pt x="30" y="64"/>
                    <a:pt x="41" y="64"/>
                  </a:cubicBezTo>
                  <a:cubicBezTo>
                    <a:pt x="52" y="64"/>
                    <a:pt x="63" y="63"/>
                    <a:pt x="74" y="61"/>
                  </a:cubicBezTo>
                  <a:cubicBezTo>
                    <a:pt x="75" y="61"/>
                    <a:pt x="76" y="60"/>
                    <a:pt x="77" y="58"/>
                  </a:cubicBezTo>
                  <a:cubicBezTo>
                    <a:pt x="83" y="41"/>
                    <a:pt x="83" y="23"/>
                    <a:pt x="77" y="6"/>
                  </a:cubicBezTo>
                  <a:cubicBezTo>
                    <a:pt x="76" y="4"/>
                    <a:pt x="75" y="3"/>
                    <a:pt x="74" y="3"/>
                  </a:cubicBezTo>
                  <a:close/>
                  <a:moveTo>
                    <a:pt x="73" y="57"/>
                  </a:moveTo>
                  <a:cubicBezTo>
                    <a:pt x="52" y="61"/>
                    <a:pt x="31" y="61"/>
                    <a:pt x="9" y="57"/>
                  </a:cubicBezTo>
                  <a:cubicBezTo>
                    <a:pt x="4" y="40"/>
                    <a:pt x="4" y="24"/>
                    <a:pt x="9" y="7"/>
                  </a:cubicBezTo>
                  <a:cubicBezTo>
                    <a:pt x="31" y="2"/>
                    <a:pt x="52" y="2"/>
                    <a:pt x="73" y="7"/>
                  </a:cubicBezTo>
                  <a:cubicBezTo>
                    <a:pt x="79" y="24"/>
                    <a:pt x="79" y="40"/>
                    <a:pt x="73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3" name="Google Shape;753;p51"/>
            <p:cNvSpPr/>
            <p:nvPr/>
          </p:nvSpPr>
          <p:spPr>
            <a:xfrm>
              <a:off x="6234616" y="5385586"/>
              <a:ext cx="312332" cy="238782"/>
            </a:xfrm>
            <a:custGeom>
              <a:rect b="b" l="l" r="r" t="t"/>
              <a:pathLst>
                <a:path extrusionOk="0" h="100" w="131">
                  <a:moveTo>
                    <a:pt x="125" y="10"/>
                  </a:moveTo>
                  <a:cubicBezTo>
                    <a:pt x="124" y="6"/>
                    <a:pt x="121" y="4"/>
                    <a:pt x="118" y="4"/>
                  </a:cubicBezTo>
                  <a:cubicBezTo>
                    <a:pt x="100" y="1"/>
                    <a:pt x="83" y="0"/>
                    <a:pt x="65" y="0"/>
                  </a:cubicBezTo>
                  <a:cubicBezTo>
                    <a:pt x="48" y="0"/>
                    <a:pt x="30" y="1"/>
                    <a:pt x="13" y="4"/>
                  </a:cubicBezTo>
                  <a:cubicBezTo>
                    <a:pt x="9" y="4"/>
                    <a:pt x="7" y="6"/>
                    <a:pt x="6" y="10"/>
                  </a:cubicBezTo>
                  <a:cubicBezTo>
                    <a:pt x="0" y="35"/>
                    <a:pt x="0" y="61"/>
                    <a:pt x="6" y="87"/>
                  </a:cubicBezTo>
                  <a:cubicBezTo>
                    <a:pt x="7" y="90"/>
                    <a:pt x="9" y="93"/>
                    <a:pt x="13" y="93"/>
                  </a:cubicBezTo>
                  <a:cubicBezTo>
                    <a:pt x="21" y="94"/>
                    <a:pt x="29" y="95"/>
                    <a:pt x="38" y="96"/>
                  </a:cubicBezTo>
                  <a:cubicBezTo>
                    <a:pt x="37" y="96"/>
                    <a:pt x="37" y="96"/>
                    <a:pt x="37" y="96"/>
                  </a:cubicBezTo>
                  <a:cubicBezTo>
                    <a:pt x="37" y="99"/>
                    <a:pt x="50" y="100"/>
                    <a:pt x="65" y="100"/>
                  </a:cubicBezTo>
                  <a:cubicBezTo>
                    <a:pt x="81" y="100"/>
                    <a:pt x="93" y="99"/>
                    <a:pt x="93" y="96"/>
                  </a:cubicBezTo>
                  <a:cubicBezTo>
                    <a:pt x="93" y="96"/>
                    <a:pt x="93" y="96"/>
                    <a:pt x="92" y="96"/>
                  </a:cubicBezTo>
                  <a:cubicBezTo>
                    <a:pt x="101" y="95"/>
                    <a:pt x="109" y="94"/>
                    <a:pt x="118" y="93"/>
                  </a:cubicBezTo>
                  <a:cubicBezTo>
                    <a:pt x="121" y="93"/>
                    <a:pt x="124" y="90"/>
                    <a:pt x="125" y="87"/>
                  </a:cubicBezTo>
                  <a:cubicBezTo>
                    <a:pt x="131" y="61"/>
                    <a:pt x="131" y="35"/>
                    <a:pt x="125" y="10"/>
                  </a:cubicBezTo>
                  <a:close/>
                  <a:moveTo>
                    <a:pt x="117" y="85"/>
                  </a:moveTo>
                  <a:cubicBezTo>
                    <a:pt x="82" y="89"/>
                    <a:pt x="48" y="89"/>
                    <a:pt x="14" y="85"/>
                  </a:cubicBezTo>
                  <a:cubicBezTo>
                    <a:pt x="8" y="61"/>
                    <a:pt x="8" y="36"/>
                    <a:pt x="14" y="12"/>
                  </a:cubicBezTo>
                  <a:cubicBezTo>
                    <a:pt x="48" y="7"/>
                    <a:pt x="82" y="7"/>
                    <a:pt x="117" y="12"/>
                  </a:cubicBezTo>
                  <a:cubicBezTo>
                    <a:pt x="123" y="36"/>
                    <a:pt x="123" y="61"/>
                    <a:pt x="117" y="8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4" name="Google Shape;754;p51"/>
            <p:cNvSpPr/>
            <p:nvPr/>
          </p:nvSpPr>
          <p:spPr>
            <a:xfrm>
              <a:off x="6475414" y="5432940"/>
              <a:ext cx="28211" cy="29218"/>
            </a:xfrm>
            <a:custGeom>
              <a:rect b="b" l="l" r="r" t="t"/>
              <a:pathLst>
                <a:path extrusionOk="0" h="12" w="12">
                  <a:moveTo>
                    <a:pt x="6" y="12"/>
                  </a:moveTo>
                  <a:cubicBezTo>
                    <a:pt x="9" y="12"/>
                    <a:pt x="12" y="10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10"/>
                    <a:pt x="3" y="12"/>
                    <a:pt x="6" y="12"/>
                  </a:cubicBezTo>
                  <a:close/>
                  <a:moveTo>
                    <a:pt x="6" y="4"/>
                  </a:moveTo>
                  <a:cubicBezTo>
                    <a:pt x="7" y="4"/>
                    <a:pt x="8" y="5"/>
                    <a:pt x="8" y="6"/>
                  </a:cubicBezTo>
                  <a:cubicBezTo>
                    <a:pt x="8" y="8"/>
                    <a:pt x="7" y="8"/>
                    <a:pt x="6" y="8"/>
                  </a:cubicBezTo>
                  <a:cubicBezTo>
                    <a:pt x="5" y="8"/>
                    <a:pt x="4" y="8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5" name="Google Shape;755;p51"/>
            <p:cNvSpPr/>
            <p:nvPr/>
          </p:nvSpPr>
          <p:spPr>
            <a:xfrm>
              <a:off x="6465338" y="5557872"/>
              <a:ext cx="38286" cy="9067"/>
            </a:xfrm>
            <a:custGeom>
              <a:rect b="b" l="l" r="r" t="t"/>
              <a:pathLst>
                <a:path extrusionOk="0"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6" name="Google Shape;756;p51"/>
            <p:cNvSpPr/>
            <p:nvPr/>
          </p:nvSpPr>
          <p:spPr>
            <a:xfrm>
              <a:off x="6475414" y="5528654"/>
              <a:ext cx="38286" cy="10075"/>
            </a:xfrm>
            <a:custGeom>
              <a:rect b="b" l="l" r="r" t="t"/>
              <a:pathLst>
                <a:path extrusionOk="0"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7" name="Google Shape;757;p51"/>
            <p:cNvSpPr/>
            <p:nvPr/>
          </p:nvSpPr>
          <p:spPr>
            <a:xfrm>
              <a:off x="6475414" y="5500443"/>
              <a:ext cx="38286" cy="9067"/>
            </a:xfrm>
            <a:custGeom>
              <a:rect b="b" l="l" r="r" t="t"/>
              <a:pathLst>
                <a:path extrusionOk="0" h="4" w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4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58" name="Google Shape;758;p51"/>
            <p:cNvSpPr/>
            <p:nvPr/>
          </p:nvSpPr>
          <p:spPr>
            <a:xfrm>
              <a:off x="6313203" y="5462158"/>
              <a:ext cx="57429" cy="38286"/>
            </a:xfrm>
            <a:custGeom>
              <a:rect b="b" l="l" r="r" t="t"/>
              <a:pathLst>
                <a:path extrusionOk="0" h="16" w="24">
                  <a:moveTo>
                    <a:pt x="22" y="0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2" y="2"/>
                    <a:pt x="1" y="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1" y="16"/>
                    <a:pt x="2" y="16"/>
                  </a:cubicBezTo>
                  <a:cubicBezTo>
                    <a:pt x="3" y="16"/>
                    <a:pt x="4" y="16"/>
                    <a:pt x="4" y="1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6" y="5"/>
                    <a:pt x="7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3"/>
                    <a:pt x="24" y="2"/>
                  </a:cubicBezTo>
                  <a:cubicBezTo>
                    <a:pt x="24" y="0"/>
                    <a:pt x="23" y="0"/>
                    <a:pt x="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grpSp>
          <p:nvGrpSpPr>
            <p:cNvPr id="759" name="Google Shape;759;p51"/>
            <p:cNvGrpSpPr/>
            <p:nvPr/>
          </p:nvGrpSpPr>
          <p:grpSpPr>
            <a:xfrm>
              <a:off x="6806242" y="5142846"/>
              <a:ext cx="4203776" cy="831005"/>
              <a:chOff x="874712" y="3382338"/>
              <a:chExt cx="4203776" cy="831005"/>
            </a:xfrm>
          </p:grpSpPr>
          <p:sp>
            <p:nvSpPr>
              <p:cNvPr id="760" name="Google Shape;760;p51"/>
              <p:cNvSpPr/>
              <p:nvPr/>
            </p:nvSpPr>
            <p:spPr>
              <a:xfrm>
                <a:off x="874712" y="3677812"/>
                <a:ext cx="4203776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0" i="0" lang="tr-TR" sz="1200" u="none" cap="none" strike="noStrike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b="0" i="0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1" name="Google Shape;761;p51"/>
              <p:cNvSpPr/>
              <p:nvPr/>
            </p:nvSpPr>
            <p:spPr>
              <a:xfrm>
                <a:off x="874712" y="33823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16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STEP HERE</a:t>
                </a:r>
                <a:endParaRPr b="1" i="0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762" name="Google Shape;762;p51"/>
          <p:cNvGrpSpPr/>
          <p:nvPr/>
        </p:nvGrpSpPr>
        <p:grpSpPr>
          <a:xfrm>
            <a:off x="4648199" y="1885950"/>
            <a:ext cx="4181475" cy="494060"/>
            <a:chOff x="4648199" y="1885950"/>
            <a:chExt cx="4181475" cy="494060"/>
          </a:xfrm>
        </p:grpSpPr>
        <p:sp>
          <p:nvSpPr>
            <p:cNvPr id="763" name="Google Shape;763;p51"/>
            <p:cNvSpPr/>
            <p:nvPr/>
          </p:nvSpPr>
          <p:spPr>
            <a:xfrm>
              <a:off x="4648199" y="1885950"/>
              <a:ext cx="4181475" cy="494060"/>
            </a:xfrm>
            <a:prstGeom prst="roundRect">
              <a:avLst>
                <a:gd fmla="val 50000" name="adj"/>
              </a:avLst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64" name="Google Shape;764;p51"/>
            <p:cNvSpPr/>
            <p:nvPr/>
          </p:nvSpPr>
          <p:spPr>
            <a:xfrm>
              <a:off x="4648199" y="1945802"/>
              <a:ext cx="4181475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765" name="Google Shape;765;p51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766" name="Google Shape;766;p51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767" name="Google Shape;767;p51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768" name="Google Shape;768;p51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69" name="Google Shape;769;p51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770" name="Google Shape;770;p51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771" name="Google Shape;771;p51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72" name="Google Shape;772;p51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52"/>
          <p:cNvGrpSpPr/>
          <p:nvPr/>
        </p:nvGrpSpPr>
        <p:grpSpPr>
          <a:xfrm>
            <a:off x="2296714" y="1889846"/>
            <a:ext cx="8187108" cy="1573620"/>
            <a:chOff x="2296714" y="1889846"/>
            <a:chExt cx="8187108" cy="1573620"/>
          </a:xfrm>
        </p:grpSpPr>
        <p:grpSp>
          <p:nvGrpSpPr>
            <p:cNvPr id="779" name="Google Shape;779;p52"/>
            <p:cNvGrpSpPr/>
            <p:nvPr/>
          </p:nvGrpSpPr>
          <p:grpSpPr>
            <a:xfrm>
              <a:off x="3784919" y="2355595"/>
              <a:ext cx="749145" cy="642125"/>
              <a:chOff x="3619819" y="2253995"/>
              <a:chExt cx="749145" cy="642125"/>
            </a:xfrm>
          </p:grpSpPr>
          <p:sp>
            <p:nvSpPr>
              <p:cNvPr id="780" name="Google Shape;780;p52"/>
              <p:cNvSpPr/>
              <p:nvPr/>
            </p:nvSpPr>
            <p:spPr>
              <a:xfrm>
                <a:off x="3619819" y="2253995"/>
                <a:ext cx="749145" cy="642125"/>
              </a:xfrm>
              <a:custGeom>
                <a:rect b="b" l="l" r="r" t="t"/>
                <a:pathLst>
                  <a:path extrusionOk="0" h="195943" w="228600">
                    <a:moveTo>
                      <a:pt x="97972" y="114300"/>
                    </a:moveTo>
                    <a:lnTo>
                      <a:pt x="130629" y="114300"/>
                    </a:lnTo>
                    <a:lnTo>
                      <a:pt x="130629" y="130629"/>
                    </a:lnTo>
                    <a:lnTo>
                      <a:pt x="97972" y="130629"/>
                    </a:lnTo>
                    <a:close/>
                    <a:moveTo>
                      <a:pt x="0" y="114300"/>
                    </a:moveTo>
                    <a:lnTo>
                      <a:pt x="85725" y="114300"/>
                    </a:lnTo>
                    <a:lnTo>
                      <a:pt x="85725" y="134711"/>
                    </a:lnTo>
                    <a:cubicBezTo>
                      <a:pt x="85725" y="136922"/>
                      <a:pt x="86533" y="138836"/>
                      <a:pt x="88149" y="140452"/>
                    </a:cubicBezTo>
                    <a:cubicBezTo>
                      <a:pt x="89765" y="142067"/>
                      <a:pt x="91678" y="142875"/>
                      <a:pt x="93889" y="142875"/>
                    </a:cubicBezTo>
                    <a:lnTo>
                      <a:pt x="134711" y="142875"/>
                    </a:lnTo>
                    <a:cubicBezTo>
                      <a:pt x="136922" y="142875"/>
                      <a:pt x="138836" y="142067"/>
                      <a:pt x="140451" y="140452"/>
                    </a:cubicBezTo>
                    <a:cubicBezTo>
                      <a:pt x="142067" y="138836"/>
                      <a:pt x="142875" y="136922"/>
                      <a:pt x="142875" y="134711"/>
                    </a:cubicBezTo>
                    <a:lnTo>
                      <a:pt x="142875" y="114300"/>
                    </a:lnTo>
                    <a:lnTo>
                      <a:pt x="228600" y="114300"/>
                    </a:lnTo>
                    <a:lnTo>
                      <a:pt x="228600" y="175532"/>
                    </a:lnTo>
                    <a:cubicBezTo>
                      <a:pt x="228600" y="181145"/>
                      <a:pt x="226602" y="185950"/>
                      <a:pt x="222604" y="189947"/>
                    </a:cubicBezTo>
                    <a:cubicBezTo>
                      <a:pt x="218607" y="193945"/>
                      <a:pt x="213802" y="195943"/>
                      <a:pt x="208189" y="195943"/>
                    </a:cubicBezTo>
                    <a:lnTo>
                      <a:pt x="20411" y="195943"/>
                    </a:lnTo>
                    <a:cubicBezTo>
                      <a:pt x="14798" y="195943"/>
                      <a:pt x="9993" y="193945"/>
                      <a:pt x="5996" y="189947"/>
                    </a:cubicBezTo>
                    <a:cubicBezTo>
                      <a:pt x="1999" y="185950"/>
                      <a:pt x="0" y="181145"/>
                      <a:pt x="0" y="175532"/>
                    </a:cubicBezTo>
                    <a:close/>
                    <a:moveTo>
                      <a:pt x="81643" y="16329"/>
                    </a:moveTo>
                    <a:lnTo>
                      <a:pt x="81643" y="32657"/>
                    </a:lnTo>
                    <a:lnTo>
                      <a:pt x="146957" y="32657"/>
                    </a:lnTo>
                    <a:lnTo>
                      <a:pt x="146957" y="16329"/>
                    </a:lnTo>
                    <a:close/>
                    <a:moveTo>
                      <a:pt x="77561" y="0"/>
                    </a:moveTo>
                    <a:lnTo>
                      <a:pt x="151039" y="0"/>
                    </a:lnTo>
                    <a:cubicBezTo>
                      <a:pt x="154441" y="0"/>
                      <a:pt x="157333" y="1191"/>
                      <a:pt x="159714" y="3572"/>
                    </a:cubicBezTo>
                    <a:cubicBezTo>
                      <a:pt x="162095" y="5953"/>
                      <a:pt x="163286" y="8845"/>
                      <a:pt x="163286" y="12247"/>
                    </a:cubicBezTo>
                    <a:lnTo>
                      <a:pt x="163286" y="32657"/>
                    </a:lnTo>
                    <a:lnTo>
                      <a:pt x="208189" y="32657"/>
                    </a:lnTo>
                    <a:cubicBezTo>
                      <a:pt x="213802" y="32657"/>
                      <a:pt x="218607" y="34656"/>
                      <a:pt x="222604" y="38653"/>
                    </a:cubicBezTo>
                    <a:cubicBezTo>
                      <a:pt x="226602" y="42650"/>
                      <a:pt x="228600" y="47455"/>
                      <a:pt x="228600" y="53068"/>
                    </a:cubicBezTo>
                    <a:lnTo>
                      <a:pt x="228600" y="102054"/>
                    </a:lnTo>
                    <a:lnTo>
                      <a:pt x="0" y="102054"/>
                    </a:lnTo>
                    <a:lnTo>
                      <a:pt x="0" y="53068"/>
                    </a:lnTo>
                    <a:cubicBezTo>
                      <a:pt x="0" y="47455"/>
                      <a:pt x="1999" y="42650"/>
                      <a:pt x="5996" y="38653"/>
                    </a:cubicBezTo>
                    <a:cubicBezTo>
                      <a:pt x="9993" y="34656"/>
                      <a:pt x="14798" y="32657"/>
                      <a:pt x="20411" y="32657"/>
                    </a:cubicBezTo>
                    <a:lnTo>
                      <a:pt x="65314" y="32657"/>
                    </a:lnTo>
                    <a:lnTo>
                      <a:pt x="65314" y="12247"/>
                    </a:lnTo>
                    <a:cubicBezTo>
                      <a:pt x="65314" y="8845"/>
                      <a:pt x="66505" y="5953"/>
                      <a:pt x="68886" y="3572"/>
                    </a:cubicBezTo>
                    <a:cubicBezTo>
                      <a:pt x="71268" y="1191"/>
                      <a:pt x="74159" y="0"/>
                      <a:pt x="7756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36D0DC">
                      <a:alpha val="89803"/>
                    </a:srgbClr>
                  </a:gs>
                  <a:gs pos="100000">
                    <a:srgbClr val="5B86E5">
                      <a:alpha val="89803"/>
                    </a:srgbClr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81" name="Google Shape;781;p52"/>
              <p:cNvSpPr/>
              <p:nvPr/>
            </p:nvSpPr>
            <p:spPr>
              <a:xfrm>
                <a:off x="3619819" y="2502717"/>
                <a:ext cx="749145" cy="393403"/>
              </a:xfrm>
              <a:custGeom>
                <a:rect b="b" l="l" r="r" t="t"/>
                <a:pathLst>
                  <a:path extrusionOk="0" h="393403" w="749145">
                    <a:moveTo>
                      <a:pt x="321064" y="125851"/>
                    </a:moveTo>
                    <a:lnTo>
                      <a:pt x="428084" y="125851"/>
                    </a:lnTo>
                    <a:lnTo>
                      <a:pt x="428084" y="179363"/>
                    </a:lnTo>
                    <a:lnTo>
                      <a:pt x="321064" y="179363"/>
                    </a:lnTo>
                    <a:close/>
                    <a:moveTo>
                      <a:pt x="0" y="125851"/>
                    </a:moveTo>
                    <a:lnTo>
                      <a:pt x="280930" y="125851"/>
                    </a:lnTo>
                    <a:lnTo>
                      <a:pt x="280930" y="192740"/>
                    </a:lnTo>
                    <a:cubicBezTo>
                      <a:pt x="280930" y="199985"/>
                      <a:pt x="283577" y="206258"/>
                      <a:pt x="288873" y="211554"/>
                    </a:cubicBezTo>
                    <a:cubicBezTo>
                      <a:pt x="294169" y="216846"/>
                      <a:pt x="300438" y="219494"/>
                      <a:pt x="307684" y="219494"/>
                    </a:cubicBezTo>
                    <a:lnTo>
                      <a:pt x="441462" y="219494"/>
                    </a:lnTo>
                    <a:cubicBezTo>
                      <a:pt x="448707" y="219494"/>
                      <a:pt x="454980" y="216846"/>
                      <a:pt x="460272" y="211554"/>
                    </a:cubicBezTo>
                    <a:cubicBezTo>
                      <a:pt x="465568" y="206258"/>
                      <a:pt x="468216" y="199985"/>
                      <a:pt x="468216" y="192740"/>
                    </a:cubicBezTo>
                    <a:lnTo>
                      <a:pt x="468216" y="125851"/>
                    </a:lnTo>
                    <a:lnTo>
                      <a:pt x="749145" y="125851"/>
                    </a:lnTo>
                    <a:lnTo>
                      <a:pt x="749145" y="326514"/>
                    </a:lnTo>
                    <a:cubicBezTo>
                      <a:pt x="749145" y="344909"/>
                      <a:pt x="742598" y="360655"/>
                      <a:pt x="729496" y="373754"/>
                    </a:cubicBezTo>
                    <a:cubicBezTo>
                      <a:pt x="716397" y="386856"/>
                      <a:pt x="700651" y="393403"/>
                      <a:pt x="682256" y="393403"/>
                    </a:cubicBezTo>
                    <a:lnTo>
                      <a:pt x="66889" y="393403"/>
                    </a:lnTo>
                    <a:cubicBezTo>
                      <a:pt x="48495" y="393403"/>
                      <a:pt x="32748" y="386856"/>
                      <a:pt x="19650" y="373754"/>
                    </a:cubicBezTo>
                    <a:cubicBezTo>
                      <a:pt x="6551" y="360655"/>
                      <a:pt x="0" y="344909"/>
                      <a:pt x="0" y="326514"/>
                    </a:cubicBezTo>
                    <a:close/>
                    <a:moveTo>
                      <a:pt x="0" y="0"/>
                    </a:moveTo>
                    <a:lnTo>
                      <a:pt x="749145" y="0"/>
                    </a:lnTo>
                    <a:lnTo>
                      <a:pt x="749145" y="85719"/>
                    </a:lnTo>
                    <a:lnTo>
                      <a:pt x="0" y="85719"/>
                    </a:lnTo>
                    <a:close/>
                  </a:path>
                </a:pathLst>
              </a:custGeom>
              <a:gradFill>
                <a:gsLst>
                  <a:gs pos="0">
                    <a:srgbClr val="36D0DC">
                      <a:alpha val="89803"/>
                    </a:srgbClr>
                  </a:gs>
                  <a:gs pos="100000">
                    <a:srgbClr val="5B86E5">
                      <a:alpha val="89803"/>
                    </a:srgbClr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782" name="Google Shape;782;p52"/>
            <p:cNvSpPr/>
            <p:nvPr/>
          </p:nvSpPr>
          <p:spPr>
            <a:xfrm>
              <a:off x="3372681" y="1889847"/>
              <a:ext cx="1573619" cy="1573619"/>
            </a:xfrm>
            <a:prstGeom prst="ellipse">
              <a:avLst/>
            </a:prstGeom>
            <a:noFill/>
            <a:ln cap="flat" cmpd="sng" w="101600">
              <a:solidFill>
                <a:srgbClr val="CCCCC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83" name="Google Shape;783;p52"/>
            <p:cNvSpPr/>
            <p:nvPr/>
          </p:nvSpPr>
          <p:spPr>
            <a:xfrm>
              <a:off x="3372680" y="1889846"/>
              <a:ext cx="1573619" cy="1573619"/>
            </a:xfrm>
            <a:prstGeom prst="arc">
              <a:avLst>
                <a:gd fmla="val 477211" name="adj1"/>
                <a:gd fmla="val 2885092" name="adj2"/>
              </a:avLst>
            </a:prstGeom>
            <a:noFill/>
            <a:ln cap="rnd" cmpd="sng" w="101600">
              <a:solidFill>
                <a:srgbClr val="4CA2CB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784" name="Google Shape;784;p52"/>
            <p:cNvSpPr/>
            <p:nvPr/>
          </p:nvSpPr>
          <p:spPr>
            <a:xfrm>
              <a:off x="3372680" y="1889846"/>
              <a:ext cx="1573619" cy="1573619"/>
            </a:xfrm>
            <a:prstGeom prst="arc">
              <a:avLst>
                <a:gd fmla="val 2844938" name="adj1"/>
                <a:gd fmla="val 17452842" name="adj2"/>
              </a:avLst>
            </a:prstGeom>
            <a:noFill/>
            <a:ln cap="rnd" cmpd="sng" w="101600">
              <a:solidFill>
                <a:srgbClr val="5B86E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785" name="Google Shape;785;p52"/>
            <p:cNvCxnSpPr/>
            <p:nvPr/>
          </p:nvCxnSpPr>
          <p:spPr>
            <a:xfrm>
              <a:off x="4988831" y="2577735"/>
              <a:ext cx="8430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sp>
          <p:nvSpPr>
            <p:cNvPr id="786" name="Google Shape;786;p52"/>
            <p:cNvSpPr txBox="1"/>
            <p:nvPr/>
          </p:nvSpPr>
          <p:spPr>
            <a:xfrm>
              <a:off x="5321266" y="2170303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8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45%</a:t>
              </a:r>
              <a:endParaRPr/>
            </a:p>
          </p:txBody>
        </p:sp>
        <p:cxnSp>
          <p:nvCxnSpPr>
            <p:cNvPr id="787" name="Google Shape;787;p52"/>
            <p:cNvCxnSpPr/>
            <p:nvPr/>
          </p:nvCxnSpPr>
          <p:spPr>
            <a:xfrm>
              <a:off x="4712385" y="3311382"/>
              <a:ext cx="8430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sp>
          <p:nvSpPr>
            <p:cNvPr id="788" name="Google Shape;788;p52"/>
            <p:cNvSpPr txBox="1"/>
            <p:nvPr/>
          </p:nvSpPr>
          <p:spPr>
            <a:xfrm>
              <a:off x="5030562" y="2931675"/>
              <a:ext cx="5902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30%</a:t>
              </a:r>
              <a:endParaRPr/>
            </a:p>
          </p:txBody>
        </p:sp>
        <p:sp>
          <p:nvSpPr>
            <p:cNvPr id="789" name="Google Shape;789;p52"/>
            <p:cNvSpPr/>
            <p:nvPr/>
          </p:nvSpPr>
          <p:spPr>
            <a:xfrm>
              <a:off x="2989813" y="2586278"/>
              <a:ext cx="180753" cy="180753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790" name="Google Shape;790;p52"/>
            <p:cNvCxnSpPr/>
            <p:nvPr/>
          </p:nvCxnSpPr>
          <p:spPr>
            <a:xfrm>
              <a:off x="2409274" y="2676654"/>
              <a:ext cx="548640" cy="0"/>
            </a:xfrm>
            <a:prstGeom prst="straightConnector1">
              <a:avLst/>
            </a:prstGeom>
            <a:noFill/>
            <a:ln cap="flat" cmpd="sng" w="9525">
              <a:solidFill>
                <a:srgbClr val="95A5A6"/>
              </a:solidFill>
              <a:prstDash val="dash"/>
              <a:miter lim="800000"/>
              <a:headEnd len="med" w="med" type="oval"/>
              <a:tailEnd len="sm" w="sm" type="none"/>
            </a:ln>
          </p:spPr>
        </p:cxnSp>
        <p:sp>
          <p:nvSpPr>
            <p:cNvPr id="791" name="Google Shape;791;p52"/>
            <p:cNvSpPr txBox="1"/>
            <p:nvPr/>
          </p:nvSpPr>
          <p:spPr>
            <a:xfrm>
              <a:off x="2296714" y="2244862"/>
              <a:ext cx="575461" cy="328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85%</a:t>
              </a:r>
              <a:endParaRPr/>
            </a:p>
          </p:txBody>
        </p:sp>
        <p:grpSp>
          <p:nvGrpSpPr>
            <p:cNvPr id="792" name="Google Shape;792;p52"/>
            <p:cNvGrpSpPr/>
            <p:nvPr/>
          </p:nvGrpSpPr>
          <p:grpSpPr>
            <a:xfrm>
              <a:off x="6280046" y="2242101"/>
              <a:ext cx="4203776" cy="869105"/>
              <a:chOff x="874712" y="3344238"/>
              <a:chExt cx="4203776" cy="869105"/>
            </a:xfrm>
          </p:grpSpPr>
          <p:sp>
            <p:nvSpPr>
              <p:cNvPr id="793" name="Google Shape;793;p52"/>
              <p:cNvSpPr/>
              <p:nvPr/>
            </p:nvSpPr>
            <p:spPr>
              <a:xfrm>
                <a:off x="874712" y="3677812"/>
                <a:ext cx="4203776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sz="12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94" name="Google Shape;794;p52"/>
              <p:cNvSpPr/>
              <p:nvPr/>
            </p:nvSpPr>
            <p:spPr>
              <a:xfrm>
                <a:off x="874712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sz="16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795" name="Google Shape;795;p52"/>
          <p:cNvGrpSpPr/>
          <p:nvPr/>
        </p:nvGrpSpPr>
        <p:grpSpPr>
          <a:xfrm>
            <a:off x="1694687" y="3766781"/>
            <a:ext cx="8091758" cy="1843993"/>
            <a:chOff x="1694687" y="3766781"/>
            <a:chExt cx="8091758" cy="1843993"/>
          </a:xfrm>
        </p:grpSpPr>
        <p:grpSp>
          <p:nvGrpSpPr>
            <p:cNvPr id="796" name="Google Shape;796;p52"/>
            <p:cNvGrpSpPr/>
            <p:nvPr/>
          </p:nvGrpSpPr>
          <p:grpSpPr>
            <a:xfrm>
              <a:off x="7954689" y="4502900"/>
              <a:ext cx="740913" cy="642125"/>
              <a:chOff x="7789589" y="4401300"/>
              <a:chExt cx="740913" cy="642125"/>
            </a:xfrm>
          </p:grpSpPr>
          <p:sp>
            <p:nvSpPr>
              <p:cNvPr id="797" name="Google Shape;797;p52"/>
              <p:cNvSpPr/>
              <p:nvPr/>
            </p:nvSpPr>
            <p:spPr>
              <a:xfrm>
                <a:off x="7789589" y="4401300"/>
                <a:ext cx="740913" cy="642125"/>
              </a:xfrm>
              <a:custGeom>
                <a:rect b="b" l="l" r="r" t="t"/>
                <a:pathLst>
                  <a:path extrusionOk="0" h="212272" w="244929">
                    <a:moveTo>
                      <a:pt x="122465" y="85725"/>
                    </a:moveTo>
                    <a:cubicBezTo>
                      <a:pt x="132585" y="85725"/>
                      <a:pt x="141238" y="89318"/>
                      <a:pt x="148424" y="96505"/>
                    </a:cubicBezTo>
                    <a:cubicBezTo>
                      <a:pt x="155611" y="103691"/>
                      <a:pt x="159204" y="112344"/>
                      <a:pt x="159204" y="122465"/>
                    </a:cubicBezTo>
                    <a:cubicBezTo>
                      <a:pt x="159204" y="132585"/>
                      <a:pt x="155611" y="141238"/>
                      <a:pt x="148424" y="148424"/>
                    </a:cubicBezTo>
                    <a:cubicBezTo>
                      <a:pt x="141238" y="155611"/>
                      <a:pt x="132585" y="159204"/>
                      <a:pt x="122465" y="159204"/>
                    </a:cubicBezTo>
                    <a:cubicBezTo>
                      <a:pt x="112344" y="159204"/>
                      <a:pt x="103691" y="155611"/>
                      <a:pt x="96505" y="148424"/>
                    </a:cubicBezTo>
                    <a:cubicBezTo>
                      <a:pt x="89318" y="141238"/>
                      <a:pt x="85725" y="132585"/>
                      <a:pt x="85725" y="122465"/>
                    </a:cubicBezTo>
                    <a:cubicBezTo>
                      <a:pt x="85725" y="112344"/>
                      <a:pt x="89318" y="103691"/>
                      <a:pt x="96505" y="96505"/>
                    </a:cubicBezTo>
                    <a:cubicBezTo>
                      <a:pt x="103691" y="89318"/>
                      <a:pt x="112344" y="85725"/>
                      <a:pt x="122465" y="85725"/>
                    </a:cubicBezTo>
                    <a:close/>
                    <a:moveTo>
                      <a:pt x="122465" y="65315"/>
                    </a:moveTo>
                    <a:cubicBezTo>
                      <a:pt x="106731" y="65315"/>
                      <a:pt x="93273" y="70906"/>
                      <a:pt x="82090" y="82090"/>
                    </a:cubicBezTo>
                    <a:cubicBezTo>
                      <a:pt x="70906" y="93273"/>
                      <a:pt x="65315" y="106731"/>
                      <a:pt x="65315" y="122465"/>
                    </a:cubicBezTo>
                    <a:cubicBezTo>
                      <a:pt x="65315" y="138198"/>
                      <a:pt x="70906" y="151656"/>
                      <a:pt x="82090" y="162840"/>
                    </a:cubicBezTo>
                    <a:cubicBezTo>
                      <a:pt x="93273" y="174023"/>
                      <a:pt x="106731" y="179615"/>
                      <a:pt x="122465" y="179615"/>
                    </a:cubicBezTo>
                    <a:cubicBezTo>
                      <a:pt x="138198" y="179615"/>
                      <a:pt x="151656" y="174023"/>
                      <a:pt x="162839" y="162840"/>
                    </a:cubicBezTo>
                    <a:cubicBezTo>
                      <a:pt x="174023" y="151656"/>
                      <a:pt x="179615" y="138198"/>
                      <a:pt x="179615" y="122465"/>
                    </a:cubicBezTo>
                    <a:cubicBezTo>
                      <a:pt x="179615" y="106731"/>
                      <a:pt x="174023" y="93273"/>
                      <a:pt x="162839" y="82090"/>
                    </a:cubicBezTo>
                    <a:cubicBezTo>
                      <a:pt x="151656" y="70906"/>
                      <a:pt x="138198" y="65315"/>
                      <a:pt x="122465" y="65315"/>
                    </a:cubicBezTo>
                    <a:close/>
                    <a:moveTo>
                      <a:pt x="89807" y="0"/>
                    </a:moveTo>
                    <a:lnTo>
                      <a:pt x="155122" y="0"/>
                    </a:lnTo>
                    <a:cubicBezTo>
                      <a:pt x="159629" y="0"/>
                      <a:pt x="164030" y="1510"/>
                      <a:pt x="168325" y="4529"/>
                    </a:cubicBezTo>
                    <a:cubicBezTo>
                      <a:pt x="172620" y="7548"/>
                      <a:pt x="175575" y="11141"/>
                      <a:pt x="177191" y="15308"/>
                    </a:cubicBezTo>
                    <a:lnTo>
                      <a:pt x="183697" y="32657"/>
                    </a:lnTo>
                    <a:lnTo>
                      <a:pt x="212272" y="32657"/>
                    </a:lnTo>
                    <a:cubicBezTo>
                      <a:pt x="221286" y="32657"/>
                      <a:pt x="228983" y="35847"/>
                      <a:pt x="235361" y="42225"/>
                    </a:cubicBezTo>
                    <a:cubicBezTo>
                      <a:pt x="241740" y="48603"/>
                      <a:pt x="244929" y="56300"/>
                      <a:pt x="244929" y="65315"/>
                    </a:cubicBezTo>
                    <a:lnTo>
                      <a:pt x="244929" y="179615"/>
                    </a:lnTo>
                    <a:cubicBezTo>
                      <a:pt x="244929" y="188629"/>
                      <a:pt x="241740" y="196326"/>
                      <a:pt x="235361" y="202704"/>
                    </a:cubicBezTo>
                    <a:cubicBezTo>
                      <a:pt x="228983" y="209083"/>
                      <a:pt x="221286" y="212272"/>
                      <a:pt x="212272" y="212272"/>
                    </a:cubicBezTo>
                    <a:lnTo>
                      <a:pt x="32657" y="212272"/>
                    </a:lnTo>
                    <a:cubicBezTo>
                      <a:pt x="23643" y="212272"/>
                      <a:pt x="15946" y="209083"/>
                      <a:pt x="9568" y="202704"/>
                    </a:cubicBezTo>
                    <a:cubicBezTo>
                      <a:pt x="3189" y="196326"/>
                      <a:pt x="0" y="188629"/>
                      <a:pt x="0" y="179615"/>
                    </a:cubicBezTo>
                    <a:lnTo>
                      <a:pt x="0" y="65315"/>
                    </a:lnTo>
                    <a:cubicBezTo>
                      <a:pt x="0" y="56300"/>
                      <a:pt x="3189" y="48603"/>
                      <a:pt x="9568" y="42225"/>
                    </a:cubicBezTo>
                    <a:cubicBezTo>
                      <a:pt x="15946" y="35847"/>
                      <a:pt x="23643" y="32657"/>
                      <a:pt x="32657" y="32657"/>
                    </a:cubicBezTo>
                    <a:lnTo>
                      <a:pt x="61232" y="32657"/>
                    </a:lnTo>
                    <a:lnTo>
                      <a:pt x="67738" y="15308"/>
                    </a:lnTo>
                    <a:cubicBezTo>
                      <a:pt x="69354" y="11141"/>
                      <a:pt x="72309" y="7548"/>
                      <a:pt x="76604" y="4529"/>
                    </a:cubicBezTo>
                    <a:cubicBezTo>
                      <a:pt x="80899" y="1510"/>
                      <a:pt x="85300" y="0"/>
                      <a:pt x="89807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A7DF62"/>
                  </a:gs>
                  <a:gs pos="100000">
                    <a:srgbClr val="57AC30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798" name="Google Shape;798;p52"/>
              <p:cNvSpPr/>
              <p:nvPr/>
            </p:nvSpPr>
            <p:spPr>
              <a:xfrm>
                <a:off x="7789589" y="4722362"/>
                <a:ext cx="740913" cy="321063"/>
              </a:xfrm>
              <a:custGeom>
                <a:rect b="b" l="l" r="r" t="t"/>
                <a:pathLst>
                  <a:path extrusionOk="0" h="321063" w="740913">
                    <a:moveTo>
                      <a:pt x="272101" y="0"/>
                    </a:moveTo>
                    <a:lnTo>
                      <a:pt x="468813" y="0"/>
                    </a:lnTo>
                    <a:lnTo>
                      <a:pt x="473442" y="6802"/>
                    </a:lnTo>
                    <a:cubicBezTo>
                      <a:pt x="478877" y="19890"/>
                      <a:pt x="481594" y="34088"/>
                      <a:pt x="481594" y="49396"/>
                    </a:cubicBezTo>
                    <a:cubicBezTo>
                      <a:pt x="481594" y="80009"/>
                      <a:pt x="470725" y="106185"/>
                      <a:pt x="448985" y="127922"/>
                    </a:cubicBezTo>
                    <a:cubicBezTo>
                      <a:pt x="427247" y="149663"/>
                      <a:pt x="401071" y="160532"/>
                      <a:pt x="370458" y="160532"/>
                    </a:cubicBezTo>
                    <a:cubicBezTo>
                      <a:pt x="339842" y="160532"/>
                      <a:pt x="313667" y="149663"/>
                      <a:pt x="291929" y="127922"/>
                    </a:cubicBezTo>
                    <a:cubicBezTo>
                      <a:pt x="270188" y="106185"/>
                      <a:pt x="259319" y="80009"/>
                      <a:pt x="259319" y="49396"/>
                    </a:cubicBezTo>
                    <a:cubicBezTo>
                      <a:pt x="259319" y="34088"/>
                      <a:pt x="262037" y="19890"/>
                      <a:pt x="267471" y="6802"/>
                    </a:cubicBezTo>
                    <a:close/>
                    <a:moveTo>
                      <a:pt x="0" y="0"/>
                    </a:moveTo>
                    <a:lnTo>
                      <a:pt x="207040" y="0"/>
                    </a:lnTo>
                    <a:lnTo>
                      <a:pt x="197579" y="49396"/>
                    </a:lnTo>
                    <a:cubicBezTo>
                      <a:pt x="197579" y="96989"/>
                      <a:pt x="214492" y="137699"/>
                      <a:pt x="248323" y="171531"/>
                    </a:cubicBezTo>
                    <a:cubicBezTo>
                      <a:pt x="282152" y="205360"/>
                      <a:pt x="322863" y="222275"/>
                      <a:pt x="370458" y="222275"/>
                    </a:cubicBezTo>
                    <a:cubicBezTo>
                      <a:pt x="418051" y="222275"/>
                      <a:pt x="458761" y="205360"/>
                      <a:pt x="492590" y="171531"/>
                    </a:cubicBezTo>
                    <a:cubicBezTo>
                      <a:pt x="526422" y="137699"/>
                      <a:pt x="543338" y="96989"/>
                      <a:pt x="543338" y="49396"/>
                    </a:cubicBezTo>
                    <a:lnTo>
                      <a:pt x="533876" y="0"/>
                    </a:lnTo>
                    <a:lnTo>
                      <a:pt x="740913" y="0"/>
                    </a:lnTo>
                    <a:lnTo>
                      <a:pt x="740913" y="222275"/>
                    </a:lnTo>
                    <a:cubicBezTo>
                      <a:pt x="740913" y="249543"/>
                      <a:pt x="731266" y="272826"/>
                      <a:pt x="711970" y="292120"/>
                    </a:cubicBezTo>
                    <a:cubicBezTo>
                      <a:pt x="692676" y="311416"/>
                      <a:pt x="669393" y="321063"/>
                      <a:pt x="642125" y="321063"/>
                    </a:cubicBezTo>
                    <a:lnTo>
                      <a:pt x="98788" y="321063"/>
                    </a:lnTo>
                    <a:cubicBezTo>
                      <a:pt x="71521" y="321063"/>
                      <a:pt x="48237" y="311416"/>
                      <a:pt x="28944" y="292120"/>
                    </a:cubicBezTo>
                    <a:cubicBezTo>
                      <a:pt x="9647" y="272826"/>
                      <a:pt x="0" y="249543"/>
                      <a:pt x="0" y="222275"/>
                    </a:cubicBezTo>
                    <a:close/>
                  </a:path>
                </a:pathLst>
              </a:custGeom>
              <a:gradFill>
                <a:gsLst>
                  <a:gs pos="0">
                    <a:srgbClr val="A7DF62"/>
                  </a:gs>
                  <a:gs pos="100000">
                    <a:srgbClr val="57AC30"/>
                  </a:gs>
                </a:gsLst>
                <a:lin ang="2700000" scaled="0"/>
              </a:gradFill>
              <a:ln>
                <a:noFill/>
              </a:ln>
              <a:effectLst>
                <a:outerShdw blurRad="774700" rotWithShape="0" algn="tl" dir="2700000" dist="850900">
                  <a:srgbClr val="000000">
                    <a:alpha val="10980"/>
                  </a:srgbClr>
                </a:outerShdw>
              </a:effectLst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sp>
          <p:nvSpPr>
            <p:cNvPr id="799" name="Google Shape;799;p52"/>
            <p:cNvSpPr/>
            <p:nvPr/>
          </p:nvSpPr>
          <p:spPr>
            <a:xfrm>
              <a:off x="7538338" y="4037155"/>
              <a:ext cx="1573619" cy="1573619"/>
            </a:xfrm>
            <a:prstGeom prst="ellipse">
              <a:avLst/>
            </a:prstGeom>
            <a:noFill/>
            <a:ln cap="flat" cmpd="sng" w="101600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00" name="Google Shape;800;p52"/>
            <p:cNvSpPr/>
            <p:nvPr/>
          </p:nvSpPr>
          <p:spPr>
            <a:xfrm>
              <a:off x="7538337" y="4037154"/>
              <a:ext cx="1573619" cy="1573619"/>
            </a:xfrm>
            <a:prstGeom prst="arc">
              <a:avLst>
                <a:gd fmla="val 20892080" name="adj1"/>
                <a:gd fmla="val 4149906" name="adj2"/>
              </a:avLst>
            </a:prstGeom>
            <a:noFill/>
            <a:ln cap="rnd" cmpd="sng" w="101600">
              <a:solidFill>
                <a:srgbClr val="A7DF62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01" name="Google Shape;801;p52"/>
            <p:cNvSpPr/>
            <p:nvPr/>
          </p:nvSpPr>
          <p:spPr>
            <a:xfrm>
              <a:off x="7538337" y="4037154"/>
              <a:ext cx="1573619" cy="1573619"/>
            </a:xfrm>
            <a:prstGeom prst="arc">
              <a:avLst>
                <a:gd fmla="val 3949982" name="adj1"/>
                <a:gd fmla="val 17600475" name="adj2"/>
              </a:avLst>
            </a:prstGeom>
            <a:noFill/>
            <a:ln cap="rnd" cmpd="sng" w="101600">
              <a:solidFill>
                <a:srgbClr val="57AC3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802" name="Google Shape;802;p52"/>
            <p:cNvCxnSpPr/>
            <p:nvPr/>
          </p:nvCxnSpPr>
          <p:spPr>
            <a:xfrm>
              <a:off x="8860542" y="4161513"/>
              <a:ext cx="8430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sp>
          <p:nvSpPr>
            <p:cNvPr id="803" name="Google Shape;803;p52"/>
            <p:cNvSpPr txBox="1"/>
            <p:nvPr/>
          </p:nvSpPr>
          <p:spPr>
            <a:xfrm>
              <a:off x="9192977" y="3766781"/>
              <a:ext cx="556563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15%</a:t>
              </a:r>
              <a:endParaRPr/>
            </a:p>
          </p:txBody>
        </p:sp>
        <p:cxnSp>
          <p:nvCxnSpPr>
            <p:cNvPr id="804" name="Google Shape;804;p52"/>
            <p:cNvCxnSpPr/>
            <p:nvPr/>
          </p:nvCxnSpPr>
          <p:spPr>
            <a:xfrm>
              <a:off x="8878042" y="5458690"/>
              <a:ext cx="843080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miter lim="800000"/>
              <a:headEnd len="sm" w="sm" type="none"/>
              <a:tailEnd len="med" w="med" type="oval"/>
            </a:ln>
          </p:spPr>
        </p:cxnSp>
        <p:sp>
          <p:nvSpPr>
            <p:cNvPr id="805" name="Google Shape;805;p52"/>
            <p:cNvSpPr txBox="1"/>
            <p:nvPr/>
          </p:nvSpPr>
          <p:spPr>
            <a:xfrm>
              <a:off x="9196219" y="5091683"/>
              <a:ext cx="59022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30%</a:t>
              </a:r>
              <a:endParaRPr/>
            </a:p>
          </p:txBody>
        </p:sp>
        <p:sp>
          <p:nvSpPr>
            <p:cNvPr id="806" name="Google Shape;806;p52"/>
            <p:cNvSpPr/>
            <p:nvPr/>
          </p:nvSpPr>
          <p:spPr>
            <a:xfrm>
              <a:off x="7121983" y="4823962"/>
              <a:ext cx="180753" cy="180753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cxnSp>
          <p:nvCxnSpPr>
            <p:cNvPr id="807" name="Google Shape;807;p52"/>
            <p:cNvCxnSpPr/>
            <p:nvPr/>
          </p:nvCxnSpPr>
          <p:spPr>
            <a:xfrm>
              <a:off x="6541444" y="4914338"/>
              <a:ext cx="548640" cy="0"/>
            </a:xfrm>
            <a:prstGeom prst="straightConnector1">
              <a:avLst/>
            </a:prstGeom>
            <a:noFill/>
            <a:ln cap="flat" cmpd="sng" w="9525">
              <a:solidFill>
                <a:srgbClr val="95A5A6"/>
              </a:solidFill>
              <a:prstDash val="dash"/>
              <a:miter lim="800000"/>
              <a:headEnd len="med" w="med" type="oval"/>
              <a:tailEnd len="sm" w="sm" type="none"/>
            </a:ln>
          </p:spPr>
        </p:cxnSp>
        <p:sp>
          <p:nvSpPr>
            <p:cNvPr id="808" name="Google Shape;808;p52"/>
            <p:cNvSpPr txBox="1"/>
            <p:nvPr/>
          </p:nvSpPr>
          <p:spPr>
            <a:xfrm>
              <a:off x="6360533" y="4519904"/>
              <a:ext cx="575461" cy="3287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85%</a:t>
              </a:r>
              <a:endParaRPr/>
            </a:p>
          </p:txBody>
        </p:sp>
        <p:grpSp>
          <p:nvGrpSpPr>
            <p:cNvPr id="809" name="Google Shape;809;p52"/>
            <p:cNvGrpSpPr/>
            <p:nvPr/>
          </p:nvGrpSpPr>
          <p:grpSpPr>
            <a:xfrm>
              <a:off x="1694687" y="4482047"/>
              <a:ext cx="4203776" cy="869105"/>
              <a:chOff x="874712" y="3344238"/>
              <a:chExt cx="4203776" cy="869105"/>
            </a:xfrm>
          </p:grpSpPr>
          <p:sp>
            <p:nvSpPr>
              <p:cNvPr id="810" name="Google Shape;810;p52"/>
              <p:cNvSpPr/>
              <p:nvPr/>
            </p:nvSpPr>
            <p:spPr>
              <a:xfrm>
                <a:off x="874712" y="3677812"/>
                <a:ext cx="4203776" cy="5355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200">
                    <a:solidFill>
                      <a:srgbClr val="7F7F7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We hope that this template will return to you as a time, money and reputation.</a:t>
                </a:r>
                <a:endParaRPr sz="12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11" name="Google Shape;811;p52"/>
              <p:cNvSpPr/>
              <p:nvPr/>
            </p:nvSpPr>
            <p:spPr>
              <a:xfrm>
                <a:off x="2836514" y="3344238"/>
                <a:ext cx="2241974" cy="3877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1600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STAGE HERE</a:t>
                </a:r>
                <a:endParaRPr b="1" sz="16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</p:grpSp>
      <p:grpSp>
        <p:nvGrpSpPr>
          <p:cNvPr id="812" name="Google Shape;812;p52"/>
          <p:cNvGrpSpPr/>
          <p:nvPr/>
        </p:nvGrpSpPr>
        <p:grpSpPr>
          <a:xfrm>
            <a:off x="0" y="438432"/>
            <a:ext cx="12197584" cy="644894"/>
            <a:chOff x="0" y="438432"/>
            <a:chExt cx="12197584" cy="644894"/>
          </a:xfrm>
        </p:grpSpPr>
        <p:cxnSp>
          <p:nvCxnSpPr>
            <p:cNvPr id="813" name="Google Shape;813;p52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814" name="Google Shape;814;p52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815" name="Google Shape;815;p52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16" name="Google Shape;816;p52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817" name="Google Shape;817;p52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18" name="Google Shape;818;p52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19" name="Google Shape;819;p52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53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74901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827" name="Google Shape;827;p53"/>
          <p:cNvGrpSpPr/>
          <p:nvPr/>
        </p:nvGrpSpPr>
        <p:grpSpPr>
          <a:xfrm>
            <a:off x="0" y="-1"/>
            <a:ext cx="12192000" cy="6858000"/>
            <a:chOff x="-1" y="0"/>
            <a:chExt cx="12192000" cy="5905502"/>
          </a:xfrm>
        </p:grpSpPr>
        <p:sp>
          <p:nvSpPr>
            <p:cNvPr id="828" name="Google Shape;828;p53"/>
            <p:cNvSpPr/>
            <p:nvPr/>
          </p:nvSpPr>
          <p:spPr>
            <a:xfrm>
              <a:off x="-1" y="3515910"/>
              <a:ext cx="12192000" cy="2389592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162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29" name="Google Shape;829;p53"/>
            <p:cNvSpPr/>
            <p:nvPr/>
          </p:nvSpPr>
          <p:spPr>
            <a:xfrm>
              <a:off x="-1" y="0"/>
              <a:ext cx="12192000" cy="3515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30" name="Google Shape;830;p53"/>
          <p:cNvGrpSpPr/>
          <p:nvPr/>
        </p:nvGrpSpPr>
        <p:grpSpPr>
          <a:xfrm>
            <a:off x="1036432" y="3170666"/>
            <a:ext cx="3220470" cy="1875997"/>
            <a:chOff x="1036432" y="3170666"/>
            <a:chExt cx="3220470" cy="1875997"/>
          </a:xfrm>
        </p:grpSpPr>
        <p:sp>
          <p:nvSpPr>
            <p:cNvPr id="831" name="Google Shape;831;p53"/>
            <p:cNvSpPr/>
            <p:nvPr/>
          </p:nvSpPr>
          <p:spPr>
            <a:xfrm>
              <a:off x="1036432" y="3257176"/>
              <a:ext cx="3220470" cy="1789487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32" name="Google Shape;832;p53"/>
            <p:cNvSpPr/>
            <p:nvPr/>
          </p:nvSpPr>
          <p:spPr>
            <a:xfrm>
              <a:off x="1123961" y="3170666"/>
              <a:ext cx="763707" cy="888209"/>
            </a:xfrm>
            <a:prstGeom prst="rect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01</a:t>
              </a:r>
              <a:endParaRPr/>
            </a:p>
          </p:txBody>
        </p:sp>
        <p:sp>
          <p:nvSpPr>
            <p:cNvPr id="833" name="Google Shape;833;p53"/>
            <p:cNvSpPr/>
            <p:nvPr/>
          </p:nvSpPr>
          <p:spPr>
            <a:xfrm>
              <a:off x="1136661" y="4165705"/>
              <a:ext cx="29908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34" name="Google Shape;834;p53"/>
            <p:cNvSpPr/>
            <p:nvPr/>
          </p:nvSpPr>
          <p:spPr>
            <a:xfrm>
              <a:off x="2013856" y="3696532"/>
              <a:ext cx="1935843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35" name="Google Shape;835;p53"/>
          <p:cNvGrpSpPr/>
          <p:nvPr/>
        </p:nvGrpSpPr>
        <p:grpSpPr>
          <a:xfrm>
            <a:off x="4485765" y="3170666"/>
            <a:ext cx="3220470" cy="1875997"/>
            <a:chOff x="4485765" y="3170666"/>
            <a:chExt cx="3220470" cy="1875997"/>
          </a:xfrm>
        </p:grpSpPr>
        <p:sp>
          <p:nvSpPr>
            <p:cNvPr id="836" name="Google Shape;836;p53"/>
            <p:cNvSpPr/>
            <p:nvPr/>
          </p:nvSpPr>
          <p:spPr>
            <a:xfrm>
              <a:off x="4485765" y="3257176"/>
              <a:ext cx="3220470" cy="1789487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37" name="Google Shape;837;p53"/>
            <p:cNvSpPr/>
            <p:nvPr/>
          </p:nvSpPr>
          <p:spPr>
            <a:xfrm>
              <a:off x="4573294" y="3170666"/>
              <a:ext cx="763707" cy="888209"/>
            </a:xfrm>
            <a:prstGeom prst="rect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02</a:t>
              </a:r>
              <a:endParaRPr/>
            </a:p>
          </p:txBody>
        </p:sp>
        <p:sp>
          <p:nvSpPr>
            <p:cNvPr id="838" name="Google Shape;838;p53"/>
            <p:cNvSpPr/>
            <p:nvPr/>
          </p:nvSpPr>
          <p:spPr>
            <a:xfrm>
              <a:off x="5451301" y="3696532"/>
              <a:ext cx="2126902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39" name="Google Shape;839;p53"/>
            <p:cNvSpPr/>
            <p:nvPr/>
          </p:nvSpPr>
          <p:spPr>
            <a:xfrm>
              <a:off x="4587364" y="4165705"/>
              <a:ext cx="29908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40" name="Google Shape;840;p53"/>
          <p:cNvGrpSpPr/>
          <p:nvPr/>
        </p:nvGrpSpPr>
        <p:grpSpPr>
          <a:xfrm>
            <a:off x="7935097" y="3170666"/>
            <a:ext cx="3220470" cy="1875997"/>
            <a:chOff x="7935097" y="3170666"/>
            <a:chExt cx="3220470" cy="1875997"/>
          </a:xfrm>
        </p:grpSpPr>
        <p:sp>
          <p:nvSpPr>
            <p:cNvPr id="841" name="Google Shape;841;p53"/>
            <p:cNvSpPr/>
            <p:nvPr/>
          </p:nvSpPr>
          <p:spPr>
            <a:xfrm>
              <a:off x="7935097" y="3257176"/>
              <a:ext cx="3220470" cy="1789487"/>
            </a:xfrm>
            <a:prstGeom prst="rect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42" name="Google Shape;842;p53"/>
            <p:cNvSpPr/>
            <p:nvPr/>
          </p:nvSpPr>
          <p:spPr>
            <a:xfrm>
              <a:off x="8022626" y="3170666"/>
              <a:ext cx="763707" cy="888209"/>
            </a:xfrm>
            <a:prstGeom prst="rect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03</a:t>
              </a:r>
              <a:endParaRPr/>
            </a:p>
          </p:txBody>
        </p:sp>
        <p:sp>
          <p:nvSpPr>
            <p:cNvPr id="843" name="Google Shape;843;p53"/>
            <p:cNvSpPr/>
            <p:nvPr/>
          </p:nvSpPr>
          <p:spPr>
            <a:xfrm>
              <a:off x="8900633" y="3696532"/>
              <a:ext cx="1971959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OPTION HERE</a:t>
              </a:r>
              <a:endParaRPr b="1" sz="16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44" name="Google Shape;844;p53"/>
            <p:cNvSpPr/>
            <p:nvPr/>
          </p:nvSpPr>
          <p:spPr>
            <a:xfrm>
              <a:off x="8037212" y="4165705"/>
              <a:ext cx="2990839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845" name="Google Shape;845;p53"/>
          <p:cNvSpPr/>
          <p:nvPr/>
        </p:nvSpPr>
        <p:spPr>
          <a:xfrm>
            <a:off x="1635998" y="1981492"/>
            <a:ext cx="89200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846" name="Google Shape;846;p53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847" name="Google Shape;847;p53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848" name="Google Shape;848;p53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849" name="Google Shape;849;p53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50" name="Google Shape;850;p53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851" name="Google Shape;851;p53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52" name="Google Shape;852;p53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53" name="Google Shape;853;p53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54"/>
          <p:cNvSpPr/>
          <p:nvPr/>
        </p:nvSpPr>
        <p:spPr>
          <a:xfrm>
            <a:off x="2324102" y="5165109"/>
            <a:ext cx="75437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860" name="Google Shape;860;p54"/>
          <p:cNvGrpSpPr/>
          <p:nvPr/>
        </p:nvGrpSpPr>
        <p:grpSpPr>
          <a:xfrm>
            <a:off x="1766855" y="1829510"/>
            <a:ext cx="8723345" cy="2877688"/>
            <a:chOff x="1766855" y="1829510"/>
            <a:chExt cx="8723345" cy="2877688"/>
          </a:xfrm>
        </p:grpSpPr>
        <p:sp>
          <p:nvSpPr>
            <p:cNvPr id="861" name="Google Shape;861;p54"/>
            <p:cNvSpPr/>
            <p:nvPr/>
          </p:nvSpPr>
          <p:spPr>
            <a:xfrm>
              <a:off x="5292771" y="2504626"/>
              <a:ext cx="1730140" cy="1530232"/>
            </a:xfrm>
            <a:custGeom>
              <a:rect b="b" l="l" r="r" t="t"/>
              <a:pathLst>
                <a:path extrusionOk="0" h="21600" w="21600">
                  <a:moveTo>
                    <a:pt x="21599" y="0"/>
                  </a:moveTo>
                  <a:cubicBezTo>
                    <a:pt x="19974" y="194"/>
                    <a:pt x="18398" y="904"/>
                    <a:pt x="16981" y="2080"/>
                  </a:cubicBezTo>
                  <a:cubicBezTo>
                    <a:pt x="13706" y="4798"/>
                    <a:pt x="11644" y="9574"/>
                    <a:pt x="9019" y="13377"/>
                  </a:cubicBezTo>
                  <a:cubicBezTo>
                    <a:pt x="6482" y="17054"/>
                    <a:pt x="3403" y="19871"/>
                    <a:pt x="0" y="21600"/>
                  </a:cubicBezTo>
                </a:path>
              </a:pathLst>
            </a:custGeom>
            <a:noFill/>
            <a:ln cap="flat" cmpd="sng" w="76200">
              <a:solidFill>
                <a:srgbClr val="DCDEE0"/>
              </a:solidFill>
              <a:prstDash val="solid"/>
              <a:miter lim="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2" name="Google Shape;862;p54"/>
            <p:cNvSpPr/>
            <p:nvPr/>
          </p:nvSpPr>
          <p:spPr>
            <a:xfrm flipH="1">
              <a:off x="5175559" y="2495277"/>
              <a:ext cx="1707848" cy="1555401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cubicBezTo>
                    <a:pt x="19959" y="197"/>
                    <a:pt x="18367" y="895"/>
                    <a:pt x="16934" y="2047"/>
                  </a:cubicBezTo>
                  <a:cubicBezTo>
                    <a:pt x="13620" y="4710"/>
                    <a:pt x="11514" y="9381"/>
                    <a:pt x="8891" y="13164"/>
                  </a:cubicBezTo>
                  <a:cubicBezTo>
                    <a:pt x="6375" y="16795"/>
                    <a:pt x="3352" y="19672"/>
                    <a:pt x="0" y="21599"/>
                  </a:cubicBezTo>
                </a:path>
              </a:pathLst>
            </a:custGeom>
            <a:noFill/>
            <a:ln cap="flat" cmpd="sng" w="76200">
              <a:solidFill>
                <a:srgbClr val="DCDEE0"/>
              </a:solidFill>
              <a:prstDash val="solid"/>
              <a:miter lim="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3" name="Google Shape;863;p54"/>
            <p:cNvSpPr/>
            <p:nvPr/>
          </p:nvSpPr>
          <p:spPr>
            <a:xfrm>
              <a:off x="7874319" y="2561434"/>
              <a:ext cx="492580" cy="396940"/>
            </a:xfrm>
            <a:custGeom>
              <a:rect b="b" l="l" r="r" t="t"/>
              <a:pathLst>
                <a:path extrusionOk="0" h="21600" w="21600">
                  <a:moveTo>
                    <a:pt x="21599" y="21600"/>
                  </a:moveTo>
                  <a:cubicBezTo>
                    <a:pt x="18738" y="17338"/>
                    <a:pt x="15567" y="13395"/>
                    <a:pt x="12126" y="9818"/>
                  </a:cubicBezTo>
                  <a:cubicBezTo>
                    <a:pt x="10487" y="8113"/>
                    <a:pt x="8788" y="6494"/>
                    <a:pt x="7034" y="4964"/>
                  </a:cubicBezTo>
                  <a:lnTo>
                    <a:pt x="0" y="0"/>
                  </a:lnTo>
                </a:path>
              </a:pathLst>
            </a:custGeom>
            <a:noFill/>
            <a:ln cap="flat" cmpd="sng" w="76200">
              <a:solidFill>
                <a:srgbClr val="DCDEE0"/>
              </a:solidFill>
              <a:prstDash val="solid"/>
              <a:miter lim="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4" name="Google Shape;864;p54"/>
            <p:cNvSpPr/>
            <p:nvPr/>
          </p:nvSpPr>
          <p:spPr>
            <a:xfrm flipH="1" rot="-10332918">
              <a:off x="7757106" y="3726366"/>
              <a:ext cx="507680" cy="449434"/>
            </a:xfrm>
            <a:custGeom>
              <a:rect b="b" l="l" r="r" t="t"/>
              <a:pathLst>
                <a:path extrusionOk="0" h="21600" w="21600">
                  <a:moveTo>
                    <a:pt x="21599" y="21599"/>
                  </a:moveTo>
                  <a:cubicBezTo>
                    <a:pt x="18447" y="17201"/>
                    <a:pt x="15005" y="13143"/>
                    <a:pt x="11307" y="9469"/>
                  </a:cubicBezTo>
                  <a:cubicBezTo>
                    <a:pt x="7749" y="5934"/>
                    <a:pt x="3967" y="2767"/>
                    <a:pt x="0" y="0"/>
                  </a:cubicBezTo>
                </a:path>
              </a:pathLst>
            </a:custGeom>
            <a:noFill/>
            <a:ln cap="flat" cmpd="sng" w="76200">
              <a:solidFill>
                <a:srgbClr val="DCDEE0"/>
              </a:solidFill>
              <a:prstDash val="solid"/>
              <a:miter lim="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5" name="Google Shape;865;p54"/>
            <p:cNvSpPr/>
            <p:nvPr/>
          </p:nvSpPr>
          <p:spPr>
            <a:xfrm>
              <a:off x="3950223" y="3776703"/>
              <a:ext cx="555859" cy="382558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cubicBezTo>
                    <a:pt x="16649" y="19258"/>
                    <a:pt x="12007" y="15717"/>
                    <a:pt x="7870" y="11127"/>
                  </a:cubicBezTo>
                  <a:cubicBezTo>
                    <a:pt x="4950" y="7887"/>
                    <a:pt x="2308" y="4151"/>
                    <a:pt x="0" y="0"/>
                  </a:cubicBezTo>
                </a:path>
              </a:pathLst>
            </a:custGeom>
            <a:noFill/>
            <a:ln cap="flat" cmpd="sng" w="76200">
              <a:solidFill>
                <a:srgbClr val="DCDEE0"/>
              </a:solidFill>
              <a:prstDash val="solid"/>
              <a:miter lim="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6" name="Google Shape;866;p54"/>
            <p:cNvSpPr/>
            <p:nvPr/>
          </p:nvSpPr>
          <p:spPr>
            <a:xfrm>
              <a:off x="3818629" y="2543457"/>
              <a:ext cx="491860" cy="435771"/>
            </a:xfrm>
            <a:custGeom>
              <a:rect b="b" l="l" r="r" t="t"/>
              <a:pathLst>
                <a:path extrusionOk="0" h="21600" w="21600">
                  <a:moveTo>
                    <a:pt x="0" y="21599"/>
                  </a:moveTo>
                  <a:cubicBezTo>
                    <a:pt x="2310" y="17554"/>
                    <a:pt x="5041" y="13836"/>
                    <a:pt x="8134" y="10523"/>
                  </a:cubicBezTo>
                  <a:cubicBezTo>
                    <a:pt x="12118" y="6256"/>
                    <a:pt x="16659" y="2707"/>
                    <a:pt x="21600" y="0"/>
                  </a:cubicBezTo>
                </a:path>
              </a:pathLst>
            </a:custGeom>
            <a:noFill/>
            <a:ln cap="flat" cmpd="sng" w="76200">
              <a:solidFill>
                <a:srgbClr val="DCDEE0"/>
              </a:solidFill>
              <a:prstDash val="solid"/>
              <a:miter lim="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7" name="Google Shape;867;p54"/>
            <p:cNvSpPr/>
            <p:nvPr/>
          </p:nvSpPr>
          <p:spPr>
            <a:xfrm>
              <a:off x="7025788" y="2125663"/>
              <a:ext cx="752892" cy="753610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8" name="Google Shape;868;p54"/>
            <p:cNvSpPr/>
            <p:nvPr/>
          </p:nvSpPr>
          <p:spPr>
            <a:xfrm>
              <a:off x="8003755" y="2905161"/>
              <a:ext cx="752892" cy="753610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69" name="Google Shape;869;p54"/>
            <p:cNvSpPr/>
            <p:nvPr/>
          </p:nvSpPr>
          <p:spPr>
            <a:xfrm>
              <a:off x="7000620" y="3658771"/>
              <a:ext cx="752891" cy="752892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0" name="Google Shape;870;p54"/>
            <p:cNvSpPr/>
            <p:nvPr/>
          </p:nvSpPr>
          <p:spPr>
            <a:xfrm>
              <a:off x="4421230" y="3658771"/>
              <a:ext cx="752892" cy="752892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1" name="Google Shape;871;p54"/>
            <p:cNvSpPr/>
            <p:nvPr/>
          </p:nvSpPr>
          <p:spPr>
            <a:xfrm>
              <a:off x="4421230" y="2153708"/>
              <a:ext cx="752892" cy="752891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2" name="Google Shape;872;p54"/>
            <p:cNvSpPr/>
            <p:nvPr/>
          </p:nvSpPr>
          <p:spPr>
            <a:xfrm>
              <a:off x="3435352" y="2905161"/>
              <a:ext cx="753610" cy="753610"/>
            </a:xfrm>
            <a:custGeom>
              <a:rect b="b" l="l" r="r" t="t"/>
              <a:pathLst>
                <a:path extrusionOk="0" h="19679" w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9"/>
                    <a:pt x="6724" y="20639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3" name="Google Shape;873;p54"/>
            <p:cNvSpPr/>
            <p:nvPr/>
          </p:nvSpPr>
          <p:spPr>
            <a:xfrm>
              <a:off x="3702136" y="3157563"/>
              <a:ext cx="203504" cy="222200"/>
            </a:xfrm>
            <a:custGeom>
              <a:rect b="b" l="l" r="r" t="t"/>
              <a:pathLst>
                <a:path extrusionOk="0" h="21600" w="21600">
                  <a:moveTo>
                    <a:pt x="16483" y="15438"/>
                  </a:moveTo>
                  <a:cubicBezTo>
                    <a:pt x="17889" y="14149"/>
                    <a:pt x="18631" y="12358"/>
                    <a:pt x="18631" y="10638"/>
                  </a:cubicBezTo>
                  <a:cubicBezTo>
                    <a:pt x="18631" y="8955"/>
                    <a:pt x="17967" y="7343"/>
                    <a:pt x="16639" y="6089"/>
                  </a:cubicBezTo>
                  <a:lnTo>
                    <a:pt x="18553" y="4334"/>
                  </a:lnTo>
                  <a:cubicBezTo>
                    <a:pt x="20467" y="6125"/>
                    <a:pt x="21599" y="8453"/>
                    <a:pt x="21599" y="10853"/>
                  </a:cubicBezTo>
                  <a:cubicBezTo>
                    <a:pt x="21599" y="13038"/>
                    <a:pt x="20662" y="15331"/>
                    <a:pt x="18514" y="17265"/>
                  </a:cubicBezTo>
                  <a:cubicBezTo>
                    <a:pt x="18514" y="17265"/>
                    <a:pt x="16483" y="15438"/>
                    <a:pt x="16483" y="15438"/>
                  </a:cubicBezTo>
                  <a:close/>
                  <a:moveTo>
                    <a:pt x="14373" y="21599"/>
                  </a:moveTo>
                  <a:lnTo>
                    <a:pt x="7069" y="14901"/>
                  </a:lnTo>
                  <a:lnTo>
                    <a:pt x="0" y="14901"/>
                  </a:lnTo>
                  <a:lnTo>
                    <a:pt x="0" y="6698"/>
                  </a:lnTo>
                  <a:lnTo>
                    <a:pt x="7069" y="6698"/>
                  </a:lnTo>
                  <a:lnTo>
                    <a:pt x="14373" y="0"/>
                  </a:lnTo>
                  <a:cubicBezTo>
                    <a:pt x="14373" y="0"/>
                    <a:pt x="14373" y="21599"/>
                    <a:pt x="14373" y="215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4" name="Google Shape;874;p54"/>
            <p:cNvSpPr/>
            <p:nvPr/>
          </p:nvSpPr>
          <p:spPr>
            <a:xfrm>
              <a:off x="4701676" y="2417615"/>
              <a:ext cx="199908" cy="219324"/>
            </a:xfrm>
            <a:custGeom>
              <a:rect b="b" l="l" r="r" t="t"/>
              <a:pathLst>
                <a:path extrusionOk="0" h="21600" w="21600">
                  <a:moveTo>
                    <a:pt x="21600" y="21600"/>
                  </a:moveTo>
                  <a:lnTo>
                    <a:pt x="15882" y="21600"/>
                  </a:lnTo>
                  <a:lnTo>
                    <a:pt x="15882" y="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  <a:moveTo>
                    <a:pt x="13658" y="21600"/>
                  </a:moveTo>
                  <a:lnTo>
                    <a:pt x="7941" y="21600"/>
                  </a:lnTo>
                  <a:lnTo>
                    <a:pt x="7941" y="9983"/>
                  </a:lnTo>
                  <a:lnTo>
                    <a:pt x="13658" y="9983"/>
                  </a:lnTo>
                  <a:cubicBezTo>
                    <a:pt x="13658" y="9983"/>
                    <a:pt x="13658" y="21600"/>
                    <a:pt x="13658" y="21600"/>
                  </a:cubicBezTo>
                  <a:close/>
                  <a:moveTo>
                    <a:pt x="5717" y="21600"/>
                  </a:moveTo>
                  <a:lnTo>
                    <a:pt x="0" y="21600"/>
                  </a:lnTo>
                  <a:lnTo>
                    <a:pt x="0" y="5989"/>
                  </a:lnTo>
                  <a:lnTo>
                    <a:pt x="5717" y="5989"/>
                  </a:lnTo>
                  <a:cubicBezTo>
                    <a:pt x="5717" y="5989"/>
                    <a:pt x="5717" y="21600"/>
                    <a:pt x="5717" y="216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5" name="Google Shape;875;p54"/>
            <p:cNvSpPr/>
            <p:nvPr/>
          </p:nvSpPr>
          <p:spPr>
            <a:xfrm>
              <a:off x="7288976" y="2374470"/>
              <a:ext cx="225795" cy="225796"/>
            </a:xfrm>
            <a:custGeom>
              <a:rect b="b" l="l" r="r" t="t"/>
              <a:pathLst>
                <a:path extrusionOk="0" h="21600" w="21600">
                  <a:moveTo>
                    <a:pt x="12277" y="9428"/>
                  </a:moveTo>
                  <a:lnTo>
                    <a:pt x="12277" y="0"/>
                  </a:lnTo>
                  <a:cubicBezTo>
                    <a:pt x="17448" y="0"/>
                    <a:pt x="21600" y="4151"/>
                    <a:pt x="21600" y="9322"/>
                  </a:cubicBezTo>
                  <a:cubicBezTo>
                    <a:pt x="21600" y="9357"/>
                    <a:pt x="21600" y="9392"/>
                    <a:pt x="21600" y="9428"/>
                  </a:cubicBezTo>
                  <a:cubicBezTo>
                    <a:pt x="21600" y="9428"/>
                    <a:pt x="12277" y="9428"/>
                    <a:pt x="12277" y="9428"/>
                  </a:cubicBezTo>
                  <a:close/>
                  <a:moveTo>
                    <a:pt x="18680" y="12383"/>
                  </a:moveTo>
                  <a:cubicBezTo>
                    <a:pt x="18680" y="12312"/>
                    <a:pt x="18680" y="12277"/>
                    <a:pt x="18680" y="12277"/>
                  </a:cubicBezTo>
                  <a:cubicBezTo>
                    <a:pt x="18680" y="17448"/>
                    <a:pt x="14493" y="21600"/>
                    <a:pt x="9322" y="21600"/>
                  </a:cubicBezTo>
                  <a:cubicBezTo>
                    <a:pt x="4151" y="21600"/>
                    <a:pt x="0" y="17448"/>
                    <a:pt x="0" y="12277"/>
                  </a:cubicBezTo>
                  <a:cubicBezTo>
                    <a:pt x="0" y="7106"/>
                    <a:pt x="4151" y="2919"/>
                    <a:pt x="9322" y="2919"/>
                  </a:cubicBezTo>
                  <a:lnTo>
                    <a:pt x="9322" y="12383"/>
                  </a:lnTo>
                  <a:cubicBezTo>
                    <a:pt x="9322" y="12383"/>
                    <a:pt x="18680" y="12383"/>
                    <a:pt x="18680" y="123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6" name="Google Shape;876;p54"/>
            <p:cNvSpPr/>
            <p:nvPr/>
          </p:nvSpPr>
          <p:spPr>
            <a:xfrm>
              <a:off x="8275573" y="3156844"/>
              <a:ext cx="209257" cy="223638"/>
            </a:xfrm>
            <a:custGeom>
              <a:rect b="b" l="l" r="r" t="t"/>
              <a:pathLst>
                <a:path extrusionOk="0" h="21600" w="21600">
                  <a:moveTo>
                    <a:pt x="9072" y="16413"/>
                  </a:moveTo>
                  <a:cubicBezTo>
                    <a:pt x="9072" y="16199"/>
                    <a:pt x="10249" y="16164"/>
                    <a:pt x="10781" y="16164"/>
                  </a:cubicBezTo>
                  <a:cubicBezTo>
                    <a:pt x="12109" y="16164"/>
                    <a:pt x="12489" y="16271"/>
                    <a:pt x="12489" y="16413"/>
                  </a:cubicBezTo>
                  <a:cubicBezTo>
                    <a:pt x="12489" y="17407"/>
                    <a:pt x="11730" y="18189"/>
                    <a:pt x="10781" y="18189"/>
                  </a:cubicBezTo>
                  <a:cubicBezTo>
                    <a:pt x="9831" y="18189"/>
                    <a:pt x="9072" y="17407"/>
                    <a:pt x="9072" y="16413"/>
                  </a:cubicBezTo>
                  <a:close/>
                  <a:moveTo>
                    <a:pt x="19360" y="17265"/>
                  </a:moveTo>
                  <a:cubicBezTo>
                    <a:pt x="17803" y="15525"/>
                    <a:pt x="13779" y="15169"/>
                    <a:pt x="10781" y="15169"/>
                  </a:cubicBezTo>
                  <a:cubicBezTo>
                    <a:pt x="7820" y="15169"/>
                    <a:pt x="3758" y="15525"/>
                    <a:pt x="2201" y="17265"/>
                  </a:cubicBezTo>
                  <a:cubicBezTo>
                    <a:pt x="3758" y="19006"/>
                    <a:pt x="7820" y="19432"/>
                    <a:pt x="10781" y="19397"/>
                  </a:cubicBezTo>
                  <a:cubicBezTo>
                    <a:pt x="13779" y="19397"/>
                    <a:pt x="17803" y="19042"/>
                    <a:pt x="19360" y="17265"/>
                  </a:cubicBezTo>
                  <a:close/>
                  <a:moveTo>
                    <a:pt x="21599" y="17976"/>
                  </a:moveTo>
                  <a:cubicBezTo>
                    <a:pt x="21599" y="20463"/>
                    <a:pt x="14804" y="21599"/>
                    <a:pt x="10781" y="21599"/>
                  </a:cubicBezTo>
                  <a:cubicBezTo>
                    <a:pt x="6757" y="21599"/>
                    <a:pt x="0" y="20463"/>
                    <a:pt x="0" y="17976"/>
                  </a:cubicBezTo>
                  <a:cubicBezTo>
                    <a:pt x="0" y="17585"/>
                    <a:pt x="151" y="17230"/>
                    <a:pt x="455" y="16910"/>
                  </a:cubicBezTo>
                  <a:cubicBezTo>
                    <a:pt x="4137" y="9840"/>
                    <a:pt x="3188" y="6536"/>
                    <a:pt x="5200" y="3907"/>
                  </a:cubicBezTo>
                  <a:cubicBezTo>
                    <a:pt x="6111" y="2735"/>
                    <a:pt x="7174" y="1989"/>
                    <a:pt x="8882" y="1634"/>
                  </a:cubicBezTo>
                  <a:cubicBezTo>
                    <a:pt x="8958" y="710"/>
                    <a:pt x="9756" y="0"/>
                    <a:pt x="10781" y="0"/>
                  </a:cubicBezTo>
                  <a:cubicBezTo>
                    <a:pt x="11768" y="0"/>
                    <a:pt x="12603" y="710"/>
                    <a:pt x="12679" y="1634"/>
                  </a:cubicBezTo>
                  <a:cubicBezTo>
                    <a:pt x="14387" y="1989"/>
                    <a:pt x="15450" y="2735"/>
                    <a:pt x="16361" y="3907"/>
                  </a:cubicBezTo>
                  <a:cubicBezTo>
                    <a:pt x="18373" y="6536"/>
                    <a:pt x="17424" y="9840"/>
                    <a:pt x="21106" y="16910"/>
                  </a:cubicBezTo>
                  <a:cubicBezTo>
                    <a:pt x="21410" y="17230"/>
                    <a:pt x="21599" y="17585"/>
                    <a:pt x="21599" y="179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7" name="Google Shape;877;p54"/>
            <p:cNvSpPr/>
            <p:nvPr/>
          </p:nvSpPr>
          <p:spPr>
            <a:xfrm>
              <a:off x="4674351" y="3916926"/>
              <a:ext cx="254559" cy="236582"/>
            </a:xfrm>
            <a:custGeom>
              <a:rect b="b" l="l" r="r" t="t"/>
              <a:pathLst>
                <a:path extrusionOk="0" h="21600" w="21600">
                  <a:moveTo>
                    <a:pt x="19188" y="12491"/>
                  </a:moveTo>
                  <a:lnTo>
                    <a:pt x="19188" y="9719"/>
                  </a:lnTo>
                  <a:lnTo>
                    <a:pt x="16141" y="9719"/>
                  </a:lnTo>
                  <a:lnTo>
                    <a:pt x="16141" y="12491"/>
                  </a:lnTo>
                  <a:cubicBezTo>
                    <a:pt x="16141" y="12491"/>
                    <a:pt x="19188" y="12491"/>
                    <a:pt x="19188" y="12491"/>
                  </a:cubicBezTo>
                  <a:close/>
                  <a:moveTo>
                    <a:pt x="19188" y="6551"/>
                  </a:moveTo>
                  <a:lnTo>
                    <a:pt x="16141" y="6299"/>
                  </a:lnTo>
                  <a:lnTo>
                    <a:pt x="16141" y="8891"/>
                  </a:lnTo>
                  <a:lnTo>
                    <a:pt x="19188" y="8891"/>
                  </a:lnTo>
                  <a:cubicBezTo>
                    <a:pt x="19188" y="8891"/>
                    <a:pt x="19188" y="6551"/>
                    <a:pt x="19188" y="6551"/>
                  </a:cubicBezTo>
                  <a:close/>
                  <a:moveTo>
                    <a:pt x="18217" y="16775"/>
                  </a:moveTo>
                  <a:cubicBezTo>
                    <a:pt x="17011" y="16775"/>
                    <a:pt x="16007" y="17855"/>
                    <a:pt x="16007" y="19188"/>
                  </a:cubicBezTo>
                  <a:cubicBezTo>
                    <a:pt x="16007" y="20519"/>
                    <a:pt x="17011" y="21599"/>
                    <a:pt x="18217" y="21599"/>
                  </a:cubicBezTo>
                  <a:cubicBezTo>
                    <a:pt x="19456" y="21599"/>
                    <a:pt x="20460" y="20519"/>
                    <a:pt x="20460" y="19188"/>
                  </a:cubicBezTo>
                  <a:cubicBezTo>
                    <a:pt x="20427" y="17855"/>
                    <a:pt x="19456" y="16775"/>
                    <a:pt x="18217" y="16775"/>
                  </a:cubicBezTo>
                  <a:close/>
                  <a:moveTo>
                    <a:pt x="11720" y="9719"/>
                  </a:moveTo>
                  <a:lnTo>
                    <a:pt x="11720" y="12491"/>
                  </a:lnTo>
                  <a:lnTo>
                    <a:pt x="15069" y="12491"/>
                  </a:lnTo>
                  <a:lnTo>
                    <a:pt x="15069" y="9719"/>
                  </a:lnTo>
                  <a:cubicBezTo>
                    <a:pt x="15069" y="9719"/>
                    <a:pt x="11720" y="9719"/>
                    <a:pt x="11720" y="9719"/>
                  </a:cubicBezTo>
                  <a:close/>
                  <a:moveTo>
                    <a:pt x="15069" y="8891"/>
                  </a:moveTo>
                  <a:lnTo>
                    <a:pt x="15069" y="6228"/>
                  </a:lnTo>
                  <a:lnTo>
                    <a:pt x="11720" y="5975"/>
                  </a:lnTo>
                  <a:lnTo>
                    <a:pt x="11720" y="8891"/>
                  </a:lnTo>
                  <a:cubicBezTo>
                    <a:pt x="11720" y="8891"/>
                    <a:pt x="15069" y="8891"/>
                    <a:pt x="15069" y="8891"/>
                  </a:cubicBezTo>
                  <a:close/>
                  <a:moveTo>
                    <a:pt x="8438" y="12491"/>
                  </a:moveTo>
                  <a:lnTo>
                    <a:pt x="10649" y="12491"/>
                  </a:lnTo>
                  <a:lnTo>
                    <a:pt x="10649" y="9719"/>
                  </a:lnTo>
                  <a:lnTo>
                    <a:pt x="7635" y="9719"/>
                  </a:lnTo>
                  <a:cubicBezTo>
                    <a:pt x="7635" y="9719"/>
                    <a:pt x="8438" y="12491"/>
                    <a:pt x="8438" y="12491"/>
                  </a:cubicBezTo>
                  <a:close/>
                  <a:moveTo>
                    <a:pt x="6362" y="5616"/>
                  </a:moveTo>
                  <a:lnTo>
                    <a:pt x="7367" y="8891"/>
                  </a:lnTo>
                  <a:lnTo>
                    <a:pt x="10649" y="8891"/>
                  </a:lnTo>
                  <a:lnTo>
                    <a:pt x="10649" y="5904"/>
                  </a:lnTo>
                  <a:cubicBezTo>
                    <a:pt x="10649" y="5904"/>
                    <a:pt x="6362" y="5616"/>
                    <a:pt x="6362" y="5616"/>
                  </a:cubicBezTo>
                  <a:close/>
                  <a:moveTo>
                    <a:pt x="7367" y="16775"/>
                  </a:moveTo>
                  <a:cubicBezTo>
                    <a:pt x="6127" y="16775"/>
                    <a:pt x="5124" y="17855"/>
                    <a:pt x="5124" y="19188"/>
                  </a:cubicBezTo>
                  <a:cubicBezTo>
                    <a:pt x="5124" y="20519"/>
                    <a:pt x="6127" y="21599"/>
                    <a:pt x="7367" y="21599"/>
                  </a:cubicBezTo>
                  <a:cubicBezTo>
                    <a:pt x="8606" y="21599"/>
                    <a:pt x="9610" y="20519"/>
                    <a:pt x="9610" y="19188"/>
                  </a:cubicBezTo>
                  <a:cubicBezTo>
                    <a:pt x="9610" y="17855"/>
                    <a:pt x="8606" y="16775"/>
                    <a:pt x="7367" y="16775"/>
                  </a:cubicBezTo>
                  <a:close/>
                  <a:moveTo>
                    <a:pt x="21599" y="5508"/>
                  </a:moveTo>
                  <a:lnTo>
                    <a:pt x="21599" y="13607"/>
                  </a:lnTo>
                  <a:cubicBezTo>
                    <a:pt x="21599" y="14436"/>
                    <a:pt x="20996" y="15083"/>
                    <a:pt x="20226" y="15083"/>
                  </a:cubicBezTo>
                  <a:lnTo>
                    <a:pt x="7434" y="15083"/>
                  </a:lnTo>
                  <a:cubicBezTo>
                    <a:pt x="6797" y="15083"/>
                    <a:pt x="6228" y="14543"/>
                    <a:pt x="6127" y="13860"/>
                  </a:cubicBezTo>
                  <a:lnTo>
                    <a:pt x="3750" y="4715"/>
                  </a:lnTo>
                  <a:cubicBezTo>
                    <a:pt x="3750" y="4715"/>
                    <a:pt x="3348" y="3060"/>
                    <a:pt x="2645" y="2843"/>
                  </a:cubicBezTo>
                  <a:cubicBezTo>
                    <a:pt x="1540" y="2519"/>
                    <a:pt x="0" y="3168"/>
                    <a:pt x="0" y="1259"/>
                  </a:cubicBezTo>
                  <a:cubicBezTo>
                    <a:pt x="0" y="36"/>
                    <a:pt x="1037" y="36"/>
                    <a:pt x="1037" y="36"/>
                  </a:cubicBezTo>
                  <a:cubicBezTo>
                    <a:pt x="1071" y="36"/>
                    <a:pt x="1272" y="0"/>
                    <a:pt x="1540" y="0"/>
                  </a:cubicBezTo>
                  <a:cubicBezTo>
                    <a:pt x="3147" y="0"/>
                    <a:pt x="5056" y="647"/>
                    <a:pt x="5793" y="2951"/>
                  </a:cubicBezTo>
                  <a:lnTo>
                    <a:pt x="20293" y="4068"/>
                  </a:lnTo>
                  <a:cubicBezTo>
                    <a:pt x="21030" y="4103"/>
                    <a:pt x="21599" y="4715"/>
                    <a:pt x="21599" y="55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8" name="Google Shape;878;p54"/>
            <p:cNvSpPr/>
            <p:nvPr/>
          </p:nvSpPr>
          <p:spPr>
            <a:xfrm>
              <a:off x="7251583" y="3965105"/>
              <a:ext cx="254559" cy="179055"/>
            </a:xfrm>
            <a:custGeom>
              <a:rect b="b" l="l" r="r" t="t"/>
              <a:pathLst>
                <a:path extrusionOk="0" h="21600" w="21600">
                  <a:moveTo>
                    <a:pt x="21600" y="2303"/>
                  </a:moveTo>
                  <a:lnTo>
                    <a:pt x="21600" y="19991"/>
                  </a:lnTo>
                  <a:lnTo>
                    <a:pt x="15324" y="10736"/>
                  </a:lnTo>
                  <a:cubicBezTo>
                    <a:pt x="15324" y="10736"/>
                    <a:pt x="21600" y="2303"/>
                    <a:pt x="21600" y="2303"/>
                  </a:cubicBezTo>
                  <a:close/>
                  <a:moveTo>
                    <a:pt x="20046" y="0"/>
                  </a:moveTo>
                  <a:lnTo>
                    <a:pt x="10784" y="12560"/>
                  </a:lnTo>
                  <a:lnTo>
                    <a:pt x="1523" y="0"/>
                  </a:lnTo>
                  <a:cubicBezTo>
                    <a:pt x="1523" y="0"/>
                    <a:pt x="20046" y="0"/>
                    <a:pt x="20046" y="0"/>
                  </a:cubicBezTo>
                  <a:close/>
                  <a:moveTo>
                    <a:pt x="20412" y="21599"/>
                  </a:moveTo>
                  <a:lnTo>
                    <a:pt x="1188" y="21599"/>
                  </a:lnTo>
                  <a:lnTo>
                    <a:pt x="7494" y="12430"/>
                  </a:lnTo>
                  <a:lnTo>
                    <a:pt x="10784" y="16862"/>
                  </a:lnTo>
                  <a:lnTo>
                    <a:pt x="14136" y="12342"/>
                  </a:lnTo>
                  <a:cubicBezTo>
                    <a:pt x="14136" y="12342"/>
                    <a:pt x="20412" y="21599"/>
                    <a:pt x="20412" y="21599"/>
                  </a:cubicBezTo>
                  <a:close/>
                  <a:moveTo>
                    <a:pt x="0" y="2303"/>
                  </a:moveTo>
                  <a:lnTo>
                    <a:pt x="6306" y="10778"/>
                  </a:lnTo>
                  <a:lnTo>
                    <a:pt x="0" y="19991"/>
                  </a:lnTo>
                  <a:cubicBezTo>
                    <a:pt x="0" y="19991"/>
                    <a:pt x="0" y="2303"/>
                    <a:pt x="0" y="23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79" name="Google Shape;879;p54"/>
            <p:cNvSpPr/>
            <p:nvPr/>
          </p:nvSpPr>
          <p:spPr>
            <a:xfrm>
              <a:off x="7817012" y="1829510"/>
              <a:ext cx="1546970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80" name="Google Shape;880;p54"/>
            <p:cNvSpPr/>
            <p:nvPr/>
          </p:nvSpPr>
          <p:spPr>
            <a:xfrm>
              <a:off x="7817012" y="4356333"/>
              <a:ext cx="1546970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81" name="Google Shape;881;p54"/>
            <p:cNvSpPr/>
            <p:nvPr/>
          </p:nvSpPr>
          <p:spPr>
            <a:xfrm>
              <a:off x="8943230" y="3146228"/>
              <a:ext cx="1546970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82" name="Google Shape;882;p54"/>
            <p:cNvSpPr/>
            <p:nvPr/>
          </p:nvSpPr>
          <p:spPr>
            <a:xfrm>
              <a:off x="2635521" y="1829510"/>
              <a:ext cx="1546970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83" name="Google Shape;883;p54"/>
            <p:cNvSpPr/>
            <p:nvPr/>
          </p:nvSpPr>
          <p:spPr>
            <a:xfrm>
              <a:off x="2635521" y="4356333"/>
              <a:ext cx="1546970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84" name="Google Shape;884;p54"/>
            <p:cNvSpPr/>
            <p:nvPr/>
          </p:nvSpPr>
          <p:spPr>
            <a:xfrm>
              <a:off x="1766855" y="3146228"/>
              <a:ext cx="1546970" cy="3508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400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TITLE HERE</a:t>
              </a:r>
              <a:endParaRPr b="1" sz="1400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885" name="Google Shape;885;p54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886" name="Google Shape;886;p54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887" name="Google Shape;887;p54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888" name="Google Shape;888;p54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889" name="Google Shape;889;p54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890" name="Google Shape;890;p54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891" name="Google Shape;891;p54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892" name="Google Shape;892;p54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8" name="Google Shape;898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9" name="Google Shape;899;p55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900" name="Google Shape;900;p55"/>
          <p:cNvGrpSpPr/>
          <p:nvPr/>
        </p:nvGrpSpPr>
        <p:grpSpPr>
          <a:xfrm>
            <a:off x="-3" y="0"/>
            <a:ext cx="12192002" cy="6858001"/>
            <a:chOff x="-3" y="0"/>
            <a:chExt cx="12192002" cy="6858001"/>
          </a:xfrm>
        </p:grpSpPr>
        <p:sp>
          <p:nvSpPr>
            <p:cNvPr id="901" name="Google Shape;901;p55"/>
            <p:cNvSpPr/>
            <p:nvPr/>
          </p:nvSpPr>
          <p:spPr>
            <a:xfrm>
              <a:off x="6362698" y="0"/>
              <a:ext cx="5829301" cy="685799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2" name="Google Shape;902;p55"/>
            <p:cNvSpPr/>
            <p:nvPr/>
          </p:nvSpPr>
          <p:spPr>
            <a:xfrm>
              <a:off x="-3" y="1"/>
              <a:ext cx="63627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903" name="Google Shape;903;p55"/>
          <p:cNvGrpSpPr/>
          <p:nvPr/>
        </p:nvGrpSpPr>
        <p:grpSpPr>
          <a:xfrm>
            <a:off x="1156581" y="2017212"/>
            <a:ext cx="1562139" cy="3544301"/>
            <a:chOff x="1156581" y="2017212"/>
            <a:chExt cx="1562139" cy="3544301"/>
          </a:xfrm>
        </p:grpSpPr>
        <p:sp>
          <p:nvSpPr>
            <p:cNvPr id="904" name="Google Shape;904;p55"/>
            <p:cNvSpPr/>
            <p:nvPr/>
          </p:nvSpPr>
          <p:spPr>
            <a:xfrm>
              <a:off x="1248791" y="2269041"/>
              <a:ext cx="1377720" cy="185455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5" name="Google Shape;905;p55"/>
            <p:cNvSpPr/>
            <p:nvPr/>
          </p:nvSpPr>
          <p:spPr>
            <a:xfrm>
              <a:off x="1156581" y="2017212"/>
              <a:ext cx="1562139" cy="383600"/>
            </a:xfrm>
            <a:prstGeom prst="rect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2016</a:t>
              </a:r>
              <a:endParaRPr/>
            </a:p>
          </p:txBody>
        </p:sp>
        <p:sp>
          <p:nvSpPr>
            <p:cNvPr id="906" name="Google Shape;906;p55"/>
            <p:cNvSpPr/>
            <p:nvPr/>
          </p:nvSpPr>
          <p:spPr>
            <a:xfrm>
              <a:off x="1248791" y="3304713"/>
              <a:ext cx="1377720" cy="185455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1156581" y="3052884"/>
              <a:ext cx="1562139" cy="383600"/>
            </a:xfrm>
            <a:prstGeom prst="rect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2017</a:t>
              </a:r>
              <a:endParaRPr/>
            </a:p>
          </p:txBody>
        </p:sp>
        <p:sp>
          <p:nvSpPr>
            <p:cNvPr id="908" name="Google Shape;908;p55"/>
            <p:cNvSpPr/>
            <p:nvPr/>
          </p:nvSpPr>
          <p:spPr>
            <a:xfrm>
              <a:off x="1248791" y="4340386"/>
              <a:ext cx="1377720" cy="185455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09" name="Google Shape;909;p55"/>
            <p:cNvSpPr/>
            <p:nvPr/>
          </p:nvSpPr>
          <p:spPr>
            <a:xfrm>
              <a:off x="1156581" y="4088557"/>
              <a:ext cx="1562139" cy="383600"/>
            </a:xfrm>
            <a:prstGeom prst="rect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2018</a:t>
              </a:r>
              <a:endParaRPr/>
            </a:p>
          </p:txBody>
        </p:sp>
        <p:sp>
          <p:nvSpPr>
            <p:cNvPr id="910" name="Google Shape;910;p55"/>
            <p:cNvSpPr/>
            <p:nvPr/>
          </p:nvSpPr>
          <p:spPr>
            <a:xfrm>
              <a:off x="1248791" y="5376058"/>
              <a:ext cx="1377720" cy="185455"/>
            </a:xfrm>
            <a:custGeom>
              <a:rect b="b" l="l" r="r" t="t"/>
              <a:pathLst>
                <a:path extrusionOk="0" h="252" w="1120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C0C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11" name="Google Shape;911;p55"/>
            <p:cNvSpPr/>
            <p:nvPr/>
          </p:nvSpPr>
          <p:spPr>
            <a:xfrm>
              <a:off x="1156581" y="5124229"/>
              <a:ext cx="1562139" cy="383600"/>
            </a:xfrm>
            <a:prstGeom prst="rect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800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2019</a:t>
              </a:r>
              <a:endParaRPr/>
            </a:p>
          </p:txBody>
        </p:sp>
        <p:cxnSp>
          <p:nvCxnSpPr>
            <p:cNvPr id="912" name="Google Shape;912;p55"/>
            <p:cNvCxnSpPr>
              <a:stCxn id="904" idx="11"/>
              <a:endCxn id="907" idx="0"/>
            </p:cNvCxnSpPr>
            <p:nvPr/>
          </p:nvCxnSpPr>
          <p:spPr>
            <a:xfrm>
              <a:off x="1932850" y="2404584"/>
              <a:ext cx="4800" cy="648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55"/>
            <p:cNvCxnSpPr>
              <a:stCxn id="906" idx="11"/>
              <a:endCxn id="909" idx="0"/>
            </p:cNvCxnSpPr>
            <p:nvPr/>
          </p:nvCxnSpPr>
          <p:spPr>
            <a:xfrm>
              <a:off x="1932850" y="3440257"/>
              <a:ext cx="4800" cy="648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55"/>
            <p:cNvCxnSpPr>
              <a:stCxn id="908" idx="11"/>
              <a:endCxn id="911" idx="0"/>
            </p:cNvCxnSpPr>
            <p:nvPr/>
          </p:nvCxnSpPr>
          <p:spPr>
            <a:xfrm>
              <a:off x="1932850" y="4475929"/>
              <a:ext cx="4800" cy="64830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dash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915" name="Google Shape;915;p55"/>
          <p:cNvCxnSpPr/>
          <p:nvPr/>
        </p:nvCxnSpPr>
        <p:spPr>
          <a:xfrm>
            <a:off x="1985122" y="2663066"/>
            <a:ext cx="5385495" cy="0"/>
          </a:xfrm>
          <a:prstGeom prst="straightConnector1">
            <a:avLst/>
          </a:prstGeom>
          <a:noFill/>
          <a:ln cap="rnd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916" name="Google Shape;916;p55"/>
          <p:cNvCxnSpPr/>
          <p:nvPr/>
        </p:nvCxnSpPr>
        <p:spPr>
          <a:xfrm>
            <a:off x="1985122" y="3790800"/>
            <a:ext cx="5385495" cy="0"/>
          </a:xfrm>
          <a:prstGeom prst="straightConnector1">
            <a:avLst/>
          </a:prstGeom>
          <a:noFill/>
          <a:ln cap="rnd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cxnSp>
        <p:nvCxnSpPr>
          <p:cNvPr id="917" name="Google Shape;917;p55"/>
          <p:cNvCxnSpPr/>
          <p:nvPr/>
        </p:nvCxnSpPr>
        <p:spPr>
          <a:xfrm>
            <a:off x="1985122" y="4806334"/>
            <a:ext cx="5385495" cy="0"/>
          </a:xfrm>
          <a:prstGeom prst="straightConnector1">
            <a:avLst/>
          </a:prstGeom>
          <a:noFill/>
          <a:ln cap="rnd" cmpd="sng" w="9525">
            <a:solidFill>
              <a:srgbClr val="7F7F7F"/>
            </a:solidFill>
            <a:prstDash val="dash"/>
            <a:round/>
            <a:headEnd len="med" w="med" type="none"/>
            <a:tailEnd len="med" w="med" type="oval"/>
          </a:ln>
        </p:spPr>
      </p:cxnSp>
      <p:sp>
        <p:nvSpPr>
          <p:cNvPr id="918" name="Google Shape;918;p55"/>
          <p:cNvSpPr/>
          <p:nvPr/>
        </p:nvSpPr>
        <p:spPr>
          <a:xfrm>
            <a:off x="2842860" y="1940852"/>
            <a:ext cx="4377089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19" name="Google Shape;919;p55"/>
          <p:cNvSpPr/>
          <p:nvPr/>
        </p:nvSpPr>
        <p:spPr>
          <a:xfrm>
            <a:off x="2842860" y="2985733"/>
            <a:ext cx="4377089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20" name="Google Shape;920;p55"/>
          <p:cNvSpPr/>
          <p:nvPr/>
        </p:nvSpPr>
        <p:spPr>
          <a:xfrm>
            <a:off x="2842860" y="4013336"/>
            <a:ext cx="4377089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21" name="Google Shape;921;p55"/>
          <p:cNvSpPr/>
          <p:nvPr/>
        </p:nvSpPr>
        <p:spPr>
          <a:xfrm>
            <a:off x="2842860" y="5048263"/>
            <a:ext cx="4377089" cy="5355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sz="1200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922" name="Google Shape;922;p55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923" name="Google Shape;923;p55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924" name="Google Shape;924;p55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925" name="Google Shape;925;p55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2400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926" name="Google Shape;926;p55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927" name="Google Shape;927;p55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928" name="Google Shape;928;p55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29" name="Google Shape;929;p55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5" name="Google Shape;935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5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37" name="Google Shape;937;p56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gradFill>
            <a:gsLst>
              <a:gs pos="0">
                <a:srgbClr val="FFFFFF">
                  <a:alpha val="42745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38" name="Google Shape;938;p56"/>
          <p:cNvSpPr/>
          <p:nvPr/>
        </p:nvSpPr>
        <p:spPr>
          <a:xfrm>
            <a:off x="3174227" y="507227"/>
            <a:ext cx="5843546" cy="5843546"/>
          </a:xfrm>
          <a:prstGeom prst="ellipse">
            <a:avLst/>
          </a:prstGeom>
          <a:solidFill>
            <a:schemeClr val="lt1">
              <a:alpha val="4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39" name="Google Shape;939;p56"/>
          <p:cNvSpPr/>
          <p:nvPr/>
        </p:nvSpPr>
        <p:spPr>
          <a:xfrm>
            <a:off x="3699726" y="1032726"/>
            <a:ext cx="4792549" cy="4792549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0" name="Google Shape;940;p56"/>
          <p:cNvSpPr/>
          <p:nvPr/>
        </p:nvSpPr>
        <p:spPr>
          <a:xfrm>
            <a:off x="2829402" y="3016042"/>
            <a:ext cx="6533196" cy="10916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Schoolbook"/>
              <a:buNone/>
            </a:pPr>
            <a:r>
              <a:rPr b="1" i="0" lang="tr-TR" sz="60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THANKS!</a:t>
            </a:r>
            <a:endParaRPr b="1" i="0" sz="60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1" name="Google Shape;941;p56"/>
          <p:cNvSpPr txBox="1"/>
          <p:nvPr/>
        </p:nvSpPr>
        <p:spPr>
          <a:xfrm>
            <a:off x="4132284" y="4358783"/>
            <a:ext cx="3927432" cy="4385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Schoolbook"/>
              <a:buNone/>
            </a:pPr>
            <a:r>
              <a:rPr b="0" i="1" lang="tr-TR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Powered by </a:t>
            </a:r>
            <a:r>
              <a:rPr b="1" lang="tr-TR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GoogleSlides.org</a:t>
            </a:r>
            <a:endParaRPr b="1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2" name="Google Shape;942;p56"/>
          <p:cNvSpPr/>
          <p:nvPr/>
        </p:nvSpPr>
        <p:spPr>
          <a:xfrm>
            <a:off x="7874093" y="1110454"/>
            <a:ext cx="571202" cy="571202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3" name="Google Shape;943;p56"/>
          <p:cNvSpPr/>
          <p:nvPr/>
        </p:nvSpPr>
        <p:spPr>
          <a:xfrm>
            <a:off x="7819729" y="5212289"/>
            <a:ext cx="549571" cy="549571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4" name="Google Shape;944;p56"/>
          <p:cNvSpPr/>
          <p:nvPr/>
        </p:nvSpPr>
        <p:spPr>
          <a:xfrm>
            <a:off x="3117131" y="4254500"/>
            <a:ext cx="323574" cy="323574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945" name="Google Shape;945;p56"/>
          <p:cNvSpPr/>
          <p:nvPr/>
        </p:nvSpPr>
        <p:spPr>
          <a:xfrm>
            <a:off x="4050936" y="1582540"/>
            <a:ext cx="424060" cy="424060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946" name="Google Shape;946;p56"/>
          <p:cNvGrpSpPr/>
          <p:nvPr/>
        </p:nvGrpSpPr>
        <p:grpSpPr>
          <a:xfrm>
            <a:off x="5807827" y="4855010"/>
            <a:ext cx="648930" cy="648930"/>
            <a:chOff x="5807827" y="4855010"/>
            <a:chExt cx="648930" cy="648930"/>
          </a:xfrm>
        </p:grpSpPr>
        <p:sp>
          <p:nvSpPr>
            <p:cNvPr id="947" name="Google Shape;947;p56"/>
            <p:cNvSpPr/>
            <p:nvPr/>
          </p:nvSpPr>
          <p:spPr>
            <a:xfrm>
              <a:off x="5807827" y="4855010"/>
              <a:ext cx="648930" cy="64893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177800" rotWithShape="0" algn="t" dir="5400000" dist="63500">
                <a:srgbClr val="000000">
                  <a:alpha val="6078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948" name="Google Shape;948;p56"/>
            <p:cNvSpPr/>
            <p:nvPr/>
          </p:nvSpPr>
          <p:spPr>
            <a:xfrm rot="5400000">
              <a:off x="6042911" y="5071167"/>
              <a:ext cx="178761" cy="270706"/>
            </a:xfrm>
            <a:prstGeom prst="chevron">
              <a:avLst>
                <a:gd fmla="val 73077" name="adj"/>
              </a:avLst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949" name="Google Shape;949;p56"/>
          <p:cNvSpPr/>
          <p:nvPr/>
        </p:nvSpPr>
        <p:spPr>
          <a:xfrm>
            <a:off x="4683509" y="1667839"/>
            <a:ext cx="2824982" cy="13111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Century Schoolbook"/>
              <a:buNone/>
            </a:pPr>
            <a:r>
              <a:rPr b="1" i="0" lang="tr-TR" sz="66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20XX</a:t>
            </a:r>
            <a:endParaRPr b="1" i="0" sz="66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950" name="Google Shape;950;p56"/>
          <p:cNvCxnSpPr/>
          <p:nvPr/>
        </p:nvCxnSpPr>
        <p:spPr>
          <a:xfrm>
            <a:off x="5753146" y="2943085"/>
            <a:ext cx="685708" cy="0"/>
          </a:xfrm>
          <a:prstGeom prst="straightConnector1">
            <a:avLst/>
          </a:prstGeom>
          <a:noFill/>
          <a:ln cap="rnd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3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4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Schoolbook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57" name="Google Shape;157;p34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sp>
          <p:nvSpPr>
            <p:cNvPr id="158" name="Google Shape;158;p34"/>
            <p:cNvSpPr/>
            <p:nvPr/>
          </p:nvSpPr>
          <p:spPr>
            <a:xfrm>
              <a:off x="-1" y="0"/>
              <a:ext cx="5829300" cy="685799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59" name="Google Shape;159;p34"/>
            <p:cNvSpPr/>
            <p:nvPr/>
          </p:nvSpPr>
          <p:spPr>
            <a:xfrm>
              <a:off x="5829300" y="1"/>
              <a:ext cx="63627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entury Schoolbook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160" name="Google Shape;160;p34"/>
          <p:cNvGrpSpPr/>
          <p:nvPr/>
        </p:nvGrpSpPr>
        <p:grpSpPr>
          <a:xfrm>
            <a:off x="3271018" y="2425700"/>
            <a:ext cx="2824982" cy="2006602"/>
            <a:chOff x="4683509" y="2425700"/>
            <a:chExt cx="2824982" cy="2006602"/>
          </a:xfrm>
        </p:grpSpPr>
        <p:sp>
          <p:nvSpPr>
            <p:cNvPr id="161" name="Google Shape;161;p34"/>
            <p:cNvSpPr/>
            <p:nvPr/>
          </p:nvSpPr>
          <p:spPr>
            <a:xfrm>
              <a:off x="5092698" y="2425700"/>
              <a:ext cx="2006604" cy="2006602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2" name="Google Shape;162;p34"/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66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01</a:t>
              </a:r>
              <a:endParaRPr b="1" i="0" sz="6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163" name="Google Shape;163;p34"/>
          <p:cNvGrpSpPr/>
          <p:nvPr/>
        </p:nvGrpSpPr>
        <p:grpSpPr>
          <a:xfrm>
            <a:off x="6096000" y="3097655"/>
            <a:ext cx="3866451" cy="832060"/>
            <a:chOff x="3304037" y="341972"/>
            <a:chExt cx="3866451" cy="832060"/>
          </a:xfrm>
        </p:grpSpPr>
        <p:sp>
          <p:nvSpPr>
            <p:cNvPr id="164" name="Google Shape;164;p34"/>
            <p:cNvSpPr txBox="1"/>
            <p:nvPr/>
          </p:nvSpPr>
          <p:spPr>
            <a:xfrm>
              <a:off x="3304038" y="341972"/>
              <a:ext cx="1505540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3200"/>
                <a:buFont typeface="Century Schoolbook"/>
                <a:buNone/>
              </a:pPr>
              <a:r>
                <a:rPr b="1" i="0" lang="tr-TR" sz="32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GOLD</a:t>
              </a:r>
              <a:endParaRPr b="1" i="0" sz="32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65" name="Google Shape;165;p34"/>
            <p:cNvSpPr txBox="1"/>
            <p:nvPr/>
          </p:nvSpPr>
          <p:spPr>
            <a:xfrm>
              <a:off x="3304037" y="888697"/>
              <a:ext cx="3866451" cy="285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CLICK TO ADD CAPTION TEXT</a:t>
              </a:r>
              <a:endParaRPr b="0" i="0" sz="1100" u="none" cap="none" strike="noStrike">
                <a:solidFill>
                  <a:srgbClr val="A5A5A5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5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73" name="Google Shape;173;p35"/>
          <p:cNvGrpSpPr/>
          <p:nvPr/>
        </p:nvGrpSpPr>
        <p:grpSpPr>
          <a:xfrm>
            <a:off x="-1" y="0"/>
            <a:ext cx="12192000" cy="6858000"/>
            <a:chOff x="-1" y="0"/>
            <a:chExt cx="12192000" cy="6858000"/>
          </a:xfrm>
        </p:grpSpPr>
        <p:sp>
          <p:nvSpPr>
            <p:cNvPr id="174" name="Google Shape;174;p35"/>
            <p:cNvSpPr/>
            <p:nvPr/>
          </p:nvSpPr>
          <p:spPr>
            <a:xfrm>
              <a:off x="-1" y="0"/>
              <a:ext cx="12192000" cy="3342091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175" name="Google Shape;175;p35"/>
            <p:cNvSpPr/>
            <p:nvPr/>
          </p:nvSpPr>
          <p:spPr>
            <a:xfrm>
              <a:off x="-1" y="3342091"/>
              <a:ext cx="12192000" cy="351590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176" name="Google Shape;176;p35"/>
          <p:cNvSpPr/>
          <p:nvPr/>
        </p:nvSpPr>
        <p:spPr>
          <a:xfrm>
            <a:off x="4511906" y="4031643"/>
            <a:ext cx="901598" cy="236992"/>
          </a:xfrm>
          <a:prstGeom prst="rightArrow">
            <a:avLst>
              <a:gd fmla="val 37211" name="adj1"/>
              <a:gd fmla="val 54329" name="adj2"/>
            </a:avLst>
          </a:prstGeom>
          <a:gradFill>
            <a:gsLst>
              <a:gs pos="0">
                <a:srgbClr val="F2F4F8"/>
              </a:gs>
              <a:gs pos="100000">
                <a:srgbClr val="D8D8D8"/>
              </a:gs>
            </a:gsLst>
            <a:lin ang="299999" scaled="0"/>
          </a:gra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7" name="Google Shape;177;p35"/>
          <p:cNvSpPr/>
          <p:nvPr/>
        </p:nvSpPr>
        <p:spPr>
          <a:xfrm>
            <a:off x="6212062" y="4639578"/>
            <a:ext cx="901598" cy="236992"/>
          </a:xfrm>
          <a:prstGeom prst="rightArrow">
            <a:avLst>
              <a:gd fmla="val 37211" name="adj1"/>
              <a:gd fmla="val 54329" name="adj2"/>
            </a:avLst>
          </a:prstGeom>
          <a:gradFill>
            <a:gsLst>
              <a:gs pos="0">
                <a:srgbClr val="F2F4F8"/>
              </a:gs>
              <a:gs pos="100000">
                <a:srgbClr val="D8D8D8"/>
              </a:gs>
            </a:gsLst>
            <a:lin ang="299999" scaled="0"/>
          </a:gra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8" name="Google Shape;178;p35"/>
          <p:cNvSpPr/>
          <p:nvPr/>
        </p:nvSpPr>
        <p:spPr>
          <a:xfrm>
            <a:off x="7999802" y="4031643"/>
            <a:ext cx="901598" cy="236992"/>
          </a:xfrm>
          <a:prstGeom prst="rightArrow">
            <a:avLst>
              <a:gd fmla="val 37211" name="adj1"/>
              <a:gd fmla="val 54329" name="adj2"/>
            </a:avLst>
          </a:prstGeom>
          <a:gradFill>
            <a:gsLst>
              <a:gs pos="0">
                <a:srgbClr val="F2F4F8"/>
              </a:gs>
              <a:gs pos="100000">
                <a:srgbClr val="D8D8D8"/>
              </a:gs>
            </a:gsLst>
            <a:lin ang="299999" scaled="0"/>
          </a:gra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79" name="Google Shape;179;p35"/>
          <p:cNvSpPr/>
          <p:nvPr/>
        </p:nvSpPr>
        <p:spPr>
          <a:xfrm>
            <a:off x="2724166" y="4639578"/>
            <a:ext cx="901598" cy="236992"/>
          </a:xfrm>
          <a:prstGeom prst="rightArrow">
            <a:avLst>
              <a:gd fmla="val 37211" name="adj1"/>
              <a:gd fmla="val 54329" name="adj2"/>
            </a:avLst>
          </a:prstGeom>
          <a:gradFill>
            <a:gsLst>
              <a:gs pos="0">
                <a:srgbClr val="F2F4F8"/>
              </a:gs>
              <a:gs pos="100000">
                <a:srgbClr val="D8D8D8"/>
              </a:gs>
            </a:gsLst>
            <a:lin ang="299999" scaled="0"/>
          </a:gradFill>
          <a:ln cap="flat" cmpd="sng" w="25400">
            <a:solidFill>
              <a:srgbClr val="000000">
                <a:alpha val="0"/>
              </a:srgbClr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0" name="Google Shape;180;p35"/>
          <p:cNvSpPr/>
          <p:nvPr/>
        </p:nvSpPr>
        <p:spPr>
          <a:xfrm rot="-2700000">
            <a:off x="2076449" y="3941763"/>
            <a:ext cx="1073182" cy="10731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1" name="Google Shape;181;p35"/>
          <p:cNvSpPr/>
          <p:nvPr/>
        </p:nvSpPr>
        <p:spPr>
          <a:xfrm rot="-2700000">
            <a:off x="3817930" y="3941763"/>
            <a:ext cx="1073182" cy="10731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2" name="Google Shape;182;p35"/>
          <p:cNvSpPr/>
          <p:nvPr/>
        </p:nvSpPr>
        <p:spPr>
          <a:xfrm rot="-2700000">
            <a:off x="5559411" y="3941763"/>
            <a:ext cx="1073182" cy="10731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3" name="Google Shape;183;p35"/>
          <p:cNvSpPr/>
          <p:nvPr/>
        </p:nvSpPr>
        <p:spPr>
          <a:xfrm rot="-2700000">
            <a:off x="7300891" y="3941763"/>
            <a:ext cx="1073182" cy="10731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4" name="Google Shape;184;p35"/>
          <p:cNvSpPr/>
          <p:nvPr/>
        </p:nvSpPr>
        <p:spPr>
          <a:xfrm rot="-2700000">
            <a:off x="9042369" y="3941763"/>
            <a:ext cx="1073182" cy="1073184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5" name="Google Shape;185;p35"/>
          <p:cNvSpPr/>
          <p:nvPr/>
        </p:nvSpPr>
        <p:spPr>
          <a:xfrm>
            <a:off x="7657127" y="4275124"/>
            <a:ext cx="365858" cy="365858"/>
          </a:xfrm>
          <a:custGeom>
            <a:rect b="b" l="l" r="r" t="t"/>
            <a:pathLst>
              <a:path extrusionOk="0" h="338138" w="338138">
                <a:moveTo>
                  <a:pt x="157638" y="144463"/>
                </a:moveTo>
                <a:cubicBezTo>
                  <a:pt x="160273" y="144463"/>
                  <a:pt x="162908" y="145790"/>
                  <a:pt x="165544" y="148443"/>
                </a:cubicBezTo>
                <a:cubicBezTo>
                  <a:pt x="165544" y="148443"/>
                  <a:pt x="165544" y="148443"/>
                  <a:pt x="249865" y="233341"/>
                </a:cubicBezTo>
                <a:cubicBezTo>
                  <a:pt x="249865" y="233341"/>
                  <a:pt x="249865" y="233341"/>
                  <a:pt x="280167" y="232015"/>
                </a:cubicBezTo>
                <a:cubicBezTo>
                  <a:pt x="282803" y="232015"/>
                  <a:pt x="285438" y="233341"/>
                  <a:pt x="286755" y="234668"/>
                </a:cubicBezTo>
                <a:cubicBezTo>
                  <a:pt x="286755" y="234668"/>
                  <a:pt x="286755" y="234668"/>
                  <a:pt x="335503" y="283750"/>
                </a:cubicBezTo>
                <a:cubicBezTo>
                  <a:pt x="338138" y="286403"/>
                  <a:pt x="338138" y="289056"/>
                  <a:pt x="338138" y="293036"/>
                </a:cubicBezTo>
                <a:cubicBezTo>
                  <a:pt x="336821" y="295689"/>
                  <a:pt x="334186" y="298342"/>
                  <a:pt x="330233" y="298342"/>
                </a:cubicBezTo>
                <a:cubicBezTo>
                  <a:pt x="330233" y="298342"/>
                  <a:pt x="330233" y="298342"/>
                  <a:pt x="311788" y="303648"/>
                </a:cubicBezTo>
                <a:cubicBezTo>
                  <a:pt x="307835" y="303648"/>
                  <a:pt x="305200" y="306301"/>
                  <a:pt x="303883" y="310281"/>
                </a:cubicBezTo>
                <a:cubicBezTo>
                  <a:pt x="303883" y="310281"/>
                  <a:pt x="303883" y="310281"/>
                  <a:pt x="299930" y="331505"/>
                </a:cubicBezTo>
                <a:cubicBezTo>
                  <a:pt x="298613" y="334158"/>
                  <a:pt x="295978" y="336812"/>
                  <a:pt x="293343" y="338138"/>
                </a:cubicBezTo>
                <a:cubicBezTo>
                  <a:pt x="292025" y="338138"/>
                  <a:pt x="292025" y="338138"/>
                  <a:pt x="290708" y="338138"/>
                </a:cubicBezTo>
                <a:cubicBezTo>
                  <a:pt x="288073" y="338138"/>
                  <a:pt x="285438" y="336812"/>
                  <a:pt x="284120" y="335485"/>
                </a:cubicBezTo>
                <a:cubicBezTo>
                  <a:pt x="284120" y="335485"/>
                  <a:pt x="284120" y="335485"/>
                  <a:pt x="235372" y="286403"/>
                </a:cubicBezTo>
                <a:cubicBezTo>
                  <a:pt x="232737" y="283750"/>
                  <a:pt x="232737" y="281097"/>
                  <a:pt x="232737" y="279770"/>
                </a:cubicBezTo>
                <a:cubicBezTo>
                  <a:pt x="232737" y="279770"/>
                  <a:pt x="232737" y="279770"/>
                  <a:pt x="234054" y="249260"/>
                </a:cubicBezTo>
                <a:cubicBezTo>
                  <a:pt x="234054" y="249260"/>
                  <a:pt x="234054" y="249260"/>
                  <a:pt x="149733" y="164361"/>
                </a:cubicBezTo>
                <a:cubicBezTo>
                  <a:pt x="144463" y="159055"/>
                  <a:pt x="144463" y="152422"/>
                  <a:pt x="149733" y="148443"/>
                </a:cubicBezTo>
                <a:cubicBezTo>
                  <a:pt x="151051" y="145790"/>
                  <a:pt x="155003" y="144463"/>
                  <a:pt x="157638" y="144463"/>
                </a:cubicBezTo>
                <a:close/>
                <a:moveTo>
                  <a:pt x="145922" y="120650"/>
                </a:moveTo>
                <a:cubicBezTo>
                  <a:pt x="157893" y="120650"/>
                  <a:pt x="167203" y="128373"/>
                  <a:pt x="169863" y="137383"/>
                </a:cubicBezTo>
                <a:cubicBezTo>
                  <a:pt x="167203" y="134809"/>
                  <a:pt x="161883" y="133522"/>
                  <a:pt x="157893" y="133522"/>
                </a:cubicBezTo>
                <a:cubicBezTo>
                  <a:pt x="151242" y="133522"/>
                  <a:pt x="145922" y="136096"/>
                  <a:pt x="141931" y="141245"/>
                </a:cubicBezTo>
                <a:cubicBezTo>
                  <a:pt x="133951" y="147680"/>
                  <a:pt x="132620" y="160552"/>
                  <a:pt x="137941" y="168275"/>
                </a:cubicBezTo>
                <a:cubicBezTo>
                  <a:pt x="128630" y="165701"/>
                  <a:pt x="120650" y="156691"/>
                  <a:pt x="120650" y="145106"/>
                </a:cubicBezTo>
                <a:cubicBezTo>
                  <a:pt x="120650" y="132234"/>
                  <a:pt x="132620" y="120650"/>
                  <a:pt x="145922" y="120650"/>
                </a:cubicBezTo>
                <a:close/>
                <a:moveTo>
                  <a:pt x="146051" y="60325"/>
                </a:moveTo>
                <a:cubicBezTo>
                  <a:pt x="192063" y="60325"/>
                  <a:pt x="230188" y="98810"/>
                  <a:pt x="230188" y="145257"/>
                </a:cubicBezTo>
                <a:cubicBezTo>
                  <a:pt x="230188" y="159854"/>
                  <a:pt x="226244" y="174452"/>
                  <a:pt x="219671" y="186395"/>
                </a:cubicBezTo>
                <a:lnTo>
                  <a:pt x="193378" y="161181"/>
                </a:lnTo>
                <a:cubicBezTo>
                  <a:pt x="196007" y="155873"/>
                  <a:pt x="196007" y="150565"/>
                  <a:pt x="196007" y="145257"/>
                </a:cubicBezTo>
                <a:cubicBezTo>
                  <a:pt x="196007" y="117388"/>
                  <a:pt x="173658" y="94828"/>
                  <a:pt x="146051" y="94828"/>
                </a:cubicBezTo>
                <a:cubicBezTo>
                  <a:pt x="118443" y="94828"/>
                  <a:pt x="96094" y="117388"/>
                  <a:pt x="96094" y="145257"/>
                </a:cubicBezTo>
                <a:cubicBezTo>
                  <a:pt x="96094" y="173125"/>
                  <a:pt x="118443" y="195685"/>
                  <a:pt x="146051" y="195685"/>
                </a:cubicBezTo>
                <a:cubicBezTo>
                  <a:pt x="151309" y="195685"/>
                  <a:pt x="156568" y="194358"/>
                  <a:pt x="161827" y="193031"/>
                </a:cubicBezTo>
                <a:cubicBezTo>
                  <a:pt x="161827" y="193031"/>
                  <a:pt x="161827" y="193031"/>
                  <a:pt x="188119" y="219572"/>
                </a:cubicBezTo>
                <a:cubicBezTo>
                  <a:pt x="174973" y="226207"/>
                  <a:pt x="161827" y="230188"/>
                  <a:pt x="146051" y="230188"/>
                </a:cubicBezTo>
                <a:cubicBezTo>
                  <a:pt x="100038" y="230188"/>
                  <a:pt x="61913" y="191703"/>
                  <a:pt x="61913" y="145257"/>
                </a:cubicBezTo>
                <a:cubicBezTo>
                  <a:pt x="61913" y="98810"/>
                  <a:pt x="100038" y="60325"/>
                  <a:pt x="146051" y="60325"/>
                </a:cubicBezTo>
                <a:close/>
                <a:moveTo>
                  <a:pt x="145257" y="0"/>
                </a:moveTo>
                <a:cubicBezTo>
                  <a:pt x="225808" y="0"/>
                  <a:pt x="290513" y="64705"/>
                  <a:pt x="290513" y="145257"/>
                </a:cubicBezTo>
                <a:cubicBezTo>
                  <a:pt x="290513" y="172987"/>
                  <a:pt x="282590" y="199398"/>
                  <a:pt x="269385" y="221846"/>
                </a:cubicBezTo>
                <a:cubicBezTo>
                  <a:pt x="269385" y="221846"/>
                  <a:pt x="269385" y="221846"/>
                  <a:pt x="254859" y="221846"/>
                </a:cubicBezTo>
                <a:cubicBezTo>
                  <a:pt x="254859" y="221846"/>
                  <a:pt x="254859" y="221846"/>
                  <a:pt x="239013" y="206000"/>
                </a:cubicBezTo>
                <a:cubicBezTo>
                  <a:pt x="249577" y="188833"/>
                  <a:pt x="256180" y="167705"/>
                  <a:pt x="256180" y="145257"/>
                </a:cubicBezTo>
                <a:cubicBezTo>
                  <a:pt x="256180" y="84513"/>
                  <a:pt x="207321" y="34333"/>
                  <a:pt x="145257" y="34333"/>
                </a:cubicBezTo>
                <a:cubicBezTo>
                  <a:pt x="84513" y="34333"/>
                  <a:pt x="34333" y="84513"/>
                  <a:pt x="34333" y="145257"/>
                </a:cubicBezTo>
                <a:cubicBezTo>
                  <a:pt x="34333" y="207321"/>
                  <a:pt x="84513" y="256180"/>
                  <a:pt x="145257" y="256180"/>
                </a:cubicBezTo>
                <a:cubicBezTo>
                  <a:pt x="167705" y="256180"/>
                  <a:pt x="188834" y="249577"/>
                  <a:pt x="206000" y="239013"/>
                </a:cubicBezTo>
                <a:cubicBezTo>
                  <a:pt x="206000" y="239013"/>
                  <a:pt x="206000" y="239013"/>
                  <a:pt x="221847" y="254859"/>
                </a:cubicBezTo>
                <a:cubicBezTo>
                  <a:pt x="221847" y="254859"/>
                  <a:pt x="221847" y="254859"/>
                  <a:pt x="221847" y="269385"/>
                </a:cubicBezTo>
                <a:cubicBezTo>
                  <a:pt x="199398" y="282590"/>
                  <a:pt x="172988" y="290513"/>
                  <a:pt x="145257" y="290513"/>
                </a:cubicBezTo>
                <a:cubicBezTo>
                  <a:pt x="64705" y="290513"/>
                  <a:pt x="0" y="225808"/>
                  <a:pt x="0" y="145257"/>
                </a:cubicBezTo>
                <a:cubicBezTo>
                  <a:pt x="0" y="64705"/>
                  <a:pt x="64705" y="0"/>
                  <a:pt x="14525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6" name="Google Shape;186;p35"/>
          <p:cNvSpPr/>
          <p:nvPr/>
        </p:nvSpPr>
        <p:spPr>
          <a:xfrm>
            <a:off x="2413068" y="4315644"/>
            <a:ext cx="391218" cy="290199"/>
          </a:xfrm>
          <a:custGeom>
            <a:rect b="b" l="l" r="r" t="t"/>
            <a:pathLst>
              <a:path extrusionOk="0" h="250825" w="338138">
                <a:moveTo>
                  <a:pt x="9246" y="217487"/>
                </a:moveTo>
                <a:cubicBezTo>
                  <a:pt x="9246" y="217487"/>
                  <a:pt x="9246" y="217487"/>
                  <a:pt x="328892" y="217487"/>
                </a:cubicBezTo>
                <a:cubicBezTo>
                  <a:pt x="334176" y="217487"/>
                  <a:pt x="338138" y="221488"/>
                  <a:pt x="338138" y="226822"/>
                </a:cubicBezTo>
                <a:cubicBezTo>
                  <a:pt x="338138" y="240157"/>
                  <a:pt x="327571" y="250825"/>
                  <a:pt x="314363" y="250825"/>
                </a:cubicBezTo>
                <a:cubicBezTo>
                  <a:pt x="314363" y="250825"/>
                  <a:pt x="314363" y="250825"/>
                  <a:pt x="23775" y="250825"/>
                </a:cubicBezTo>
                <a:cubicBezTo>
                  <a:pt x="10567" y="250825"/>
                  <a:pt x="0" y="240157"/>
                  <a:pt x="0" y="226822"/>
                </a:cubicBezTo>
                <a:cubicBezTo>
                  <a:pt x="0" y="221488"/>
                  <a:pt x="3962" y="217487"/>
                  <a:pt x="9246" y="217487"/>
                </a:cubicBezTo>
                <a:close/>
                <a:moveTo>
                  <a:pt x="100182" y="100012"/>
                </a:moveTo>
                <a:cubicBezTo>
                  <a:pt x="100182" y="100012"/>
                  <a:pt x="100182" y="100012"/>
                  <a:pt x="123655" y="100012"/>
                </a:cubicBezTo>
                <a:cubicBezTo>
                  <a:pt x="127567" y="100012"/>
                  <a:pt x="130175" y="102689"/>
                  <a:pt x="130175" y="106705"/>
                </a:cubicBezTo>
                <a:cubicBezTo>
                  <a:pt x="130175" y="106705"/>
                  <a:pt x="130175" y="106705"/>
                  <a:pt x="130175" y="161583"/>
                </a:cubicBezTo>
                <a:cubicBezTo>
                  <a:pt x="130175" y="165598"/>
                  <a:pt x="127567" y="168275"/>
                  <a:pt x="123655" y="168275"/>
                </a:cubicBezTo>
                <a:cubicBezTo>
                  <a:pt x="123655" y="168275"/>
                  <a:pt x="123655" y="168275"/>
                  <a:pt x="100182" y="168275"/>
                </a:cubicBezTo>
                <a:cubicBezTo>
                  <a:pt x="96270" y="168275"/>
                  <a:pt x="93662" y="165598"/>
                  <a:pt x="93662" y="161583"/>
                </a:cubicBezTo>
                <a:cubicBezTo>
                  <a:pt x="93662" y="161583"/>
                  <a:pt x="93662" y="161583"/>
                  <a:pt x="93662" y="106705"/>
                </a:cubicBezTo>
                <a:cubicBezTo>
                  <a:pt x="93662" y="102689"/>
                  <a:pt x="96270" y="100012"/>
                  <a:pt x="100182" y="100012"/>
                </a:cubicBezTo>
                <a:close/>
                <a:moveTo>
                  <a:pt x="157332" y="77787"/>
                </a:moveTo>
                <a:cubicBezTo>
                  <a:pt x="157332" y="77787"/>
                  <a:pt x="157332" y="77787"/>
                  <a:pt x="180805" y="77787"/>
                </a:cubicBezTo>
                <a:cubicBezTo>
                  <a:pt x="184717" y="77787"/>
                  <a:pt x="187325" y="81779"/>
                  <a:pt x="187325" y="84441"/>
                </a:cubicBezTo>
                <a:cubicBezTo>
                  <a:pt x="187325" y="84441"/>
                  <a:pt x="187325" y="84441"/>
                  <a:pt x="187325" y="161622"/>
                </a:cubicBezTo>
                <a:cubicBezTo>
                  <a:pt x="187325" y="165614"/>
                  <a:pt x="184717" y="168275"/>
                  <a:pt x="180805" y="168275"/>
                </a:cubicBezTo>
                <a:cubicBezTo>
                  <a:pt x="180805" y="168275"/>
                  <a:pt x="180805" y="168275"/>
                  <a:pt x="157332" y="168275"/>
                </a:cubicBezTo>
                <a:cubicBezTo>
                  <a:pt x="153420" y="168275"/>
                  <a:pt x="150812" y="165614"/>
                  <a:pt x="150812" y="161622"/>
                </a:cubicBezTo>
                <a:cubicBezTo>
                  <a:pt x="150812" y="161622"/>
                  <a:pt x="150812" y="161622"/>
                  <a:pt x="150812" y="84441"/>
                </a:cubicBezTo>
                <a:cubicBezTo>
                  <a:pt x="150812" y="81779"/>
                  <a:pt x="153420" y="77787"/>
                  <a:pt x="157332" y="77787"/>
                </a:cubicBezTo>
                <a:close/>
                <a:moveTo>
                  <a:pt x="216070" y="49212"/>
                </a:moveTo>
                <a:cubicBezTo>
                  <a:pt x="216070" y="49212"/>
                  <a:pt x="216070" y="49212"/>
                  <a:pt x="239543" y="49212"/>
                </a:cubicBezTo>
                <a:cubicBezTo>
                  <a:pt x="243455" y="49212"/>
                  <a:pt x="246063" y="51858"/>
                  <a:pt x="246063" y="55827"/>
                </a:cubicBezTo>
                <a:cubicBezTo>
                  <a:pt x="246063" y="55827"/>
                  <a:pt x="246063" y="55827"/>
                  <a:pt x="246063" y="161661"/>
                </a:cubicBezTo>
                <a:cubicBezTo>
                  <a:pt x="246063" y="165629"/>
                  <a:pt x="243455" y="168275"/>
                  <a:pt x="239543" y="168275"/>
                </a:cubicBezTo>
                <a:cubicBezTo>
                  <a:pt x="239543" y="168275"/>
                  <a:pt x="239543" y="168275"/>
                  <a:pt x="216070" y="168275"/>
                </a:cubicBezTo>
                <a:cubicBezTo>
                  <a:pt x="212158" y="168275"/>
                  <a:pt x="209550" y="165629"/>
                  <a:pt x="209550" y="161661"/>
                </a:cubicBezTo>
                <a:cubicBezTo>
                  <a:pt x="209550" y="161661"/>
                  <a:pt x="209550" y="161661"/>
                  <a:pt x="209550" y="55827"/>
                </a:cubicBezTo>
                <a:cubicBezTo>
                  <a:pt x="209550" y="51858"/>
                  <a:pt x="212158" y="49212"/>
                  <a:pt x="216070" y="49212"/>
                </a:cubicBezTo>
                <a:close/>
                <a:moveTo>
                  <a:pt x="53428" y="22225"/>
                </a:moveTo>
                <a:cubicBezTo>
                  <a:pt x="52114" y="22225"/>
                  <a:pt x="50800" y="23541"/>
                  <a:pt x="50800" y="24858"/>
                </a:cubicBezTo>
                <a:lnTo>
                  <a:pt x="50800" y="182834"/>
                </a:lnTo>
                <a:cubicBezTo>
                  <a:pt x="50800" y="184150"/>
                  <a:pt x="52114" y="184150"/>
                  <a:pt x="53428" y="184150"/>
                </a:cubicBezTo>
                <a:cubicBezTo>
                  <a:pt x="53428" y="184150"/>
                  <a:pt x="53428" y="184150"/>
                  <a:pt x="284710" y="184150"/>
                </a:cubicBezTo>
                <a:cubicBezTo>
                  <a:pt x="286024" y="184150"/>
                  <a:pt x="287338" y="184150"/>
                  <a:pt x="287338" y="182834"/>
                </a:cubicBezTo>
                <a:cubicBezTo>
                  <a:pt x="287338" y="182834"/>
                  <a:pt x="287338" y="182834"/>
                  <a:pt x="287338" y="24858"/>
                </a:cubicBezTo>
                <a:cubicBezTo>
                  <a:pt x="287338" y="23541"/>
                  <a:pt x="286024" y="22225"/>
                  <a:pt x="284710" y="22225"/>
                </a:cubicBezTo>
                <a:cubicBezTo>
                  <a:pt x="284710" y="22225"/>
                  <a:pt x="284710" y="22225"/>
                  <a:pt x="53428" y="22225"/>
                </a:cubicBezTo>
                <a:close/>
                <a:moveTo>
                  <a:pt x="53663" y="0"/>
                </a:moveTo>
                <a:cubicBezTo>
                  <a:pt x="53663" y="0"/>
                  <a:pt x="53663" y="0"/>
                  <a:pt x="286062" y="0"/>
                </a:cubicBezTo>
                <a:cubicBezTo>
                  <a:pt x="300587" y="0"/>
                  <a:pt x="311150" y="10530"/>
                  <a:pt x="311150" y="25008"/>
                </a:cubicBezTo>
                <a:cubicBezTo>
                  <a:pt x="311150" y="25008"/>
                  <a:pt x="311150" y="25008"/>
                  <a:pt x="311150" y="182955"/>
                </a:cubicBezTo>
                <a:cubicBezTo>
                  <a:pt x="311150" y="196117"/>
                  <a:pt x="300587" y="207963"/>
                  <a:pt x="286062" y="207963"/>
                </a:cubicBezTo>
                <a:cubicBezTo>
                  <a:pt x="286062" y="207963"/>
                  <a:pt x="286062" y="207963"/>
                  <a:pt x="53663" y="207963"/>
                </a:cubicBezTo>
                <a:cubicBezTo>
                  <a:pt x="39138" y="207963"/>
                  <a:pt x="28575" y="196117"/>
                  <a:pt x="28575" y="182955"/>
                </a:cubicBezTo>
                <a:cubicBezTo>
                  <a:pt x="28575" y="182955"/>
                  <a:pt x="28575" y="182955"/>
                  <a:pt x="28575" y="25008"/>
                </a:cubicBezTo>
                <a:cubicBezTo>
                  <a:pt x="28575" y="10530"/>
                  <a:pt x="39138" y="0"/>
                  <a:pt x="5366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7" name="Google Shape;187;p35"/>
          <p:cNvSpPr/>
          <p:nvPr/>
        </p:nvSpPr>
        <p:spPr>
          <a:xfrm>
            <a:off x="9396135" y="4301722"/>
            <a:ext cx="365858" cy="333323"/>
          </a:xfrm>
          <a:custGeom>
            <a:rect b="b" l="l" r="r" t="t"/>
            <a:pathLst>
              <a:path extrusionOk="0" h="305176" w="334963">
                <a:moveTo>
                  <a:pt x="138332" y="262313"/>
                </a:moveTo>
                <a:cubicBezTo>
                  <a:pt x="140960" y="262313"/>
                  <a:pt x="143587" y="264992"/>
                  <a:pt x="143587" y="267671"/>
                </a:cubicBezTo>
                <a:cubicBezTo>
                  <a:pt x="143587" y="267671"/>
                  <a:pt x="143587" y="267671"/>
                  <a:pt x="143587" y="279726"/>
                </a:cubicBezTo>
                <a:cubicBezTo>
                  <a:pt x="143587" y="279726"/>
                  <a:pt x="143587" y="279726"/>
                  <a:pt x="169863" y="291781"/>
                </a:cubicBezTo>
                <a:cubicBezTo>
                  <a:pt x="169863" y="291781"/>
                  <a:pt x="169863" y="291781"/>
                  <a:pt x="196139" y="279726"/>
                </a:cubicBezTo>
                <a:cubicBezTo>
                  <a:pt x="196139" y="279726"/>
                  <a:pt x="196139" y="279726"/>
                  <a:pt x="196139" y="267671"/>
                </a:cubicBezTo>
                <a:cubicBezTo>
                  <a:pt x="196139" y="264992"/>
                  <a:pt x="198767" y="262313"/>
                  <a:pt x="201394" y="262313"/>
                </a:cubicBezTo>
                <a:cubicBezTo>
                  <a:pt x="205336" y="262313"/>
                  <a:pt x="207963" y="264992"/>
                  <a:pt x="207963" y="267671"/>
                </a:cubicBezTo>
                <a:cubicBezTo>
                  <a:pt x="207963" y="267671"/>
                  <a:pt x="207963" y="267671"/>
                  <a:pt x="207963" y="283745"/>
                </a:cubicBezTo>
                <a:cubicBezTo>
                  <a:pt x="207963" y="285084"/>
                  <a:pt x="206649" y="287763"/>
                  <a:pt x="204022" y="289102"/>
                </a:cubicBezTo>
                <a:cubicBezTo>
                  <a:pt x="204022" y="289102"/>
                  <a:pt x="204022" y="289102"/>
                  <a:pt x="172491" y="303837"/>
                </a:cubicBezTo>
                <a:cubicBezTo>
                  <a:pt x="171177" y="303837"/>
                  <a:pt x="171177" y="305176"/>
                  <a:pt x="169863" y="305176"/>
                </a:cubicBezTo>
                <a:cubicBezTo>
                  <a:pt x="168549" y="305176"/>
                  <a:pt x="168549" y="303837"/>
                  <a:pt x="167236" y="303837"/>
                </a:cubicBezTo>
                <a:cubicBezTo>
                  <a:pt x="167236" y="303837"/>
                  <a:pt x="167236" y="303837"/>
                  <a:pt x="135705" y="289102"/>
                </a:cubicBezTo>
                <a:cubicBezTo>
                  <a:pt x="133077" y="287763"/>
                  <a:pt x="131763" y="286423"/>
                  <a:pt x="131763" y="283745"/>
                </a:cubicBezTo>
                <a:cubicBezTo>
                  <a:pt x="131763" y="283745"/>
                  <a:pt x="131763" y="283745"/>
                  <a:pt x="131763" y="267671"/>
                </a:cubicBezTo>
                <a:cubicBezTo>
                  <a:pt x="131763" y="264992"/>
                  <a:pt x="134391" y="262313"/>
                  <a:pt x="138332" y="262313"/>
                </a:cubicBezTo>
                <a:close/>
                <a:moveTo>
                  <a:pt x="128043" y="230563"/>
                </a:moveTo>
                <a:cubicBezTo>
                  <a:pt x="126728" y="230563"/>
                  <a:pt x="125413" y="231952"/>
                  <a:pt x="125413" y="233341"/>
                </a:cubicBezTo>
                <a:cubicBezTo>
                  <a:pt x="125413" y="233341"/>
                  <a:pt x="125413" y="233341"/>
                  <a:pt x="125413" y="238898"/>
                </a:cubicBezTo>
                <a:cubicBezTo>
                  <a:pt x="125413" y="240287"/>
                  <a:pt x="126728" y="241676"/>
                  <a:pt x="128043" y="241676"/>
                </a:cubicBezTo>
                <a:cubicBezTo>
                  <a:pt x="128043" y="241676"/>
                  <a:pt x="128043" y="241676"/>
                  <a:pt x="206922" y="241676"/>
                </a:cubicBezTo>
                <a:cubicBezTo>
                  <a:pt x="208237" y="241676"/>
                  <a:pt x="209551" y="240287"/>
                  <a:pt x="209551" y="238898"/>
                </a:cubicBezTo>
                <a:cubicBezTo>
                  <a:pt x="209551" y="238898"/>
                  <a:pt x="209551" y="238898"/>
                  <a:pt x="209551" y="233341"/>
                </a:cubicBezTo>
                <a:cubicBezTo>
                  <a:pt x="209551" y="231952"/>
                  <a:pt x="208237" y="230563"/>
                  <a:pt x="206922" y="230563"/>
                </a:cubicBezTo>
                <a:cubicBezTo>
                  <a:pt x="206922" y="230563"/>
                  <a:pt x="206922" y="230563"/>
                  <a:pt x="128043" y="230563"/>
                </a:cubicBezTo>
                <a:close/>
                <a:moveTo>
                  <a:pt x="128781" y="219451"/>
                </a:moveTo>
                <a:cubicBezTo>
                  <a:pt x="128781" y="219451"/>
                  <a:pt x="128781" y="219451"/>
                  <a:pt x="207769" y="219451"/>
                </a:cubicBezTo>
                <a:cubicBezTo>
                  <a:pt x="215668" y="219451"/>
                  <a:pt x="222250" y="225862"/>
                  <a:pt x="222250" y="233556"/>
                </a:cubicBezTo>
                <a:cubicBezTo>
                  <a:pt x="222250" y="233556"/>
                  <a:pt x="222250" y="233556"/>
                  <a:pt x="222250" y="238684"/>
                </a:cubicBezTo>
                <a:cubicBezTo>
                  <a:pt x="222250" y="246378"/>
                  <a:pt x="215668" y="252789"/>
                  <a:pt x="207769" y="252789"/>
                </a:cubicBezTo>
                <a:cubicBezTo>
                  <a:pt x="207769" y="252789"/>
                  <a:pt x="207769" y="252789"/>
                  <a:pt x="128781" y="252789"/>
                </a:cubicBezTo>
                <a:cubicBezTo>
                  <a:pt x="120883" y="252789"/>
                  <a:pt x="114300" y="246378"/>
                  <a:pt x="114300" y="238684"/>
                </a:cubicBezTo>
                <a:cubicBezTo>
                  <a:pt x="114300" y="238684"/>
                  <a:pt x="114300" y="238684"/>
                  <a:pt x="114300" y="233556"/>
                </a:cubicBezTo>
                <a:cubicBezTo>
                  <a:pt x="114300" y="225862"/>
                  <a:pt x="120883" y="219451"/>
                  <a:pt x="128781" y="219451"/>
                </a:cubicBezTo>
                <a:close/>
                <a:moveTo>
                  <a:pt x="266120" y="168353"/>
                </a:moveTo>
                <a:cubicBezTo>
                  <a:pt x="266120" y="168353"/>
                  <a:pt x="266120" y="168353"/>
                  <a:pt x="305614" y="198019"/>
                </a:cubicBezTo>
                <a:cubicBezTo>
                  <a:pt x="308247" y="199309"/>
                  <a:pt x="309563" y="203179"/>
                  <a:pt x="306930" y="205758"/>
                </a:cubicBezTo>
                <a:cubicBezTo>
                  <a:pt x="305614" y="207048"/>
                  <a:pt x="304297" y="208338"/>
                  <a:pt x="301664" y="208338"/>
                </a:cubicBezTo>
                <a:cubicBezTo>
                  <a:pt x="301664" y="208338"/>
                  <a:pt x="300348" y="208338"/>
                  <a:pt x="299032" y="207048"/>
                </a:cubicBezTo>
                <a:cubicBezTo>
                  <a:pt x="299032" y="207048"/>
                  <a:pt x="299032" y="207048"/>
                  <a:pt x="259538" y="178672"/>
                </a:cubicBezTo>
                <a:cubicBezTo>
                  <a:pt x="256905" y="176092"/>
                  <a:pt x="255588" y="172222"/>
                  <a:pt x="258221" y="169643"/>
                </a:cubicBezTo>
                <a:cubicBezTo>
                  <a:pt x="259538" y="167063"/>
                  <a:pt x="263487" y="167063"/>
                  <a:pt x="266120" y="168353"/>
                </a:cubicBezTo>
                <a:close/>
                <a:moveTo>
                  <a:pt x="75093" y="166503"/>
                </a:moveTo>
                <a:cubicBezTo>
                  <a:pt x="77751" y="163888"/>
                  <a:pt x="81738" y="165195"/>
                  <a:pt x="83067" y="167810"/>
                </a:cubicBezTo>
                <a:cubicBezTo>
                  <a:pt x="85725" y="170425"/>
                  <a:pt x="84396" y="174347"/>
                  <a:pt x="81738" y="175654"/>
                </a:cubicBezTo>
                <a:cubicBezTo>
                  <a:pt x="81738" y="175654"/>
                  <a:pt x="81738" y="175654"/>
                  <a:pt x="39208" y="207031"/>
                </a:cubicBezTo>
                <a:cubicBezTo>
                  <a:pt x="37879" y="208338"/>
                  <a:pt x="36550" y="208338"/>
                  <a:pt x="35221" y="208338"/>
                </a:cubicBezTo>
                <a:cubicBezTo>
                  <a:pt x="33892" y="208338"/>
                  <a:pt x="31233" y="207031"/>
                  <a:pt x="31233" y="205723"/>
                </a:cubicBezTo>
                <a:cubicBezTo>
                  <a:pt x="28575" y="203109"/>
                  <a:pt x="29904" y="199187"/>
                  <a:pt x="32562" y="197879"/>
                </a:cubicBezTo>
                <a:cubicBezTo>
                  <a:pt x="32562" y="197879"/>
                  <a:pt x="32562" y="197879"/>
                  <a:pt x="75093" y="166503"/>
                </a:cubicBezTo>
                <a:close/>
                <a:moveTo>
                  <a:pt x="284569" y="98801"/>
                </a:moveTo>
                <a:cubicBezTo>
                  <a:pt x="284569" y="98801"/>
                  <a:pt x="284569" y="98801"/>
                  <a:pt x="329795" y="98801"/>
                </a:cubicBezTo>
                <a:cubicBezTo>
                  <a:pt x="332379" y="98801"/>
                  <a:pt x="334963" y="101271"/>
                  <a:pt x="334963" y="104975"/>
                </a:cubicBezTo>
                <a:cubicBezTo>
                  <a:pt x="334963" y="107444"/>
                  <a:pt x="332379" y="109914"/>
                  <a:pt x="329795" y="109914"/>
                </a:cubicBezTo>
                <a:cubicBezTo>
                  <a:pt x="329795" y="109914"/>
                  <a:pt x="329795" y="109914"/>
                  <a:pt x="284569" y="109914"/>
                </a:cubicBezTo>
                <a:cubicBezTo>
                  <a:pt x="281985" y="109914"/>
                  <a:pt x="279400" y="107444"/>
                  <a:pt x="279400" y="104975"/>
                </a:cubicBezTo>
                <a:cubicBezTo>
                  <a:pt x="279400" y="101271"/>
                  <a:pt x="281985" y="98801"/>
                  <a:pt x="284569" y="98801"/>
                </a:cubicBezTo>
                <a:close/>
                <a:moveTo>
                  <a:pt x="5340" y="98801"/>
                </a:moveTo>
                <a:cubicBezTo>
                  <a:pt x="5340" y="98801"/>
                  <a:pt x="5340" y="98801"/>
                  <a:pt x="53398" y="98801"/>
                </a:cubicBezTo>
                <a:cubicBezTo>
                  <a:pt x="56068" y="98801"/>
                  <a:pt x="58738" y="101271"/>
                  <a:pt x="58738" y="104975"/>
                </a:cubicBezTo>
                <a:cubicBezTo>
                  <a:pt x="58738" y="107444"/>
                  <a:pt x="56068" y="109914"/>
                  <a:pt x="53398" y="109914"/>
                </a:cubicBezTo>
                <a:cubicBezTo>
                  <a:pt x="53398" y="109914"/>
                  <a:pt x="53398" y="109914"/>
                  <a:pt x="5340" y="109914"/>
                </a:cubicBezTo>
                <a:cubicBezTo>
                  <a:pt x="2670" y="109914"/>
                  <a:pt x="0" y="107444"/>
                  <a:pt x="0" y="104975"/>
                </a:cubicBezTo>
                <a:cubicBezTo>
                  <a:pt x="0" y="101271"/>
                  <a:pt x="2670" y="98801"/>
                  <a:pt x="5340" y="98801"/>
                </a:cubicBezTo>
                <a:close/>
                <a:moveTo>
                  <a:pt x="164887" y="36888"/>
                </a:moveTo>
                <a:cubicBezTo>
                  <a:pt x="168826" y="36888"/>
                  <a:pt x="171451" y="40918"/>
                  <a:pt x="171451" y="43604"/>
                </a:cubicBezTo>
                <a:cubicBezTo>
                  <a:pt x="171451" y="46291"/>
                  <a:pt x="168826" y="48977"/>
                  <a:pt x="164887" y="48977"/>
                </a:cubicBezTo>
                <a:cubicBezTo>
                  <a:pt x="137320" y="48977"/>
                  <a:pt x="115003" y="71813"/>
                  <a:pt x="115003" y="100022"/>
                </a:cubicBezTo>
                <a:cubicBezTo>
                  <a:pt x="115003" y="104051"/>
                  <a:pt x="112377" y="106738"/>
                  <a:pt x="109752" y="106738"/>
                </a:cubicBezTo>
                <a:cubicBezTo>
                  <a:pt x="105814" y="106738"/>
                  <a:pt x="103188" y="104051"/>
                  <a:pt x="103188" y="100022"/>
                </a:cubicBezTo>
                <a:cubicBezTo>
                  <a:pt x="103188" y="65097"/>
                  <a:pt x="130756" y="36888"/>
                  <a:pt x="164887" y="36888"/>
                </a:cubicBezTo>
                <a:close/>
                <a:moveTo>
                  <a:pt x="169069" y="9901"/>
                </a:moveTo>
                <a:cubicBezTo>
                  <a:pt x="219192" y="9901"/>
                  <a:pt x="258763" y="50650"/>
                  <a:pt x="258763" y="99286"/>
                </a:cubicBezTo>
                <a:cubicBezTo>
                  <a:pt x="258763" y="120318"/>
                  <a:pt x="253487" y="138721"/>
                  <a:pt x="240297" y="154495"/>
                </a:cubicBezTo>
                <a:cubicBezTo>
                  <a:pt x="215235" y="189986"/>
                  <a:pt x="221830" y="207075"/>
                  <a:pt x="221830" y="208389"/>
                </a:cubicBezTo>
                <a:cubicBezTo>
                  <a:pt x="223149" y="211018"/>
                  <a:pt x="221830" y="213647"/>
                  <a:pt x="217873" y="214962"/>
                </a:cubicBezTo>
                <a:cubicBezTo>
                  <a:pt x="215235" y="216276"/>
                  <a:pt x="212597" y="214962"/>
                  <a:pt x="211278" y="212333"/>
                </a:cubicBezTo>
                <a:cubicBezTo>
                  <a:pt x="209959" y="211018"/>
                  <a:pt x="200726" y="188672"/>
                  <a:pt x="231064" y="147923"/>
                </a:cubicBezTo>
                <a:cubicBezTo>
                  <a:pt x="241616" y="133463"/>
                  <a:pt x="248211" y="117689"/>
                  <a:pt x="248211" y="99286"/>
                </a:cubicBezTo>
                <a:cubicBezTo>
                  <a:pt x="248211" y="55908"/>
                  <a:pt x="212597" y="21731"/>
                  <a:pt x="169069" y="21731"/>
                </a:cubicBezTo>
                <a:cubicBezTo>
                  <a:pt x="125541" y="21731"/>
                  <a:pt x="89927" y="55908"/>
                  <a:pt x="89927" y="99286"/>
                </a:cubicBezTo>
                <a:cubicBezTo>
                  <a:pt x="89927" y="116375"/>
                  <a:pt x="96523" y="133463"/>
                  <a:pt x="107075" y="146608"/>
                </a:cubicBezTo>
                <a:cubicBezTo>
                  <a:pt x="107075" y="147923"/>
                  <a:pt x="107075" y="147923"/>
                  <a:pt x="107075" y="147923"/>
                </a:cubicBezTo>
                <a:cubicBezTo>
                  <a:pt x="137413" y="189986"/>
                  <a:pt x="129498" y="211018"/>
                  <a:pt x="128179" y="212333"/>
                </a:cubicBezTo>
                <a:cubicBezTo>
                  <a:pt x="126860" y="214962"/>
                  <a:pt x="124222" y="216276"/>
                  <a:pt x="122903" y="216276"/>
                </a:cubicBezTo>
                <a:cubicBezTo>
                  <a:pt x="121584" y="216276"/>
                  <a:pt x="120265" y="216276"/>
                  <a:pt x="120265" y="214962"/>
                </a:cubicBezTo>
                <a:cubicBezTo>
                  <a:pt x="117627" y="213647"/>
                  <a:pt x="116308" y="211018"/>
                  <a:pt x="117627" y="207075"/>
                </a:cubicBezTo>
                <a:cubicBezTo>
                  <a:pt x="117627" y="207075"/>
                  <a:pt x="124222" y="191301"/>
                  <a:pt x="97842" y="154495"/>
                </a:cubicBezTo>
                <a:cubicBezTo>
                  <a:pt x="84651" y="138721"/>
                  <a:pt x="79375" y="120318"/>
                  <a:pt x="79375" y="99286"/>
                </a:cubicBezTo>
                <a:cubicBezTo>
                  <a:pt x="79375" y="50650"/>
                  <a:pt x="118946" y="9901"/>
                  <a:pt x="169069" y="9901"/>
                </a:cubicBezTo>
                <a:close/>
                <a:moveTo>
                  <a:pt x="39107" y="1482"/>
                </a:moveTo>
                <a:cubicBezTo>
                  <a:pt x="39107" y="1482"/>
                  <a:pt x="39107" y="1482"/>
                  <a:pt x="79917" y="31115"/>
                </a:cubicBezTo>
                <a:cubicBezTo>
                  <a:pt x="82550" y="33809"/>
                  <a:pt x="82550" y="37850"/>
                  <a:pt x="81234" y="40544"/>
                </a:cubicBezTo>
                <a:cubicBezTo>
                  <a:pt x="79917" y="41891"/>
                  <a:pt x="78601" y="43238"/>
                  <a:pt x="75968" y="43238"/>
                </a:cubicBezTo>
                <a:cubicBezTo>
                  <a:pt x="74651" y="43238"/>
                  <a:pt x="73335" y="41891"/>
                  <a:pt x="72019" y="41891"/>
                </a:cubicBezTo>
                <a:lnTo>
                  <a:pt x="32525" y="10911"/>
                </a:lnTo>
                <a:cubicBezTo>
                  <a:pt x="29892" y="8217"/>
                  <a:pt x="28575" y="5523"/>
                  <a:pt x="31208" y="2829"/>
                </a:cubicBezTo>
                <a:cubicBezTo>
                  <a:pt x="32525" y="135"/>
                  <a:pt x="36474" y="-1212"/>
                  <a:pt x="39107" y="1482"/>
                </a:cubicBezTo>
                <a:close/>
                <a:moveTo>
                  <a:pt x="299086" y="1451"/>
                </a:moveTo>
                <a:cubicBezTo>
                  <a:pt x="301705" y="-1212"/>
                  <a:pt x="305634" y="119"/>
                  <a:pt x="306944" y="2782"/>
                </a:cubicBezTo>
                <a:cubicBezTo>
                  <a:pt x="309563" y="5445"/>
                  <a:pt x="308254" y="8108"/>
                  <a:pt x="305634" y="10771"/>
                </a:cubicBezTo>
                <a:cubicBezTo>
                  <a:pt x="305634" y="10771"/>
                  <a:pt x="305634" y="10771"/>
                  <a:pt x="267653" y="38732"/>
                </a:cubicBezTo>
                <a:cubicBezTo>
                  <a:pt x="266343" y="40063"/>
                  <a:pt x="265033" y="40063"/>
                  <a:pt x="265033" y="40063"/>
                </a:cubicBezTo>
                <a:cubicBezTo>
                  <a:pt x="262414" y="40063"/>
                  <a:pt x="261104" y="38732"/>
                  <a:pt x="259795" y="37400"/>
                </a:cubicBezTo>
                <a:cubicBezTo>
                  <a:pt x="257175" y="34737"/>
                  <a:pt x="258485" y="30743"/>
                  <a:pt x="261104" y="2941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8" name="Google Shape;188;p35"/>
          <p:cNvSpPr/>
          <p:nvPr/>
        </p:nvSpPr>
        <p:spPr>
          <a:xfrm>
            <a:off x="4174599" y="4265373"/>
            <a:ext cx="354966" cy="365901"/>
          </a:xfrm>
          <a:custGeom>
            <a:rect b="b" l="l" r="r" t="t"/>
            <a:pathLst>
              <a:path extrusionOk="0" h="337100" w="327026">
                <a:moveTo>
                  <a:pt x="157951" y="134938"/>
                </a:moveTo>
                <a:cubicBezTo>
                  <a:pt x="157951" y="134938"/>
                  <a:pt x="157951" y="134938"/>
                  <a:pt x="327026" y="239958"/>
                </a:cubicBezTo>
                <a:cubicBezTo>
                  <a:pt x="327026" y="239958"/>
                  <a:pt x="327026" y="239958"/>
                  <a:pt x="259660" y="254398"/>
                </a:cubicBezTo>
                <a:lnTo>
                  <a:pt x="295325" y="305595"/>
                </a:lnTo>
                <a:cubicBezTo>
                  <a:pt x="301929" y="316097"/>
                  <a:pt x="300608" y="327911"/>
                  <a:pt x="292683" y="334475"/>
                </a:cubicBezTo>
                <a:cubicBezTo>
                  <a:pt x="283436" y="339726"/>
                  <a:pt x="271548" y="337101"/>
                  <a:pt x="263623" y="326599"/>
                </a:cubicBezTo>
                <a:cubicBezTo>
                  <a:pt x="263623" y="326599"/>
                  <a:pt x="263623" y="326599"/>
                  <a:pt x="227959" y="275402"/>
                </a:cubicBezTo>
                <a:cubicBezTo>
                  <a:pt x="227959" y="275402"/>
                  <a:pt x="227959" y="275402"/>
                  <a:pt x="192294" y="333162"/>
                </a:cubicBezTo>
                <a:cubicBezTo>
                  <a:pt x="192294" y="333162"/>
                  <a:pt x="192294" y="333162"/>
                  <a:pt x="153988" y="137564"/>
                </a:cubicBezTo>
                <a:cubicBezTo>
                  <a:pt x="153988" y="137564"/>
                  <a:pt x="153988" y="137564"/>
                  <a:pt x="157951" y="134938"/>
                </a:cubicBezTo>
                <a:close/>
                <a:moveTo>
                  <a:pt x="287448" y="96838"/>
                </a:moveTo>
                <a:cubicBezTo>
                  <a:pt x="280879" y="99436"/>
                  <a:pt x="272996" y="103332"/>
                  <a:pt x="270368" y="108528"/>
                </a:cubicBezTo>
                <a:cubicBezTo>
                  <a:pt x="265113" y="117620"/>
                  <a:pt x="271682" y="143597"/>
                  <a:pt x="280879" y="150092"/>
                </a:cubicBezTo>
                <a:cubicBezTo>
                  <a:pt x="292703" y="159184"/>
                  <a:pt x="299272" y="170873"/>
                  <a:pt x="301899" y="182563"/>
                </a:cubicBezTo>
                <a:cubicBezTo>
                  <a:pt x="303213" y="176069"/>
                  <a:pt x="303213" y="168276"/>
                  <a:pt x="303213" y="161781"/>
                </a:cubicBezTo>
                <a:cubicBezTo>
                  <a:pt x="303213" y="138402"/>
                  <a:pt x="297958" y="116321"/>
                  <a:pt x="287448" y="96838"/>
                </a:cubicBezTo>
                <a:close/>
                <a:moveTo>
                  <a:pt x="160474" y="0"/>
                </a:moveTo>
                <a:cubicBezTo>
                  <a:pt x="249918" y="0"/>
                  <a:pt x="322263" y="72405"/>
                  <a:pt x="322263" y="161925"/>
                </a:cubicBezTo>
                <a:cubicBezTo>
                  <a:pt x="322263" y="179039"/>
                  <a:pt x="319632" y="196153"/>
                  <a:pt x="314371" y="211951"/>
                </a:cubicBezTo>
                <a:cubicBezTo>
                  <a:pt x="314371" y="211951"/>
                  <a:pt x="314371" y="211951"/>
                  <a:pt x="242026" y="165875"/>
                </a:cubicBezTo>
                <a:cubicBezTo>
                  <a:pt x="247288" y="157976"/>
                  <a:pt x="257811" y="147444"/>
                  <a:pt x="259126" y="139545"/>
                </a:cubicBezTo>
                <a:cubicBezTo>
                  <a:pt x="260441" y="127697"/>
                  <a:pt x="251234" y="97418"/>
                  <a:pt x="244657" y="94785"/>
                </a:cubicBezTo>
                <a:cubicBezTo>
                  <a:pt x="238080" y="90836"/>
                  <a:pt x="218350" y="71089"/>
                  <a:pt x="203881" y="63190"/>
                </a:cubicBezTo>
                <a:cubicBezTo>
                  <a:pt x="193358" y="57924"/>
                  <a:pt x="188096" y="36861"/>
                  <a:pt x="186781" y="22380"/>
                </a:cubicBezTo>
                <a:cubicBezTo>
                  <a:pt x="177574" y="21063"/>
                  <a:pt x="169681" y="19747"/>
                  <a:pt x="160474" y="19747"/>
                </a:cubicBezTo>
                <a:cubicBezTo>
                  <a:pt x="128905" y="19747"/>
                  <a:pt x="98652" y="30279"/>
                  <a:pt x="74975" y="48709"/>
                </a:cubicBezTo>
                <a:cubicBezTo>
                  <a:pt x="81552" y="59241"/>
                  <a:pt x="93390" y="78988"/>
                  <a:pt x="86814" y="86886"/>
                </a:cubicBezTo>
                <a:cubicBezTo>
                  <a:pt x="78921" y="100051"/>
                  <a:pt x="53930" y="100051"/>
                  <a:pt x="53930" y="111899"/>
                </a:cubicBezTo>
                <a:cubicBezTo>
                  <a:pt x="53930" y="123747"/>
                  <a:pt x="52614" y="135596"/>
                  <a:pt x="53930" y="140862"/>
                </a:cubicBezTo>
                <a:cubicBezTo>
                  <a:pt x="55245" y="146128"/>
                  <a:pt x="69714" y="150077"/>
                  <a:pt x="59191" y="157976"/>
                </a:cubicBezTo>
                <a:cubicBezTo>
                  <a:pt x="52614" y="164558"/>
                  <a:pt x="32884" y="175090"/>
                  <a:pt x="21046" y="181672"/>
                </a:cubicBezTo>
                <a:cubicBezTo>
                  <a:pt x="22361" y="197470"/>
                  <a:pt x="27622" y="213267"/>
                  <a:pt x="35515" y="227748"/>
                </a:cubicBezTo>
                <a:cubicBezTo>
                  <a:pt x="38145" y="219850"/>
                  <a:pt x="49984" y="192204"/>
                  <a:pt x="59191" y="190887"/>
                </a:cubicBezTo>
                <a:cubicBezTo>
                  <a:pt x="69714" y="188254"/>
                  <a:pt x="78921" y="185621"/>
                  <a:pt x="89444" y="198786"/>
                </a:cubicBezTo>
                <a:cubicBezTo>
                  <a:pt x="99967" y="211951"/>
                  <a:pt x="114436" y="215900"/>
                  <a:pt x="122328" y="215900"/>
                </a:cubicBezTo>
                <a:cubicBezTo>
                  <a:pt x="130220" y="215900"/>
                  <a:pt x="121013" y="243546"/>
                  <a:pt x="96021" y="248812"/>
                </a:cubicBezTo>
                <a:cubicBezTo>
                  <a:pt x="72345" y="252761"/>
                  <a:pt x="106544" y="283040"/>
                  <a:pt x="86814" y="283040"/>
                </a:cubicBezTo>
                <a:cubicBezTo>
                  <a:pt x="109175" y="296204"/>
                  <a:pt x="134167" y="304103"/>
                  <a:pt x="160474" y="304103"/>
                </a:cubicBezTo>
                <a:cubicBezTo>
                  <a:pt x="163105" y="304103"/>
                  <a:pt x="165735" y="302787"/>
                  <a:pt x="167051" y="302787"/>
                </a:cubicBezTo>
                <a:cubicBezTo>
                  <a:pt x="167051" y="302787"/>
                  <a:pt x="167051" y="302787"/>
                  <a:pt x="170997" y="322534"/>
                </a:cubicBezTo>
                <a:cubicBezTo>
                  <a:pt x="168366" y="322534"/>
                  <a:pt x="164420" y="323850"/>
                  <a:pt x="160474" y="323850"/>
                </a:cubicBezTo>
                <a:cubicBezTo>
                  <a:pt x="72345" y="323850"/>
                  <a:pt x="0" y="251445"/>
                  <a:pt x="0" y="161925"/>
                </a:cubicBezTo>
                <a:cubicBezTo>
                  <a:pt x="0" y="72405"/>
                  <a:pt x="72345" y="0"/>
                  <a:pt x="16047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89" name="Google Shape;189;p35"/>
          <p:cNvSpPr/>
          <p:nvPr/>
        </p:nvSpPr>
        <p:spPr>
          <a:xfrm>
            <a:off x="5906088" y="4286260"/>
            <a:ext cx="365893" cy="365891"/>
          </a:xfrm>
          <a:custGeom>
            <a:rect b="b" l="l" r="r" t="t"/>
            <a:pathLst>
              <a:path extrusionOk="0" h="331787" w="331788">
                <a:moveTo>
                  <a:pt x="199497" y="265112"/>
                </a:moveTo>
                <a:cubicBezTo>
                  <a:pt x="203360" y="270241"/>
                  <a:pt x="205935" y="274088"/>
                  <a:pt x="209798" y="279217"/>
                </a:cubicBezTo>
                <a:cubicBezTo>
                  <a:pt x="222674" y="295885"/>
                  <a:pt x="231688" y="307425"/>
                  <a:pt x="238126" y="315118"/>
                </a:cubicBezTo>
                <a:cubicBezTo>
                  <a:pt x="216236" y="325376"/>
                  <a:pt x="191771" y="331787"/>
                  <a:pt x="166018" y="331787"/>
                </a:cubicBezTo>
                <a:cubicBezTo>
                  <a:pt x="150566" y="331787"/>
                  <a:pt x="136402" y="329223"/>
                  <a:pt x="122238" y="325376"/>
                </a:cubicBezTo>
                <a:cubicBezTo>
                  <a:pt x="141553" y="312554"/>
                  <a:pt x="169881" y="293321"/>
                  <a:pt x="199497" y="265112"/>
                </a:cubicBezTo>
                <a:close/>
                <a:moveTo>
                  <a:pt x="190500" y="228600"/>
                </a:moveTo>
                <a:cubicBezTo>
                  <a:pt x="194163" y="228600"/>
                  <a:pt x="197827" y="228600"/>
                  <a:pt x="201490" y="228600"/>
                </a:cubicBezTo>
                <a:cubicBezTo>
                  <a:pt x="202712" y="231198"/>
                  <a:pt x="203933" y="233796"/>
                  <a:pt x="206375" y="236394"/>
                </a:cubicBezTo>
                <a:cubicBezTo>
                  <a:pt x="203933" y="237693"/>
                  <a:pt x="201490" y="240290"/>
                  <a:pt x="200269" y="242888"/>
                </a:cubicBezTo>
                <a:cubicBezTo>
                  <a:pt x="196606" y="237693"/>
                  <a:pt x="194163" y="233796"/>
                  <a:pt x="190500" y="228600"/>
                </a:cubicBezTo>
                <a:close/>
                <a:moveTo>
                  <a:pt x="146452" y="228600"/>
                </a:moveTo>
                <a:cubicBezTo>
                  <a:pt x="152930" y="228600"/>
                  <a:pt x="159408" y="229897"/>
                  <a:pt x="164590" y="229897"/>
                </a:cubicBezTo>
                <a:cubicBezTo>
                  <a:pt x="164590" y="229897"/>
                  <a:pt x="164590" y="229897"/>
                  <a:pt x="165885" y="229897"/>
                </a:cubicBezTo>
                <a:cubicBezTo>
                  <a:pt x="168477" y="229897"/>
                  <a:pt x="171068" y="229897"/>
                  <a:pt x="173659" y="229897"/>
                </a:cubicBezTo>
                <a:cubicBezTo>
                  <a:pt x="178841" y="237678"/>
                  <a:pt x="185319" y="245459"/>
                  <a:pt x="190501" y="253240"/>
                </a:cubicBezTo>
                <a:cubicBezTo>
                  <a:pt x="156817" y="286958"/>
                  <a:pt x="123132" y="309004"/>
                  <a:pt x="103699" y="320675"/>
                </a:cubicBezTo>
                <a:cubicBezTo>
                  <a:pt x="94630" y="316785"/>
                  <a:pt x="85561" y="311597"/>
                  <a:pt x="77788" y="306410"/>
                </a:cubicBezTo>
                <a:cubicBezTo>
                  <a:pt x="84266" y="293442"/>
                  <a:pt x="97221" y="271396"/>
                  <a:pt x="112768" y="244162"/>
                </a:cubicBezTo>
                <a:cubicBezTo>
                  <a:pt x="115359" y="245459"/>
                  <a:pt x="117950" y="245459"/>
                  <a:pt x="121837" y="245459"/>
                </a:cubicBezTo>
                <a:cubicBezTo>
                  <a:pt x="132201" y="245459"/>
                  <a:pt x="142566" y="238975"/>
                  <a:pt x="146452" y="228600"/>
                </a:cubicBezTo>
                <a:close/>
                <a:moveTo>
                  <a:pt x="323851" y="217487"/>
                </a:moveTo>
                <a:cubicBezTo>
                  <a:pt x="310830" y="256268"/>
                  <a:pt x="284788" y="287292"/>
                  <a:pt x="249631" y="307975"/>
                </a:cubicBezTo>
                <a:cubicBezTo>
                  <a:pt x="240516" y="295048"/>
                  <a:pt x="224890" y="275658"/>
                  <a:pt x="207963" y="253682"/>
                </a:cubicBezTo>
                <a:cubicBezTo>
                  <a:pt x="211869" y="249804"/>
                  <a:pt x="214474" y="247219"/>
                  <a:pt x="218380" y="243341"/>
                </a:cubicBezTo>
                <a:cubicBezTo>
                  <a:pt x="220984" y="244634"/>
                  <a:pt x="223588" y="244634"/>
                  <a:pt x="227495" y="244634"/>
                </a:cubicBezTo>
                <a:cubicBezTo>
                  <a:pt x="239214" y="244634"/>
                  <a:pt x="250933" y="236878"/>
                  <a:pt x="253537" y="225243"/>
                </a:cubicBezTo>
                <a:cubicBezTo>
                  <a:pt x="280881" y="222658"/>
                  <a:pt x="304319" y="220073"/>
                  <a:pt x="323851" y="217487"/>
                </a:cubicBezTo>
                <a:close/>
                <a:moveTo>
                  <a:pt x="3175" y="196850"/>
                </a:moveTo>
                <a:cubicBezTo>
                  <a:pt x="23562" y="204666"/>
                  <a:pt x="55417" y="215086"/>
                  <a:pt x="93642" y="222902"/>
                </a:cubicBezTo>
                <a:cubicBezTo>
                  <a:pt x="94916" y="228112"/>
                  <a:pt x="96190" y="232019"/>
                  <a:pt x="100013" y="235927"/>
                </a:cubicBezTo>
                <a:cubicBezTo>
                  <a:pt x="84723" y="261978"/>
                  <a:pt x="71981" y="284122"/>
                  <a:pt x="65610" y="298450"/>
                </a:cubicBezTo>
                <a:cubicBezTo>
                  <a:pt x="33755" y="273702"/>
                  <a:pt x="10820" y="237230"/>
                  <a:pt x="3175" y="196850"/>
                </a:cubicBezTo>
                <a:close/>
                <a:moveTo>
                  <a:pt x="146517" y="192087"/>
                </a:moveTo>
                <a:cubicBezTo>
                  <a:pt x="151747" y="200025"/>
                  <a:pt x="156976" y="207963"/>
                  <a:pt x="163513" y="215900"/>
                </a:cubicBezTo>
                <a:cubicBezTo>
                  <a:pt x="158284" y="215900"/>
                  <a:pt x="153054" y="214577"/>
                  <a:pt x="147825" y="214577"/>
                </a:cubicBezTo>
                <a:cubicBezTo>
                  <a:pt x="147825" y="209286"/>
                  <a:pt x="145210" y="203994"/>
                  <a:pt x="141288" y="200025"/>
                </a:cubicBezTo>
                <a:cubicBezTo>
                  <a:pt x="142595" y="197379"/>
                  <a:pt x="145210" y="194733"/>
                  <a:pt x="146517" y="192087"/>
                </a:cubicBezTo>
                <a:close/>
                <a:moveTo>
                  <a:pt x="277877" y="160337"/>
                </a:moveTo>
                <a:cubicBezTo>
                  <a:pt x="290894" y="175968"/>
                  <a:pt x="302610" y="190296"/>
                  <a:pt x="314326" y="204624"/>
                </a:cubicBezTo>
                <a:cubicBezTo>
                  <a:pt x="297403" y="205927"/>
                  <a:pt x="276575" y="208532"/>
                  <a:pt x="253143" y="211137"/>
                </a:cubicBezTo>
                <a:cubicBezTo>
                  <a:pt x="251842" y="207230"/>
                  <a:pt x="251842" y="204624"/>
                  <a:pt x="249238" y="203322"/>
                </a:cubicBezTo>
                <a:cubicBezTo>
                  <a:pt x="259652" y="188994"/>
                  <a:pt x="270066" y="174665"/>
                  <a:pt x="277877" y="160337"/>
                </a:cubicBezTo>
                <a:close/>
                <a:moveTo>
                  <a:pt x="290513" y="153987"/>
                </a:moveTo>
                <a:cubicBezTo>
                  <a:pt x="306490" y="159216"/>
                  <a:pt x="321136" y="163139"/>
                  <a:pt x="331788" y="167061"/>
                </a:cubicBezTo>
                <a:cubicBezTo>
                  <a:pt x="331788" y="178827"/>
                  <a:pt x="330457" y="187978"/>
                  <a:pt x="329125" y="198437"/>
                </a:cubicBezTo>
                <a:cubicBezTo>
                  <a:pt x="317142" y="185364"/>
                  <a:pt x="303828" y="170983"/>
                  <a:pt x="290513" y="153987"/>
                </a:cubicBezTo>
                <a:close/>
                <a:moveTo>
                  <a:pt x="113341" y="139700"/>
                </a:moveTo>
                <a:cubicBezTo>
                  <a:pt x="118493" y="150004"/>
                  <a:pt x="124933" y="160307"/>
                  <a:pt x="130085" y="169324"/>
                </a:cubicBezTo>
                <a:cubicBezTo>
                  <a:pt x="132661" y="171900"/>
                  <a:pt x="135237" y="175764"/>
                  <a:pt x="136525" y="178340"/>
                </a:cubicBezTo>
                <a:cubicBezTo>
                  <a:pt x="133949" y="183492"/>
                  <a:pt x="131373" y="187356"/>
                  <a:pt x="128797" y="191219"/>
                </a:cubicBezTo>
                <a:cubicBezTo>
                  <a:pt x="126221" y="189932"/>
                  <a:pt x="123645" y="189932"/>
                  <a:pt x="121069" y="189932"/>
                </a:cubicBezTo>
                <a:cubicBezTo>
                  <a:pt x="109478" y="189932"/>
                  <a:pt x="99174" y="197659"/>
                  <a:pt x="95310" y="207963"/>
                </a:cubicBezTo>
                <a:cubicBezTo>
                  <a:pt x="52807" y="200235"/>
                  <a:pt x="19320" y="187356"/>
                  <a:pt x="1288" y="179628"/>
                </a:cubicBezTo>
                <a:cubicBezTo>
                  <a:pt x="0" y="174476"/>
                  <a:pt x="0" y="170612"/>
                  <a:pt x="0" y="165460"/>
                </a:cubicBezTo>
                <a:cubicBezTo>
                  <a:pt x="0" y="160307"/>
                  <a:pt x="0" y="156444"/>
                  <a:pt x="1288" y="151292"/>
                </a:cubicBezTo>
                <a:cubicBezTo>
                  <a:pt x="23183" y="147428"/>
                  <a:pt x="64399" y="142276"/>
                  <a:pt x="113341" y="139700"/>
                </a:cubicBezTo>
                <a:close/>
                <a:moveTo>
                  <a:pt x="186315" y="138112"/>
                </a:moveTo>
                <a:cubicBezTo>
                  <a:pt x="215774" y="139408"/>
                  <a:pt x="243952" y="143298"/>
                  <a:pt x="268288" y="149780"/>
                </a:cubicBezTo>
                <a:cubicBezTo>
                  <a:pt x="259322" y="164042"/>
                  <a:pt x="249076" y="179599"/>
                  <a:pt x="238829" y="193860"/>
                </a:cubicBezTo>
                <a:cubicBezTo>
                  <a:pt x="234986" y="192564"/>
                  <a:pt x="231144" y="191267"/>
                  <a:pt x="227301" y="191267"/>
                </a:cubicBezTo>
                <a:cubicBezTo>
                  <a:pt x="213212" y="191267"/>
                  <a:pt x="201685" y="201639"/>
                  <a:pt x="200404" y="214604"/>
                </a:cubicBezTo>
                <a:cubicBezTo>
                  <a:pt x="194000" y="214604"/>
                  <a:pt x="186315" y="214604"/>
                  <a:pt x="179911" y="215900"/>
                </a:cubicBezTo>
                <a:cubicBezTo>
                  <a:pt x="170945" y="202936"/>
                  <a:pt x="163260" y="191267"/>
                  <a:pt x="155575" y="179599"/>
                </a:cubicBezTo>
                <a:cubicBezTo>
                  <a:pt x="160698" y="171820"/>
                  <a:pt x="167102" y="162745"/>
                  <a:pt x="173507" y="154966"/>
                </a:cubicBezTo>
                <a:cubicBezTo>
                  <a:pt x="177349" y="148483"/>
                  <a:pt x="182472" y="143298"/>
                  <a:pt x="186315" y="138112"/>
                </a:cubicBezTo>
                <a:close/>
                <a:moveTo>
                  <a:pt x="168276" y="138112"/>
                </a:moveTo>
                <a:cubicBezTo>
                  <a:pt x="165630" y="140597"/>
                  <a:pt x="164307" y="143081"/>
                  <a:pt x="161661" y="145566"/>
                </a:cubicBezTo>
                <a:cubicBezTo>
                  <a:pt x="156370" y="153020"/>
                  <a:pt x="151078" y="159232"/>
                  <a:pt x="145786" y="166687"/>
                </a:cubicBezTo>
                <a:cubicBezTo>
                  <a:pt x="144463" y="165445"/>
                  <a:pt x="143140" y="162960"/>
                  <a:pt x="141817" y="161718"/>
                </a:cubicBezTo>
                <a:cubicBezTo>
                  <a:pt x="137849" y="154263"/>
                  <a:pt x="132557" y="146808"/>
                  <a:pt x="128588" y="139354"/>
                </a:cubicBezTo>
                <a:cubicBezTo>
                  <a:pt x="141817" y="139354"/>
                  <a:pt x="155047" y="138112"/>
                  <a:pt x="168276" y="138112"/>
                </a:cubicBezTo>
                <a:close/>
                <a:moveTo>
                  <a:pt x="220028" y="103187"/>
                </a:moveTo>
                <a:cubicBezTo>
                  <a:pt x="223838" y="104486"/>
                  <a:pt x="227648" y="105784"/>
                  <a:pt x="232728" y="105784"/>
                </a:cubicBezTo>
                <a:cubicBezTo>
                  <a:pt x="233998" y="105784"/>
                  <a:pt x="236538" y="105784"/>
                  <a:pt x="237808" y="105784"/>
                </a:cubicBezTo>
                <a:cubicBezTo>
                  <a:pt x="241618" y="109681"/>
                  <a:pt x="244158" y="114877"/>
                  <a:pt x="246698" y="118773"/>
                </a:cubicBezTo>
                <a:cubicBezTo>
                  <a:pt x="249238" y="122670"/>
                  <a:pt x="253048" y="127865"/>
                  <a:pt x="255588" y="131762"/>
                </a:cubicBezTo>
                <a:cubicBezTo>
                  <a:pt x="237808" y="129164"/>
                  <a:pt x="218758" y="126566"/>
                  <a:pt x="198438" y="125267"/>
                </a:cubicBezTo>
                <a:cubicBezTo>
                  <a:pt x="206058" y="117474"/>
                  <a:pt x="213678" y="109681"/>
                  <a:pt x="220028" y="103187"/>
                </a:cubicBezTo>
                <a:close/>
                <a:moveTo>
                  <a:pt x="317236" y="98425"/>
                </a:moveTo>
                <a:cubicBezTo>
                  <a:pt x="325173" y="115539"/>
                  <a:pt x="329142" y="133969"/>
                  <a:pt x="331788" y="152400"/>
                </a:cubicBezTo>
                <a:cubicBezTo>
                  <a:pt x="319882" y="148450"/>
                  <a:pt x="306652" y="144501"/>
                  <a:pt x="292100" y="140552"/>
                </a:cubicBezTo>
                <a:cubicBezTo>
                  <a:pt x="301361" y="124754"/>
                  <a:pt x="310621" y="111589"/>
                  <a:pt x="317236" y="98425"/>
                </a:cubicBezTo>
                <a:close/>
                <a:moveTo>
                  <a:pt x="286068" y="52387"/>
                </a:moveTo>
                <a:cubicBezTo>
                  <a:pt x="295205" y="61448"/>
                  <a:pt x="303037" y="71803"/>
                  <a:pt x="309563" y="84748"/>
                </a:cubicBezTo>
                <a:cubicBezTo>
                  <a:pt x="301731" y="98986"/>
                  <a:pt x="289984" y="117108"/>
                  <a:pt x="278236" y="136525"/>
                </a:cubicBezTo>
                <a:cubicBezTo>
                  <a:pt x="278236" y="136525"/>
                  <a:pt x="276931" y="136525"/>
                  <a:pt x="276931" y="136525"/>
                </a:cubicBezTo>
                <a:cubicBezTo>
                  <a:pt x="270404" y="127464"/>
                  <a:pt x="265183" y="119697"/>
                  <a:pt x="258657" y="110636"/>
                </a:cubicBezTo>
                <a:cubicBezTo>
                  <a:pt x="256046" y="106753"/>
                  <a:pt x="253436" y="102870"/>
                  <a:pt x="250825" y="98986"/>
                </a:cubicBezTo>
                <a:cubicBezTo>
                  <a:pt x="256046" y="93809"/>
                  <a:pt x="259962" y="86042"/>
                  <a:pt x="259962" y="78275"/>
                </a:cubicBezTo>
                <a:cubicBezTo>
                  <a:pt x="259962" y="75687"/>
                  <a:pt x="259962" y="73098"/>
                  <a:pt x="258657" y="70509"/>
                </a:cubicBezTo>
                <a:cubicBezTo>
                  <a:pt x="269099" y="62742"/>
                  <a:pt x="278236" y="57564"/>
                  <a:pt x="286068" y="52387"/>
                </a:cubicBezTo>
                <a:close/>
                <a:moveTo>
                  <a:pt x="73025" y="28575"/>
                </a:moveTo>
                <a:cubicBezTo>
                  <a:pt x="79493" y="54655"/>
                  <a:pt x="92428" y="92472"/>
                  <a:pt x="107950" y="126377"/>
                </a:cubicBezTo>
                <a:cubicBezTo>
                  <a:pt x="63970" y="128985"/>
                  <a:pt x="25165" y="134201"/>
                  <a:pt x="3175" y="138113"/>
                </a:cubicBezTo>
                <a:cubicBezTo>
                  <a:pt x="10936" y="92472"/>
                  <a:pt x="36806" y="53351"/>
                  <a:pt x="73025" y="28575"/>
                </a:cubicBezTo>
                <a:close/>
                <a:moveTo>
                  <a:pt x="203200" y="4762"/>
                </a:moveTo>
                <a:cubicBezTo>
                  <a:pt x="230476" y="11151"/>
                  <a:pt x="255155" y="23928"/>
                  <a:pt x="274638" y="41817"/>
                </a:cubicBezTo>
                <a:cubicBezTo>
                  <a:pt x="268144" y="45650"/>
                  <a:pt x="260350" y="52039"/>
                  <a:pt x="251258" y="57150"/>
                </a:cubicBezTo>
                <a:cubicBezTo>
                  <a:pt x="246063" y="53316"/>
                  <a:pt x="239568" y="50761"/>
                  <a:pt x="233074" y="50761"/>
                </a:cubicBezTo>
                <a:cubicBezTo>
                  <a:pt x="230476" y="50761"/>
                  <a:pt x="227879" y="50761"/>
                  <a:pt x="225281" y="52039"/>
                </a:cubicBezTo>
                <a:cubicBezTo>
                  <a:pt x="216189" y="34150"/>
                  <a:pt x="208395" y="17539"/>
                  <a:pt x="203200" y="4762"/>
                </a:cubicBezTo>
                <a:close/>
                <a:moveTo>
                  <a:pt x="165260" y="0"/>
                </a:moveTo>
                <a:cubicBezTo>
                  <a:pt x="172957" y="0"/>
                  <a:pt x="179371" y="0"/>
                  <a:pt x="185786" y="1290"/>
                </a:cubicBezTo>
                <a:cubicBezTo>
                  <a:pt x="192200" y="15478"/>
                  <a:pt x="199897" y="36115"/>
                  <a:pt x="212725" y="59333"/>
                </a:cubicBezTo>
                <a:cubicBezTo>
                  <a:pt x="207594" y="63202"/>
                  <a:pt x="205028" y="69651"/>
                  <a:pt x="205028" y="77390"/>
                </a:cubicBezTo>
                <a:cubicBezTo>
                  <a:pt x="205028" y="82550"/>
                  <a:pt x="206311" y="87709"/>
                  <a:pt x="208876" y="91579"/>
                </a:cubicBezTo>
                <a:cubicBezTo>
                  <a:pt x="198614" y="100608"/>
                  <a:pt x="188351" y="110926"/>
                  <a:pt x="179371" y="122535"/>
                </a:cubicBezTo>
                <a:cubicBezTo>
                  <a:pt x="178089" y="122535"/>
                  <a:pt x="178089" y="122535"/>
                  <a:pt x="176806" y="122535"/>
                </a:cubicBezTo>
                <a:cubicBezTo>
                  <a:pt x="158846" y="122535"/>
                  <a:pt x="139604" y="123825"/>
                  <a:pt x="122927" y="123825"/>
                </a:cubicBezTo>
                <a:cubicBezTo>
                  <a:pt x="104967" y="87709"/>
                  <a:pt x="92139" y="45144"/>
                  <a:pt x="85725" y="20637"/>
                </a:cubicBezTo>
                <a:cubicBezTo>
                  <a:pt x="108816" y="7739"/>
                  <a:pt x="135755" y="0"/>
                  <a:pt x="1652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1375542" y="2079819"/>
            <a:ext cx="94448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59595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1866885" y="5223659"/>
            <a:ext cx="151771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4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5337144" y="5223659"/>
            <a:ext cx="151771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4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8820103" y="5223659"/>
            <a:ext cx="151771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4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3600364" y="3385154"/>
            <a:ext cx="151771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4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5" name="Google Shape;195;p35"/>
          <p:cNvSpPr/>
          <p:nvPr/>
        </p:nvSpPr>
        <p:spPr>
          <a:xfrm>
            <a:off x="7080221" y="3385154"/>
            <a:ext cx="1517710" cy="3508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4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4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196" name="Google Shape;196;p35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197" name="Google Shape;197;p35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198" name="Google Shape;198;p35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199" name="Google Shape;199;p35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00" name="Google Shape;200;p35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201" name="Google Shape;201;p35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02" name="Google Shape;202;p35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03" name="Google Shape;203;p35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36"/>
          <p:cNvGrpSpPr/>
          <p:nvPr/>
        </p:nvGrpSpPr>
        <p:grpSpPr>
          <a:xfrm>
            <a:off x="4026126" y="2538886"/>
            <a:ext cx="4139763" cy="3049163"/>
            <a:chOff x="4026126" y="2538886"/>
            <a:chExt cx="4139763" cy="3049163"/>
          </a:xfrm>
        </p:grpSpPr>
        <p:sp>
          <p:nvSpPr>
            <p:cNvPr id="210" name="Google Shape;210;p36"/>
            <p:cNvSpPr/>
            <p:nvPr/>
          </p:nvSpPr>
          <p:spPr>
            <a:xfrm>
              <a:off x="7239444" y="3632845"/>
              <a:ext cx="926445" cy="1929344"/>
            </a:xfrm>
            <a:custGeom>
              <a:rect b="b" l="l" r="r" t="t"/>
              <a:pathLst>
                <a:path extrusionOk="0" h="340" w="163">
                  <a:moveTo>
                    <a:pt x="0" y="69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49" y="51"/>
                    <a:pt x="163" y="108"/>
                    <a:pt x="163" y="171"/>
                  </a:cubicBezTo>
                  <a:cubicBezTo>
                    <a:pt x="163" y="233"/>
                    <a:pt x="150" y="289"/>
                    <a:pt x="123" y="340"/>
                  </a:cubicBezTo>
                  <a:cubicBezTo>
                    <a:pt x="1" y="270"/>
                    <a:pt x="1" y="270"/>
                    <a:pt x="1" y="270"/>
                  </a:cubicBezTo>
                  <a:cubicBezTo>
                    <a:pt x="16" y="240"/>
                    <a:pt x="23" y="207"/>
                    <a:pt x="23" y="171"/>
                  </a:cubicBezTo>
                  <a:cubicBezTo>
                    <a:pt x="23" y="134"/>
                    <a:pt x="15" y="100"/>
                    <a:pt x="0" y="69"/>
                  </a:cubicBezTo>
                  <a:close/>
                </a:path>
              </a:pathLst>
            </a:cu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1" name="Google Shape;211;p36"/>
            <p:cNvSpPr/>
            <p:nvPr/>
          </p:nvSpPr>
          <p:spPr>
            <a:xfrm>
              <a:off x="6160097" y="2541126"/>
              <a:ext cx="1708975" cy="1385171"/>
            </a:xfrm>
            <a:custGeom>
              <a:rect b="b" l="l" r="r" t="t"/>
              <a:pathLst>
                <a:path extrusionOk="0" h="244" w="301">
                  <a:moveTo>
                    <a:pt x="301" y="175"/>
                  </a:moveTo>
                  <a:cubicBezTo>
                    <a:pt x="179" y="244"/>
                    <a:pt x="179" y="244"/>
                    <a:pt x="179" y="244"/>
                  </a:cubicBezTo>
                  <a:cubicBezTo>
                    <a:pt x="170" y="230"/>
                    <a:pt x="160" y="217"/>
                    <a:pt x="147" y="205"/>
                  </a:cubicBezTo>
                  <a:cubicBezTo>
                    <a:pt x="106" y="164"/>
                    <a:pt x="57" y="142"/>
                    <a:pt x="0" y="1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96" y="2"/>
                    <a:pt x="178" y="38"/>
                    <a:pt x="246" y="106"/>
                  </a:cubicBezTo>
                  <a:cubicBezTo>
                    <a:pt x="268" y="128"/>
                    <a:pt x="286" y="150"/>
                    <a:pt x="301" y="175"/>
                  </a:cubicBez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2" name="Google Shape;212;p36"/>
            <p:cNvSpPr/>
            <p:nvPr/>
          </p:nvSpPr>
          <p:spPr>
            <a:xfrm>
              <a:off x="4349931" y="2538886"/>
              <a:ext cx="1675247" cy="1344695"/>
            </a:xfrm>
            <a:custGeom>
              <a:rect b="b" l="l" r="r" t="t"/>
              <a:pathLst>
                <a:path extrusionOk="0" h="237" w="295">
                  <a:moveTo>
                    <a:pt x="148" y="205"/>
                  </a:moveTo>
                  <a:cubicBezTo>
                    <a:pt x="138" y="215"/>
                    <a:pt x="129" y="226"/>
                    <a:pt x="121" y="23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4" y="145"/>
                    <a:pt x="30" y="125"/>
                    <a:pt x="49" y="106"/>
                  </a:cubicBezTo>
                  <a:cubicBezTo>
                    <a:pt x="118" y="38"/>
                    <a:pt x="200" y="2"/>
                    <a:pt x="295" y="0"/>
                  </a:cubicBezTo>
                  <a:cubicBezTo>
                    <a:pt x="295" y="139"/>
                    <a:pt x="295" y="139"/>
                    <a:pt x="295" y="139"/>
                  </a:cubicBezTo>
                  <a:cubicBezTo>
                    <a:pt x="238" y="142"/>
                    <a:pt x="189" y="164"/>
                    <a:pt x="148" y="205"/>
                  </a:cubicBezTo>
                  <a:close/>
                </a:path>
              </a:pathLst>
            </a:cu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3" name="Google Shape;213;p36"/>
            <p:cNvSpPr/>
            <p:nvPr/>
          </p:nvSpPr>
          <p:spPr>
            <a:xfrm>
              <a:off x="4026126" y="3606985"/>
              <a:ext cx="937689" cy="1981064"/>
            </a:xfrm>
            <a:custGeom>
              <a:rect b="b" l="l" r="r" t="t"/>
              <a:pathLst>
                <a:path extrusionOk="0" h="349" w="165">
                  <a:moveTo>
                    <a:pt x="165" y="70"/>
                  </a:moveTo>
                  <a:cubicBezTo>
                    <a:pt x="148" y="102"/>
                    <a:pt x="139" y="137"/>
                    <a:pt x="139" y="176"/>
                  </a:cubicBezTo>
                  <a:cubicBezTo>
                    <a:pt x="139" y="214"/>
                    <a:pt x="147" y="249"/>
                    <a:pt x="164" y="280"/>
                  </a:cubicBezTo>
                  <a:cubicBezTo>
                    <a:pt x="42" y="349"/>
                    <a:pt x="42" y="349"/>
                    <a:pt x="42" y="349"/>
                  </a:cubicBezTo>
                  <a:cubicBezTo>
                    <a:pt x="14" y="298"/>
                    <a:pt x="0" y="240"/>
                    <a:pt x="0" y="176"/>
                  </a:cubicBezTo>
                  <a:cubicBezTo>
                    <a:pt x="0" y="112"/>
                    <a:pt x="14" y="53"/>
                    <a:pt x="44" y="0"/>
                  </a:cubicBezTo>
                  <a:lnTo>
                    <a:pt x="165" y="70"/>
                  </a:lnTo>
                  <a:close/>
                </a:path>
              </a:pathLst>
            </a:cu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4" name="Google Shape;214;p36"/>
            <p:cNvSpPr/>
            <p:nvPr/>
          </p:nvSpPr>
          <p:spPr>
            <a:xfrm>
              <a:off x="4161101" y="4340078"/>
              <a:ext cx="514883" cy="514883"/>
            </a:xfrm>
            <a:custGeom>
              <a:rect b="b" l="l" r="r" t="t"/>
              <a:pathLst>
                <a:path extrusionOk="0" h="68" w="68">
                  <a:moveTo>
                    <a:pt x="68" y="34"/>
                  </a:moveTo>
                  <a:cubicBezTo>
                    <a:pt x="68" y="52"/>
                    <a:pt x="53" y="68"/>
                    <a:pt x="34" y="68"/>
                  </a:cubicBezTo>
                  <a:cubicBezTo>
                    <a:pt x="15" y="68"/>
                    <a:pt x="0" y="52"/>
                    <a:pt x="0" y="34"/>
                  </a:cubicBezTo>
                  <a:cubicBezTo>
                    <a:pt x="0" y="15"/>
                    <a:pt x="15" y="0"/>
                    <a:pt x="34" y="0"/>
                  </a:cubicBezTo>
                  <a:cubicBezTo>
                    <a:pt x="53" y="0"/>
                    <a:pt x="68" y="15"/>
                    <a:pt x="68" y="34"/>
                  </a:cubicBezTo>
                  <a:close/>
                  <a:moveTo>
                    <a:pt x="66" y="34"/>
                  </a:moveTo>
                  <a:cubicBezTo>
                    <a:pt x="66" y="16"/>
                    <a:pt x="52" y="1"/>
                    <a:pt x="34" y="1"/>
                  </a:cubicBezTo>
                  <a:cubicBezTo>
                    <a:pt x="16" y="1"/>
                    <a:pt x="1" y="16"/>
                    <a:pt x="1" y="34"/>
                  </a:cubicBezTo>
                  <a:cubicBezTo>
                    <a:pt x="1" y="52"/>
                    <a:pt x="16" y="66"/>
                    <a:pt x="34" y="66"/>
                  </a:cubicBezTo>
                  <a:cubicBezTo>
                    <a:pt x="52" y="66"/>
                    <a:pt x="66" y="52"/>
                    <a:pt x="66" y="34"/>
                  </a:cubicBezTo>
                  <a:close/>
                  <a:moveTo>
                    <a:pt x="7" y="22"/>
                  </a:moveTo>
                  <a:cubicBezTo>
                    <a:pt x="21" y="60"/>
                    <a:pt x="21" y="60"/>
                    <a:pt x="21" y="60"/>
                  </a:cubicBezTo>
                  <a:cubicBezTo>
                    <a:pt x="11" y="55"/>
                    <a:pt x="5" y="45"/>
                    <a:pt x="5" y="34"/>
                  </a:cubicBezTo>
                  <a:cubicBezTo>
                    <a:pt x="5" y="29"/>
                    <a:pt x="5" y="25"/>
                    <a:pt x="7" y="22"/>
                  </a:cubicBezTo>
                  <a:close/>
                  <a:moveTo>
                    <a:pt x="51" y="42"/>
                  </a:moveTo>
                  <a:cubicBezTo>
                    <a:pt x="48" y="51"/>
                    <a:pt x="48" y="51"/>
                    <a:pt x="48" y="5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20"/>
                    <a:pt x="40" y="20"/>
                    <a:pt x="41" y="20"/>
                  </a:cubicBezTo>
                  <a:cubicBezTo>
                    <a:pt x="43" y="20"/>
                    <a:pt x="43" y="17"/>
                    <a:pt x="41" y="17"/>
                  </a:cubicBezTo>
                  <a:cubicBezTo>
                    <a:pt x="36" y="18"/>
                    <a:pt x="33" y="18"/>
                    <a:pt x="33" y="18"/>
                  </a:cubicBezTo>
                  <a:cubicBezTo>
                    <a:pt x="33" y="18"/>
                    <a:pt x="30" y="18"/>
                    <a:pt x="25" y="17"/>
                  </a:cubicBezTo>
                  <a:cubicBezTo>
                    <a:pt x="24" y="17"/>
                    <a:pt x="24" y="20"/>
                    <a:pt x="25" y="20"/>
                  </a:cubicBezTo>
                  <a:cubicBezTo>
                    <a:pt x="27" y="20"/>
                    <a:pt x="28" y="20"/>
                    <a:pt x="28" y="20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8" y="20"/>
                    <a:pt x="19" y="20"/>
                  </a:cubicBezTo>
                  <a:cubicBezTo>
                    <a:pt x="21" y="20"/>
                    <a:pt x="21" y="17"/>
                    <a:pt x="19" y="17"/>
                  </a:cubicBezTo>
                  <a:cubicBezTo>
                    <a:pt x="14" y="18"/>
                    <a:pt x="11" y="18"/>
                    <a:pt x="11" y="18"/>
                  </a:cubicBezTo>
                  <a:cubicBezTo>
                    <a:pt x="11" y="18"/>
                    <a:pt x="10" y="18"/>
                    <a:pt x="9" y="18"/>
                  </a:cubicBezTo>
                  <a:cubicBezTo>
                    <a:pt x="15" y="10"/>
                    <a:pt x="24" y="5"/>
                    <a:pt x="34" y="5"/>
                  </a:cubicBezTo>
                  <a:cubicBezTo>
                    <a:pt x="41" y="5"/>
                    <a:pt x="48" y="7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cubicBezTo>
                    <a:pt x="50" y="12"/>
                    <a:pt x="48" y="15"/>
                    <a:pt x="48" y="17"/>
                  </a:cubicBezTo>
                  <a:cubicBezTo>
                    <a:pt x="48" y="20"/>
                    <a:pt x="50" y="22"/>
                    <a:pt x="51" y="24"/>
                  </a:cubicBezTo>
                  <a:cubicBezTo>
                    <a:pt x="52" y="26"/>
                    <a:pt x="53" y="29"/>
                    <a:pt x="53" y="32"/>
                  </a:cubicBezTo>
                  <a:cubicBezTo>
                    <a:pt x="53" y="35"/>
                    <a:pt x="52" y="38"/>
                    <a:pt x="51" y="42"/>
                  </a:cubicBezTo>
                  <a:close/>
                  <a:moveTo>
                    <a:pt x="43" y="61"/>
                  </a:moveTo>
                  <a:cubicBezTo>
                    <a:pt x="43" y="61"/>
                    <a:pt x="43" y="61"/>
                    <a:pt x="43" y="61"/>
                  </a:cubicBezTo>
                  <a:cubicBezTo>
                    <a:pt x="40" y="62"/>
                    <a:pt x="37" y="63"/>
                    <a:pt x="34" y="63"/>
                  </a:cubicBezTo>
                  <a:cubicBezTo>
                    <a:pt x="31" y="63"/>
                    <a:pt x="28" y="62"/>
                    <a:pt x="26" y="62"/>
                  </a:cubicBezTo>
                  <a:cubicBezTo>
                    <a:pt x="34" y="36"/>
                    <a:pt x="34" y="36"/>
                    <a:pt x="34" y="36"/>
                  </a:cubicBezTo>
                  <a:lnTo>
                    <a:pt x="43" y="61"/>
                  </a:lnTo>
                  <a:close/>
                  <a:moveTo>
                    <a:pt x="63" y="34"/>
                  </a:moveTo>
                  <a:cubicBezTo>
                    <a:pt x="63" y="44"/>
                    <a:pt x="57" y="54"/>
                    <a:pt x="48" y="59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9" y="29"/>
                    <a:pt x="60" y="26"/>
                    <a:pt x="60" y="23"/>
                  </a:cubicBezTo>
                  <a:cubicBezTo>
                    <a:pt x="60" y="22"/>
                    <a:pt x="60" y="21"/>
                    <a:pt x="59" y="20"/>
                  </a:cubicBezTo>
                  <a:cubicBezTo>
                    <a:pt x="62" y="24"/>
                    <a:pt x="63" y="29"/>
                    <a:pt x="63" y="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5" name="Google Shape;215;p36"/>
            <p:cNvSpPr/>
            <p:nvPr/>
          </p:nvSpPr>
          <p:spPr>
            <a:xfrm>
              <a:off x="6883754" y="3099482"/>
              <a:ext cx="65502" cy="78262"/>
            </a:xfrm>
            <a:custGeom>
              <a:rect b="b" l="l" r="r" t="t"/>
              <a:pathLst>
                <a:path extrusionOk="0" h="45" w="38">
                  <a:moveTo>
                    <a:pt x="13" y="0"/>
                  </a:moveTo>
                  <a:cubicBezTo>
                    <a:pt x="7" y="0"/>
                    <a:pt x="2" y="1"/>
                    <a:pt x="0" y="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5"/>
                    <a:pt x="6" y="45"/>
                    <a:pt x="11" y="45"/>
                  </a:cubicBezTo>
                  <a:cubicBezTo>
                    <a:pt x="28" y="45"/>
                    <a:pt x="38" y="36"/>
                    <a:pt x="38" y="22"/>
                  </a:cubicBezTo>
                  <a:cubicBezTo>
                    <a:pt x="38" y="8"/>
                    <a:pt x="29" y="0"/>
                    <a:pt x="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6" name="Google Shape;216;p36"/>
            <p:cNvSpPr/>
            <p:nvPr/>
          </p:nvSpPr>
          <p:spPr>
            <a:xfrm>
              <a:off x="6754452" y="2971030"/>
              <a:ext cx="448305" cy="453411"/>
            </a:xfrm>
            <a:custGeom>
              <a:rect b="b" l="l" r="r" t="t"/>
              <a:pathLst>
                <a:path extrusionOk="0" h="261" w="260">
                  <a:moveTo>
                    <a:pt x="24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54"/>
                    <a:pt x="7" y="261"/>
                    <a:pt x="16" y="261"/>
                  </a:cubicBezTo>
                  <a:cubicBezTo>
                    <a:pt x="244" y="261"/>
                    <a:pt x="244" y="261"/>
                    <a:pt x="244" y="261"/>
                  </a:cubicBezTo>
                  <a:cubicBezTo>
                    <a:pt x="253" y="261"/>
                    <a:pt x="260" y="254"/>
                    <a:pt x="260" y="245"/>
                  </a:cubicBezTo>
                  <a:cubicBezTo>
                    <a:pt x="260" y="16"/>
                    <a:pt x="260" y="16"/>
                    <a:pt x="260" y="16"/>
                  </a:cubicBezTo>
                  <a:cubicBezTo>
                    <a:pt x="260" y="7"/>
                    <a:pt x="253" y="0"/>
                    <a:pt x="244" y="0"/>
                  </a:cubicBezTo>
                  <a:close/>
                  <a:moveTo>
                    <a:pt x="132" y="129"/>
                  </a:moveTo>
                  <a:cubicBezTo>
                    <a:pt x="121" y="139"/>
                    <a:pt x="105" y="144"/>
                    <a:pt x="86" y="144"/>
                  </a:cubicBezTo>
                  <a:cubicBezTo>
                    <a:pt x="82" y="144"/>
                    <a:pt x="78" y="144"/>
                    <a:pt x="75" y="143"/>
                  </a:cubicBezTo>
                  <a:cubicBezTo>
                    <a:pt x="75" y="195"/>
                    <a:pt x="75" y="195"/>
                    <a:pt x="75" y="195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53" y="51"/>
                    <a:pt x="67" y="50"/>
                    <a:pt x="86" y="50"/>
                  </a:cubicBezTo>
                  <a:cubicBezTo>
                    <a:pt x="106" y="50"/>
                    <a:pt x="121" y="54"/>
                    <a:pt x="130" y="61"/>
                  </a:cubicBezTo>
                  <a:cubicBezTo>
                    <a:pt x="139" y="69"/>
                    <a:pt x="146" y="81"/>
                    <a:pt x="146" y="95"/>
                  </a:cubicBezTo>
                  <a:cubicBezTo>
                    <a:pt x="146" y="109"/>
                    <a:pt x="141" y="121"/>
                    <a:pt x="132" y="129"/>
                  </a:cubicBezTo>
                  <a:close/>
                  <a:moveTo>
                    <a:pt x="181" y="197"/>
                  </a:moveTo>
                  <a:cubicBezTo>
                    <a:pt x="167" y="197"/>
                    <a:pt x="155" y="194"/>
                    <a:pt x="147" y="189"/>
                  </a:cubicBezTo>
                  <a:cubicBezTo>
                    <a:pt x="153" y="166"/>
                    <a:pt x="153" y="166"/>
                    <a:pt x="153" y="166"/>
                  </a:cubicBezTo>
                  <a:cubicBezTo>
                    <a:pt x="159" y="170"/>
                    <a:pt x="171" y="174"/>
                    <a:pt x="181" y="174"/>
                  </a:cubicBezTo>
                  <a:cubicBezTo>
                    <a:pt x="191" y="174"/>
                    <a:pt x="195" y="171"/>
                    <a:pt x="195" y="165"/>
                  </a:cubicBezTo>
                  <a:cubicBezTo>
                    <a:pt x="195" y="160"/>
                    <a:pt x="192" y="158"/>
                    <a:pt x="179" y="153"/>
                  </a:cubicBezTo>
                  <a:cubicBezTo>
                    <a:pt x="158" y="146"/>
                    <a:pt x="150" y="134"/>
                    <a:pt x="150" y="122"/>
                  </a:cubicBezTo>
                  <a:cubicBezTo>
                    <a:pt x="150" y="103"/>
                    <a:pt x="166" y="88"/>
                    <a:pt x="192" y="88"/>
                  </a:cubicBezTo>
                  <a:cubicBezTo>
                    <a:pt x="204" y="88"/>
                    <a:pt x="215" y="91"/>
                    <a:pt x="222" y="94"/>
                  </a:cubicBezTo>
                  <a:cubicBezTo>
                    <a:pt x="216" y="116"/>
                    <a:pt x="216" y="116"/>
                    <a:pt x="216" y="116"/>
                  </a:cubicBezTo>
                  <a:cubicBezTo>
                    <a:pt x="211" y="114"/>
                    <a:pt x="202" y="110"/>
                    <a:pt x="193" y="110"/>
                  </a:cubicBezTo>
                  <a:cubicBezTo>
                    <a:pt x="185" y="110"/>
                    <a:pt x="181" y="114"/>
                    <a:pt x="181" y="119"/>
                  </a:cubicBezTo>
                  <a:cubicBezTo>
                    <a:pt x="181" y="124"/>
                    <a:pt x="185" y="126"/>
                    <a:pt x="198" y="131"/>
                  </a:cubicBezTo>
                  <a:cubicBezTo>
                    <a:pt x="218" y="138"/>
                    <a:pt x="226" y="148"/>
                    <a:pt x="226" y="163"/>
                  </a:cubicBezTo>
                  <a:cubicBezTo>
                    <a:pt x="226" y="182"/>
                    <a:pt x="211" y="197"/>
                    <a:pt x="181" y="1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7" name="Google Shape;217;p36"/>
            <p:cNvSpPr/>
            <p:nvPr/>
          </p:nvSpPr>
          <p:spPr>
            <a:xfrm>
              <a:off x="4908722" y="2867190"/>
              <a:ext cx="596633" cy="600391"/>
            </a:xfrm>
            <a:custGeom>
              <a:rect b="b" l="l" r="r" t="t"/>
              <a:pathLst>
                <a:path extrusionOk="0" h="313" w="313">
                  <a:moveTo>
                    <a:pt x="305" y="136"/>
                  </a:moveTo>
                  <a:cubicBezTo>
                    <a:pt x="280" y="102"/>
                    <a:pt x="280" y="102"/>
                    <a:pt x="280" y="102"/>
                  </a:cubicBezTo>
                  <a:cubicBezTo>
                    <a:pt x="273" y="61"/>
                    <a:pt x="273" y="61"/>
                    <a:pt x="273" y="61"/>
                  </a:cubicBezTo>
                  <a:cubicBezTo>
                    <a:pt x="270" y="49"/>
                    <a:pt x="260" y="39"/>
                    <a:pt x="247" y="37"/>
                  </a:cubicBezTo>
                  <a:cubicBezTo>
                    <a:pt x="206" y="31"/>
                    <a:pt x="206" y="31"/>
                    <a:pt x="206" y="31"/>
                  </a:cubicBezTo>
                  <a:cubicBezTo>
                    <a:pt x="171" y="7"/>
                    <a:pt x="171" y="7"/>
                    <a:pt x="171" y="7"/>
                  </a:cubicBezTo>
                  <a:cubicBezTo>
                    <a:pt x="163" y="1"/>
                    <a:pt x="152" y="0"/>
                    <a:pt x="142" y="4"/>
                  </a:cubicBezTo>
                  <a:cubicBezTo>
                    <a:pt x="140" y="5"/>
                    <a:pt x="138" y="6"/>
                    <a:pt x="136" y="8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59" y="41"/>
                    <a:pt x="57" y="42"/>
                    <a:pt x="55" y="43"/>
                  </a:cubicBezTo>
                  <a:cubicBezTo>
                    <a:pt x="45" y="47"/>
                    <a:pt x="39" y="56"/>
                    <a:pt x="37" y="66"/>
                  </a:cubicBezTo>
                  <a:cubicBezTo>
                    <a:pt x="31" y="107"/>
                    <a:pt x="31" y="107"/>
                    <a:pt x="31" y="107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0" y="152"/>
                    <a:pt x="0" y="167"/>
                    <a:pt x="8" y="177"/>
                  </a:cubicBezTo>
                  <a:cubicBezTo>
                    <a:pt x="33" y="210"/>
                    <a:pt x="33" y="210"/>
                    <a:pt x="33" y="210"/>
                  </a:cubicBezTo>
                  <a:cubicBezTo>
                    <a:pt x="41" y="252"/>
                    <a:pt x="41" y="252"/>
                    <a:pt x="41" y="252"/>
                  </a:cubicBezTo>
                  <a:cubicBezTo>
                    <a:pt x="43" y="264"/>
                    <a:pt x="53" y="274"/>
                    <a:pt x="66" y="276"/>
                  </a:cubicBezTo>
                  <a:cubicBezTo>
                    <a:pt x="108" y="282"/>
                    <a:pt x="108" y="282"/>
                    <a:pt x="108" y="282"/>
                  </a:cubicBezTo>
                  <a:cubicBezTo>
                    <a:pt x="142" y="306"/>
                    <a:pt x="142" y="306"/>
                    <a:pt x="142" y="306"/>
                  </a:cubicBezTo>
                  <a:cubicBezTo>
                    <a:pt x="150" y="312"/>
                    <a:pt x="162" y="313"/>
                    <a:pt x="171" y="309"/>
                  </a:cubicBezTo>
                  <a:cubicBezTo>
                    <a:pt x="173" y="308"/>
                    <a:pt x="175" y="306"/>
                    <a:pt x="177" y="305"/>
                  </a:cubicBezTo>
                  <a:cubicBezTo>
                    <a:pt x="211" y="280"/>
                    <a:pt x="211" y="280"/>
                    <a:pt x="211" y="280"/>
                  </a:cubicBezTo>
                  <a:cubicBezTo>
                    <a:pt x="252" y="272"/>
                    <a:pt x="252" y="272"/>
                    <a:pt x="252" y="272"/>
                  </a:cubicBezTo>
                  <a:cubicBezTo>
                    <a:pt x="254" y="272"/>
                    <a:pt x="256" y="271"/>
                    <a:pt x="259" y="270"/>
                  </a:cubicBezTo>
                  <a:cubicBezTo>
                    <a:pt x="268" y="266"/>
                    <a:pt x="275" y="257"/>
                    <a:pt x="276" y="247"/>
                  </a:cubicBezTo>
                  <a:cubicBezTo>
                    <a:pt x="282" y="206"/>
                    <a:pt x="282" y="206"/>
                    <a:pt x="282" y="206"/>
                  </a:cubicBezTo>
                  <a:cubicBezTo>
                    <a:pt x="306" y="171"/>
                    <a:pt x="306" y="171"/>
                    <a:pt x="306" y="171"/>
                  </a:cubicBezTo>
                  <a:cubicBezTo>
                    <a:pt x="313" y="160"/>
                    <a:pt x="313" y="146"/>
                    <a:pt x="305" y="136"/>
                  </a:cubicBezTo>
                  <a:close/>
                  <a:moveTo>
                    <a:pt x="157" y="266"/>
                  </a:moveTo>
                  <a:cubicBezTo>
                    <a:pt x="96" y="266"/>
                    <a:pt x="47" y="217"/>
                    <a:pt x="47" y="156"/>
                  </a:cubicBezTo>
                  <a:cubicBezTo>
                    <a:pt x="47" y="96"/>
                    <a:pt x="96" y="46"/>
                    <a:pt x="157" y="46"/>
                  </a:cubicBezTo>
                  <a:cubicBezTo>
                    <a:pt x="217" y="46"/>
                    <a:pt x="267" y="96"/>
                    <a:pt x="267" y="156"/>
                  </a:cubicBezTo>
                  <a:cubicBezTo>
                    <a:pt x="267" y="217"/>
                    <a:pt x="217" y="266"/>
                    <a:pt x="157" y="26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8" name="Google Shape;218;p36"/>
            <p:cNvSpPr/>
            <p:nvPr/>
          </p:nvSpPr>
          <p:spPr>
            <a:xfrm>
              <a:off x="5147375" y="3124635"/>
              <a:ext cx="121206" cy="138118"/>
            </a:xfrm>
            <a:custGeom>
              <a:rect b="b" l="l" r="r" t="t"/>
              <a:pathLst>
                <a:path extrusionOk="0" h="147" w="129">
                  <a:moveTo>
                    <a:pt x="65" y="79"/>
                  </a:moveTo>
                  <a:lnTo>
                    <a:pt x="95" y="79"/>
                  </a:lnTo>
                  <a:lnTo>
                    <a:pt x="93" y="112"/>
                  </a:lnTo>
                  <a:lnTo>
                    <a:pt x="65" y="120"/>
                  </a:lnTo>
                  <a:lnTo>
                    <a:pt x="65" y="120"/>
                  </a:lnTo>
                  <a:lnTo>
                    <a:pt x="34" y="112"/>
                  </a:lnTo>
                  <a:lnTo>
                    <a:pt x="32" y="89"/>
                  </a:lnTo>
                  <a:lnTo>
                    <a:pt x="8" y="89"/>
                  </a:lnTo>
                  <a:lnTo>
                    <a:pt x="10" y="132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117" y="132"/>
                  </a:lnTo>
                  <a:lnTo>
                    <a:pt x="125" y="53"/>
                  </a:lnTo>
                  <a:lnTo>
                    <a:pt x="65" y="53"/>
                  </a:lnTo>
                  <a:lnTo>
                    <a:pt x="30" y="53"/>
                  </a:lnTo>
                  <a:lnTo>
                    <a:pt x="28" y="26"/>
                  </a:lnTo>
                  <a:lnTo>
                    <a:pt x="65" y="26"/>
                  </a:lnTo>
                  <a:lnTo>
                    <a:pt x="127" y="26"/>
                  </a:lnTo>
                  <a:lnTo>
                    <a:pt x="129" y="0"/>
                  </a:lnTo>
                  <a:lnTo>
                    <a:pt x="65" y="0"/>
                  </a:lnTo>
                  <a:lnTo>
                    <a:pt x="0" y="0"/>
                  </a:lnTo>
                  <a:lnTo>
                    <a:pt x="6" y="79"/>
                  </a:lnTo>
                  <a:lnTo>
                    <a:pt x="65" y="7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19" name="Google Shape;219;p36"/>
            <p:cNvSpPr/>
            <p:nvPr/>
          </p:nvSpPr>
          <p:spPr>
            <a:xfrm>
              <a:off x="5017713" y="2976181"/>
              <a:ext cx="378651" cy="382409"/>
            </a:xfrm>
            <a:custGeom>
              <a:rect b="b" l="l" r="r" t="t"/>
              <a:pathLst>
                <a:path extrusionOk="0" h="199" w="199">
                  <a:moveTo>
                    <a:pt x="100" y="0"/>
                  </a:moveTo>
                  <a:cubicBezTo>
                    <a:pt x="45" y="0"/>
                    <a:pt x="0" y="44"/>
                    <a:pt x="0" y="99"/>
                  </a:cubicBezTo>
                  <a:cubicBezTo>
                    <a:pt x="0" y="154"/>
                    <a:pt x="45" y="199"/>
                    <a:pt x="100" y="199"/>
                  </a:cubicBezTo>
                  <a:cubicBezTo>
                    <a:pt x="155" y="199"/>
                    <a:pt x="199" y="154"/>
                    <a:pt x="199" y="99"/>
                  </a:cubicBezTo>
                  <a:cubicBezTo>
                    <a:pt x="199" y="44"/>
                    <a:pt x="155" y="0"/>
                    <a:pt x="100" y="0"/>
                  </a:cubicBezTo>
                  <a:close/>
                  <a:moveTo>
                    <a:pt x="126" y="27"/>
                  </a:moveTo>
                  <a:cubicBezTo>
                    <a:pt x="132" y="27"/>
                    <a:pt x="132" y="27"/>
                    <a:pt x="132" y="27"/>
                  </a:cubicBezTo>
                  <a:cubicBezTo>
                    <a:pt x="132" y="40"/>
                    <a:pt x="132" y="40"/>
                    <a:pt x="132" y="40"/>
                  </a:cubicBezTo>
                  <a:cubicBezTo>
                    <a:pt x="141" y="40"/>
                    <a:pt x="141" y="40"/>
                    <a:pt x="141" y="40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26" y="47"/>
                    <a:pt x="126" y="47"/>
                    <a:pt x="126" y="47"/>
                  </a:cubicBezTo>
                  <a:lnTo>
                    <a:pt x="126" y="27"/>
                  </a:lnTo>
                  <a:close/>
                  <a:moveTo>
                    <a:pt x="101" y="27"/>
                  </a:moveTo>
                  <a:cubicBezTo>
                    <a:pt x="107" y="27"/>
                    <a:pt x="107" y="27"/>
                    <a:pt x="107" y="27"/>
                  </a:cubicBezTo>
                  <a:cubicBezTo>
                    <a:pt x="112" y="34"/>
                    <a:pt x="112" y="34"/>
                    <a:pt x="112" y="34"/>
                  </a:cubicBezTo>
                  <a:cubicBezTo>
                    <a:pt x="116" y="27"/>
                    <a:pt x="116" y="27"/>
                    <a:pt x="116" y="27"/>
                  </a:cubicBezTo>
                  <a:cubicBezTo>
                    <a:pt x="123" y="27"/>
                    <a:pt x="123" y="27"/>
                    <a:pt x="123" y="27"/>
                  </a:cubicBezTo>
                  <a:cubicBezTo>
                    <a:pt x="123" y="47"/>
                    <a:pt x="123" y="47"/>
                    <a:pt x="123" y="47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6" y="37"/>
                    <a:pt x="116" y="37"/>
                    <a:pt x="116" y="37"/>
                  </a:cubicBezTo>
                  <a:cubicBezTo>
                    <a:pt x="112" y="44"/>
                    <a:pt x="112" y="44"/>
                    <a:pt x="112" y="44"/>
                  </a:cubicBezTo>
                  <a:cubicBezTo>
                    <a:pt x="111" y="44"/>
                    <a:pt x="111" y="44"/>
                    <a:pt x="111" y="44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1" y="47"/>
                    <a:pt x="101" y="47"/>
                    <a:pt x="101" y="47"/>
                  </a:cubicBezTo>
                  <a:cubicBezTo>
                    <a:pt x="101" y="27"/>
                    <a:pt x="101" y="27"/>
                    <a:pt x="101" y="27"/>
                  </a:cubicBezTo>
                  <a:close/>
                  <a:moveTo>
                    <a:pt x="80" y="27"/>
                  </a:moveTo>
                  <a:cubicBezTo>
                    <a:pt x="98" y="27"/>
                    <a:pt x="98" y="27"/>
                    <a:pt x="98" y="27"/>
                  </a:cubicBezTo>
                  <a:cubicBezTo>
                    <a:pt x="98" y="34"/>
                    <a:pt x="98" y="34"/>
                    <a:pt x="98" y="34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47"/>
                    <a:pt x="92" y="47"/>
                    <a:pt x="92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80" y="27"/>
                    <a:pt x="80" y="27"/>
                    <a:pt x="80" y="27"/>
                  </a:cubicBezTo>
                  <a:close/>
                  <a:moveTo>
                    <a:pt x="58" y="27"/>
                  </a:moveTo>
                  <a:cubicBezTo>
                    <a:pt x="64" y="27"/>
                    <a:pt x="64" y="27"/>
                    <a:pt x="64" y="27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0" y="34"/>
                    <a:pt x="70" y="34"/>
                    <a:pt x="70" y="34"/>
                  </a:cubicBezTo>
                  <a:cubicBezTo>
                    <a:pt x="70" y="27"/>
                    <a:pt x="70" y="27"/>
                    <a:pt x="70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0"/>
                    <a:pt x="70" y="40"/>
                    <a:pt x="70" y="40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58" y="47"/>
                    <a:pt x="58" y="47"/>
                    <a:pt x="58" y="47"/>
                  </a:cubicBezTo>
                  <a:lnTo>
                    <a:pt x="58" y="27"/>
                  </a:lnTo>
                  <a:close/>
                  <a:moveTo>
                    <a:pt x="142" y="160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58" y="160"/>
                    <a:pt x="58" y="160"/>
                    <a:pt x="58" y="160"/>
                  </a:cubicBezTo>
                  <a:cubicBezTo>
                    <a:pt x="48" y="55"/>
                    <a:pt x="48" y="55"/>
                    <a:pt x="48" y="55"/>
                  </a:cubicBezTo>
                  <a:cubicBezTo>
                    <a:pt x="151" y="55"/>
                    <a:pt x="151" y="55"/>
                    <a:pt x="151" y="55"/>
                  </a:cubicBezTo>
                  <a:lnTo>
                    <a:pt x="142" y="16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0" name="Google Shape;220;p36"/>
            <p:cNvSpPr/>
            <p:nvPr/>
          </p:nvSpPr>
          <p:spPr>
            <a:xfrm>
              <a:off x="7680925" y="4779166"/>
              <a:ext cx="151409" cy="48842"/>
            </a:xfrm>
            <a:custGeom>
              <a:rect b="b" l="l" r="r" t="t"/>
              <a:pathLst>
                <a:path extrusionOk="0" h="29" w="92">
                  <a:moveTo>
                    <a:pt x="83" y="21"/>
                  </a:moveTo>
                  <a:cubicBezTo>
                    <a:pt x="78" y="17"/>
                    <a:pt x="77" y="12"/>
                    <a:pt x="77" y="12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4" y="17"/>
                    <a:pt x="9" y="21"/>
                  </a:cubicBezTo>
                  <a:cubicBezTo>
                    <a:pt x="4" y="25"/>
                    <a:pt x="0" y="28"/>
                    <a:pt x="4" y="28"/>
                  </a:cubicBezTo>
                  <a:cubicBezTo>
                    <a:pt x="8" y="29"/>
                    <a:pt x="43" y="28"/>
                    <a:pt x="46" y="28"/>
                  </a:cubicBezTo>
                  <a:cubicBezTo>
                    <a:pt x="49" y="28"/>
                    <a:pt x="84" y="29"/>
                    <a:pt x="88" y="28"/>
                  </a:cubicBezTo>
                  <a:cubicBezTo>
                    <a:pt x="92" y="28"/>
                    <a:pt x="88" y="25"/>
                    <a:pt x="83" y="2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1" name="Google Shape;221;p36"/>
            <p:cNvSpPr/>
            <p:nvPr/>
          </p:nvSpPr>
          <p:spPr>
            <a:xfrm>
              <a:off x="7621500" y="4583799"/>
              <a:ext cx="149781" cy="87915"/>
            </a:xfrm>
            <a:custGeom>
              <a:rect b="b" l="l" r="r" t="t"/>
              <a:pathLst>
                <a:path extrusionOk="0" h="53" w="91">
                  <a:moveTo>
                    <a:pt x="16" y="45"/>
                  </a:moveTo>
                  <a:cubicBezTo>
                    <a:pt x="31" y="45"/>
                    <a:pt x="33" y="41"/>
                    <a:pt x="38" y="25"/>
                  </a:cubicBezTo>
                  <a:cubicBezTo>
                    <a:pt x="48" y="0"/>
                    <a:pt x="91" y="31"/>
                    <a:pt x="64" y="42"/>
                  </a:cubicBezTo>
                  <a:cubicBezTo>
                    <a:pt x="38" y="53"/>
                    <a:pt x="0" y="45"/>
                    <a:pt x="16" y="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2" name="Google Shape;222;p36"/>
            <p:cNvSpPr/>
            <p:nvPr/>
          </p:nvSpPr>
          <p:spPr>
            <a:xfrm>
              <a:off x="7719998" y="4373780"/>
              <a:ext cx="206763" cy="248279"/>
            </a:xfrm>
            <a:custGeom>
              <a:rect b="b" l="l" r="r" t="t"/>
              <a:pathLst>
                <a:path extrusionOk="0" h="149" w="125">
                  <a:moveTo>
                    <a:pt x="117" y="6"/>
                  </a:moveTo>
                  <a:cubicBezTo>
                    <a:pt x="109" y="0"/>
                    <a:pt x="97" y="3"/>
                    <a:pt x="89" y="13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38"/>
                    <a:pt x="0" y="136"/>
                    <a:pt x="8" y="142"/>
                  </a:cubicBezTo>
                  <a:cubicBezTo>
                    <a:pt x="15" y="148"/>
                    <a:pt x="14" y="149"/>
                    <a:pt x="21" y="139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24" y="25"/>
                    <a:pt x="125" y="12"/>
                    <a:pt x="117" y="6"/>
                  </a:cubicBezTo>
                  <a:close/>
                  <a:moveTo>
                    <a:pt x="96" y="20"/>
                  </a:moveTo>
                  <a:cubicBezTo>
                    <a:pt x="96" y="20"/>
                    <a:pt x="95" y="19"/>
                    <a:pt x="91" y="15"/>
                  </a:cubicBezTo>
                  <a:cubicBezTo>
                    <a:pt x="97" y="6"/>
                    <a:pt x="109" y="8"/>
                    <a:pt x="109" y="8"/>
                  </a:cubicBezTo>
                  <a:cubicBezTo>
                    <a:pt x="98" y="14"/>
                    <a:pt x="96" y="20"/>
                    <a:pt x="9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3" name="Google Shape;223;p36"/>
            <p:cNvSpPr/>
            <p:nvPr/>
          </p:nvSpPr>
          <p:spPr>
            <a:xfrm>
              <a:off x="7522189" y="4448671"/>
              <a:ext cx="468880" cy="312587"/>
            </a:xfrm>
            <a:custGeom>
              <a:rect b="b" l="l" r="r" t="t"/>
              <a:pathLst>
                <a:path extrusionOk="0" h="188" w="284">
                  <a:moveTo>
                    <a:pt x="273" y="0"/>
                  </a:moveTo>
                  <a:cubicBezTo>
                    <a:pt x="237" y="0"/>
                    <a:pt x="237" y="0"/>
                    <a:pt x="237" y="0"/>
                  </a:cubicBezTo>
                  <a:cubicBezTo>
                    <a:pt x="222" y="17"/>
                    <a:pt x="222" y="17"/>
                    <a:pt x="222" y="17"/>
                  </a:cubicBezTo>
                  <a:cubicBezTo>
                    <a:pt x="267" y="17"/>
                    <a:pt x="267" y="17"/>
                    <a:pt x="267" y="17"/>
                  </a:cubicBezTo>
                  <a:cubicBezTo>
                    <a:pt x="267" y="154"/>
                    <a:pt x="267" y="154"/>
                    <a:pt x="267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62" y="17"/>
                    <a:pt x="162" y="17"/>
                    <a:pt x="162" y="17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0" y="183"/>
                    <a:pt x="5" y="188"/>
                    <a:pt x="11" y="188"/>
                  </a:cubicBezTo>
                  <a:cubicBezTo>
                    <a:pt x="273" y="188"/>
                    <a:pt x="273" y="188"/>
                    <a:pt x="273" y="188"/>
                  </a:cubicBezTo>
                  <a:cubicBezTo>
                    <a:pt x="279" y="188"/>
                    <a:pt x="284" y="183"/>
                    <a:pt x="284" y="176"/>
                  </a:cubicBezTo>
                  <a:cubicBezTo>
                    <a:pt x="284" y="11"/>
                    <a:pt x="284" y="11"/>
                    <a:pt x="284" y="11"/>
                  </a:cubicBezTo>
                  <a:cubicBezTo>
                    <a:pt x="284" y="5"/>
                    <a:pt x="279" y="0"/>
                    <a:pt x="2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pic>
        <p:nvPicPr>
          <p:cNvPr id="224" name="Google Shape;224;p3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1664" y="3479374"/>
            <a:ext cx="2328672" cy="225119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5" name="Google Shape;225;p36"/>
          <p:cNvGrpSpPr/>
          <p:nvPr/>
        </p:nvGrpSpPr>
        <p:grpSpPr>
          <a:xfrm>
            <a:off x="950056" y="1769278"/>
            <a:ext cx="3103058" cy="869105"/>
            <a:chOff x="874712" y="3344238"/>
            <a:chExt cx="3103058" cy="869105"/>
          </a:xfrm>
        </p:grpSpPr>
        <p:sp>
          <p:nvSpPr>
            <p:cNvPr id="226" name="Google Shape;226;p36"/>
            <p:cNvSpPr/>
            <p:nvPr/>
          </p:nvSpPr>
          <p:spPr>
            <a:xfrm>
              <a:off x="874712" y="3677812"/>
              <a:ext cx="310305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27" name="Google Shape;227;p36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28" name="Google Shape;228;p36"/>
          <p:cNvGrpSpPr/>
          <p:nvPr/>
        </p:nvGrpSpPr>
        <p:grpSpPr>
          <a:xfrm>
            <a:off x="950056" y="3124635"/>
            <a:ext cx="3103058" cy="869105"/>
            <a:chOff x="874712" y="3344238"/>
            <a:chExt cx="3103058" cy="869105"/>
          </a:xfrm>
        </p:grpSpPr>
        <p:sp>
          <p:nvSpPr>
            <p:cNvPr id="229" name="Google Shape;229;p36"/>
            <p:cNvSpPr/>
            <p:nvPr/>
          </p:nvSpPr>
          <p:spPr>
            <a:xfrm>
              <a:off x="874712" y="3677812"/>
              <a:ext cx="310305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0" name="Google Shape;230;p36"/>
            <p:cNvSpPr/>
            <p:nvPr/>
          </p:nvSpPr>
          <p:spPr>
            <a:xfrm>
              <a:off x="874712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31" name="Google Shape;231;p36"/>
          <p:cNvGrpSpPr/>
          <p:nvPr/>
        </p:nvGrpSpPr>
        <p:grpSpPr>
          <a:xfrm>
            <a:off x="8165874" y="1769278"/>
            <a:ext cx="3103058" cy="869105"/>
            <a:chOff x="874712" y="3344238"/>
            <a:chExt cx="3103058" cy="869105"/>
          </a:xfrm>
        </p:grpSpPr>
        <p:sp>
          <p:nvSpPr>
            <p:cNvPr id="232" name="Google Shape;232;p36"/>
            <p:cNvSpPr/>
            <p:nvPr/>
          </p:nvSpPr>
          <p:spPr>
            <a:xfrm>
              <a:off x="874712" y="3677812"/>
              <a:ext cx="310305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3" name="Google Shape;233;p36"/>
            <p:cNvSpPr/>
            <p:nvPr/>
          </p:nvSpPr>
          <p:spPr>
            <a:xfrm>
              <a:off x="1735796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34" name="Google Shape;234;p36"/>
          <p:cNvGrpSpPr/>
          <p:nvPr/>
        </p:nvGrpSpPr>
        <p:grpSpPr>
          <a:xfrm>
            <a:off x="8165874" y="3124635"/>
            <a:ext cx="3103058" cy="869105"/>
            <a:chOff x="874712" y="3344238"/>
            <a:chExt cx="3103058" cy="869105"/>
          </a:xfrm>
        </p:grpSpPr>
        <p:sp>
          <p:nvSpPr>
            <p:cNvPr id="235" name="Google Shape;235;p36"/>
            <p:cNvSpPr/>
            <p:nvPr/>
          </p:nvSpPr>
          <p:spPr>
            <a:xfrm>
              <a:off x="874712" y="3677812"/>
              <a:ext cx="3103058" cy="5355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200" u="none" cap="none" strike="noStrike">
                  <a:solidFill>
                    <a:srgbClr val="7F7F7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We hope that this template will return to you as a time, money and reputation.</a:t>
              </a:r>
              <a:endParaRPr b="0" i="0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36" name="Google Shape;236;p36"/>
            <p:cNvSpPr/>
            <p:nvPr/>
          </p:nvSpPr>
          <p:spPr>
            <a:xfrm>
              <a:off x="1735796" y="3344238"/>
              <a:ext cx="2241974" cy="387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6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STEP HERE</a:t>
              </a:r>
              <a:endParaRPr b="1" i="0" sz="1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37" name="Google Shape;237;p36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238" name="Google Shape;238;p36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239" name="Google Shape;239;p36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240" name="Google Shape;240;p36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41" name="Google Shape;241;p36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242" name="Google Shape;242;p36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43" name="Google Shape;243;p36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44" name="Google Shape;244;p36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8435061" y="3897241"/>
            <a:ext cx="489229" cy="489228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1" name="Google Shape;251;p37"/>
          <p:cNvSpPr/>
          <p:nvPr/>
        </p:nvSpPr>
        <p:spPr>
          <a:xfrm>
            <a:off x="7258926" y="3700133"/>
            <a:ext cx="659206" cy="659205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4218291" y="4154928"/>
            <a:ext cx="523963" cy="523962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3" name="Google Shape;253;p37"/>
          <p:cNvSpPr/>
          <p:nvPr/>
        </p:nvSpPr>
        <p:spPr>
          <a:xfrm>
            <a:off x="4522935" y="2126035"/>
            <a:ext cx="939703" cy="939703"/>
          </a:xfrm>
          <a:prstGeom prst="ellipse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4" name="Google Shape;254;p37"/>
          <p:cNvSpPr/>
          <p:nvPr/>
        </p:nvSpPr>
        <p:spPr>
          <a:xfrm>
            <a:off x="5700328" y="3582813"/>
            <a:ext cx="522175" cy="522175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5" name="Google Shape;255;p37"/>
          <p:cNvSpPr/>
          <p:nvPr/>
        </p:nvSpPr>
        <p:spPr>
          <a:xfrm>
            <a:off x="8066258" y="2466228"/>
            <a:ext cx="285086" cy="285084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4079459" y="5172321"/>
            <a:ext cx="263190" cy="263188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7" name="Google Shape;257;p37"/>
          <p:cNvSpPr/>
          <p:nvPr/>
        </p:nvSpPr>
        <p:spPr>
          <a:xfrm>
            <a:off x="7918132" y="4776776"/>
            <a:ext cx="201725" cy="201723"/>
          </a:xfrm>
          <a:prstGeom prst="ellipse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1058043" y="1794917"/>
            <a:ext cx="2777357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59" name="Google Shape;259;p37"/>
          <p:cNvGrpSpPr/>
          <p:nvPr/>
        </p:nvGrpSpPr>
        <p:grpSpPr>
          <a:xfrm>
            <a:off x="3122652" y="2788711"/>
            <a:ext cx="1292537" cy="1292536"/>
            <a:chOff x="3122652" y="2788711"/>
            <a:chExt cx="1292537" cy="1292536"/>
          </a:xfrm>
        </p:grpSpPr>
        <p:sp>
          <p:nvSpPr>
            <p:cNvPr id="260" name="Google Shape;260;p37"/>
            <p:cNvSpPr/>
            <p:nvPr/>
          </p:nvSpPr>
          <p:spPr>
            <a:xfrm>
              <a:off x="3122652" y="2788711"/>
              <a:ext cx="1292537" cy="1292536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1" name="Google Shape;261;p37"/>
            <p:cNvSpPr/>
            <p:nvPr/>
          </p:nvSpPr>
          <p:spPr>
            <a:xfrm>
              <a:off x="3366613" y="3142591"/>
              <a:ext cx="792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62" name="Google Shape;262;p37"/>
          <p:cNvGrpSpPr/>
          <p:nvPr/>
        </p:nvGrpSpPr>
        <p:grpSpPr>
          <a:xfrm>
            <a:off x="6137183" y="1978041"/>
            <a:ext cx="1507961" cy="1507959"/>
            <a:chOff x="6137183" y="1978041"/>
            <a:chExt cx="1507961" cy="1507959"/>
          </a:xfrm>
        </p:grpSpPr>
        <p:sp>
          <p:nvSpPr>
            <p:cNvPr id="263" name="Google Shape;263;p37"/>
            <p:cNvSpPr/>
            <p:nvPr/>
          </p:nvSpPr>
          <p:spPr>
            <a:xfrm>
              <a:off x="6137183" y="1978041"/>
              <a:ext cx="1507961" cy="1507959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6494666" y="2439632"/>
              <a:ext cx="792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65" name="Google Shape;265;p37"/>
          <p:cNvGrpSpPr/>
          <p:nvPr/>
        </p:nvGrpSpPr>
        <p:grpSpPr>
          <a:xfrm>
            <a:off x="4923884" y="4391623"/>
            <a:ext cx="1037532" cy="1037532"/>
            <a:chOff x="4923884" y="4391623"/>
            <a:chExt cx="1037532" cy="1037532"/>
          </a:xfrm>
        </p:grpSpPr>
        <p:sp>
          <p:nvSpPr>
            <p:cNvPr id="266" name="Google Shape;266;p37"/>
            <p:cNvSpPr/>
            <p:nvPr/>
          </p:nvSpPr>
          <p:spPr>
            <a:xfrm>
              <a:off x="4923884" y="4391623"/>
              <a:ext cx="1037532" cy="1037532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5063703" y="4622767"/>
              <a:ext cx="792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268" name="Google Shape;268;p37"/>
          <p:cNvGrpSpPr/>
          <p:nvPr/>
        </p:nvGrpSpPr>
        <p:grpSpPr>
          <a:xfrm>
            <a:off x="6531134" y="4490387"/>
            <a:ext cx="1037532" cy="1037532"/>
            <a:chOff x="6531134" y="4490387"/>
            <a:chExt cx="1037532" cy="1037532"/>
          </a:xfrm>
        </p:grpSpPr>
        <p:sp>
          <p:nvSpPr>
            <p:cNvPr id="269" name="Google Shape;269;p37"/>
            <p:cNvSpPr/>
            <p:nvPr/>
          </p:nvSpPr>
          <p:spPr>
            <a:xfrm>
              <a:off x="6531134" y="4490387"/>
              <a:ext cx="1037532" cy="1037532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6653403" y="4716765"/>
              <a:ext cx="79299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1200" u="none" cap="none" strike="noStrike">
                  <a:solidFill>
                    <a:schemeClr val="lt1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STAGE HERE</a:t>
              </a:r>
              <a:endParaRPr b="1" i="0" sz="12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sp>
        <p:nvSpPr>
          <p:cNvPr id="271" name="Google Shape;271;p37"/>
          <p:cNvSpPr/>
          <p:nvPr/>
        </p:nvSpPr>
        <p:spPr>
          <a:xfrm>
            <a:off x="1058043" y="4762408"/>
            <a:ext cx="2777357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2" name="Google Shape;272;p37"/>
          <p:cNvSpPr/>
          <p:nvPr/>
        </p:nvSpPr>
        <p:spPr>
          <a:xfrm>
            <a:off x="8423703" y="1794917"/>
            <a:ext cx="2777357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3" name="Google Shape;273;p37"/>
          <p:cNvSpPr/>
          <p:nvPr/>
        </p:nvSpPr>
        <p:spPr>
          <a:xfrm>
            <a:off x="8423703" y="4762408"/>
            <a:ext cx="2777357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274" name="Google Shape;274;p37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275" name="Google Shape;275;p37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276" name="Google Shape;276;p37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277" name="Google Shape;277;p37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278" name="Google Shape;278;p37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279" name="Google Shape;279;p37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280" name="Google Shape;280;p37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281" name="Google Shape;281;p37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1" y="2626396"/>
            <a:ext cx="2838022" cy="2230067"/>
          </a:xfrm>
          <a:prstGeom prst="rect">
            <a:avLst/>
          </a:prstGeom>
          <a:noFill/>
          <a:ln>
            <a:noFill/>
          </a:ln>
          <a:effectLst>
            <a:outerShdw blurRad="673100" rotWithShape="0" algn="tl" dir="2700000" dist="292100">
              <a:srgbClr val="000000">
                <a:alpha val="12941"/>
              </a:srgbClr>
            </a:outerShdw>
          </a:effectLst>
        </p:spPr>
      </p:pic>
      <p:pic>
        <p:nvPicPr>
          <p:cNvPr id="288" name="Google Shape;288;p38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6990" y="2626396"/>
            <a:ext cx="2838022" cy="2230067"/>
          </a:xfrm>
          <a:prstGeom prst="rect">
            <a:avLst/>
          </a:prstGeom>
          <a:noFill/>
          <a:ln>
            <a:noFill/>
          </a:ln>
          <a:effectLst>
            <a:outerShdw blurRad="673100" rotWithShape="0" algn="tl" dir="2700000" dist="292100">
              <a:srgbClr val="000000">
                <a:alpha val="12941"/>
              </a:srgbClr>
            </a:outerShdw>
          </a:effectLst>
        </p:spPr>
      </p:pic>
      <p:pic>
        <p:nvPicPr>
          <p:cNvPr id="289" name="Google Shape;289;p38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77579" y="2626396"/>
            <a:ext cx="2838022" cy="2230067"/>
          </a:xfrm>
          <a:prstGeom prst="rect">
            <a:avLst/>
          </a:prstGeom>
          <a:noFill/>
          <a:ln>
            <a:noFill/>
          </a:ln>
          <a:effectLst>
            <a:outerShdw blurRad="673100" rotWithShape="0" algn="tl" dir="2700000" dist="292100">
              <a:srgbClr val="000000">
                <a:alpha val="12941"/>
              </a:srgbClr>
            </a:outerShdw>
          </a:effectLst>
        </p:spPr>
      </p:pic>
      <p:sp>
        <p:nvSpPr>
          <p:cNvPr id="290" name="Google Shape;290;p38"/>
          <p:cNvSpPr/>
          <p:nvPr/>
        </p:nvSpPr>
        <p:spPr>
          <a:xfrm>
            <a:off x="1676401" y="4354577"/>
            <a:ext cx="2838021" cy="501886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4676990" y="4354577"/>
            <a:ext cx="2838021" cy="501886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7677579" y="4354577"/>
            <a:ext cx="2838021" cy="501886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3" name="Google Shape;293;p38"/>
          <p:cNvSpPr/>
          <p:nvPr/>
        </p:nvSpPr>
        <p:spPr>
          <a:xfrm>
            <a:off x="1676401" y="5082851"/>
            <a:ext cx="283802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4" name="Google Shape;294;p38"/>
          <p:cNvSpPr/>
          <p:nvPr/>
        </p:nvSpPr>
        <p:spPr>
          <a:xfrm>
            <a:off x="1947043" y="4424348"/>
            <a:ext cx="22419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OPTION HERE</a:t>
            </a:r>
            <a:endParaRPr b="1" i="0" sz="1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4975013" y="4424348"/>
            <a:ext cx="22419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OPTION HERE</a:t>
            </a:r>
            <a:endParaRPr b="1" i="0" sz="1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7975602" y="4424348"/>
            <a:ext cx="2241974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OPTION HERE</a:t>
            </a:r>
            <a:endParaRPr b="1" i="0" sz="1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4676989" y="5082851"/>
            <a:ext cx="283802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7677579" y="5082851"/>
            <a:ext cx="2838021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7F7F7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hope that this template will return to you as a time, money and reputation.</a:t>
            </a:r>
            <a:endParaRPr b="0" i="0" sz="1200" u="none" cap="none" strike="noStrike">
              <a:solidFill>
                <a:srgbClr val="7F7F7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1375542" y="1555858"/>
            <a:ext cx="9444857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4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We use well-known development methodologies to create a customized approach for each of the projects. This allows us to achieve high quality outcomes and full transparency towards.</a:t>
            </a:r>
            <a:endParaRPr b="0" i="0" sz="1400" u="none" cap="none" strike="noStrike">
              <a:solidFill>
                <a:srgbClr val="595959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00" name="Google Shape;300;p38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301" name="Google Shape;301;p38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02" name="Google Shape;302;p38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303" name="Google Shape;303;p38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04" name="Google Shape;304;p38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305" name="Google Shape;305;p38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06" name="Google Shape;306;p38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07" name="Google Shape;307;p38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9"/>
          <p:cNvSpPr/>
          <p:nvPr/>
        </p:nvSpPr>
        <p:spPr>
          <a:xfrm>
            <a:off x="1333502" y="2175663"/>
            <a:ext cx="3062541" cy="1308389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4" name="Google Shape;314;p39"/>
          <p:cNvSpPr/>
          <p:nvPr/>
        </p:nvSpPr>
        <p:spPr>
          <a:xfrm>
            <a:off x="1333502" y="3484054"/>
            <a:ext cx="3062541" cy="348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1333502" y="3832812"/>
            <a:ext cx="3062541" cy="348759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6" name="Google Shape;316;p39"/>
          <p:cNvSpPr/>
          <p:nvPr/>
        </p:nvSpPr>
        <p:spPr>
          <a:xfrm>
            <a:off x="1333502" y="4181570"/>
            <a:ext cx="3062541" cy="348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7" name="Google Shape;317;p39"/>
          <p:cNvSpPr/>
          <p:nvPr/>
        </p:nvSpPr>
        <p:spPr>
          <a:xfrm>
            <a:off x="1333502" y="4530329"/>
            <a:ext cx="3062541" cy="348759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18" name="Google Shape;318;p39"/>
          <p:cNvSpPr txBox="1"/>
          <p:nvPr/>
        </p:nvSpPr>
        <p:spPr>
          <a:xfrm>
            <a:off x="2365399" y="2397027"/>
            <a:ext cx="846409" cy="81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995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10</a:t>
            </a:r>
            <a:endParaRPr/>
          </a:p>
        </p:txBody>
      </p:sp>
      <p:sp>
        <p:nvSpPr>
          <p:cNvPr id="319" name="Google Shape;319;p39"/>
          <p:cNvSpPr txBox="1"/>
          <p:nvPr/>
        </p:nvSpPr>
        <p:spPr>
          <a:xfrm>
            <a:off x="3122880" y="2646726"/>
            <a:ext cx="466720" cy="49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775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%</a:t>
            </a:r>
            <a:endParaRPr/>
          </a:p>
        </p:txBody>
      </p:sp>
      <p:sp>
        <p:nvSpPr>
          <p:cNvPr id="320" name="Google Shape;320;p39"/>
          <p:cNvSpPr txBox="1"/>
          <p:nvPr/>
        </p:nvSpPr>
        <p:spPr>
          <a:xfrm>
            <a:off x="2373311" y="3533104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1333503" y="5092083"/>
            <a:ext cx="3062541" cy="416210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2" name="Google Shape;322;p39"/>
          <p:cNvSpPr/>
          <p:nvPr/>
        </p:nvSpPr>
        <p:spPr>
          <a:xfrm>
            <a:off x="4564475" y="2175662"/>
            <a:ext cx="3062541" cy="1308389"/>
          </a:xfrm>
          <a:prstGeom prst="rect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3" name="Google Shape;323;p39"/>
          <p:cNvSpPr/>
          <p:nvPr/>
        </p:nvSpPr>
        <p:spPr>
          <a:xfrm>
            <a:off x="4538532" y="3484054"/>
            <a:ext cx="3062541" cy="348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4" name="Google Shape;324;p39"/>
          <p:cNvSpPr/>
          <p:nvPr/>
        </p:nvSpPr>
        <p:spPr>
          <a:xfrm>
            <a:off x="4564475" y="3832812"/>
            <a:ext cx="3062541" cy="348759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4564475" y="4181570"/>
            <a:ext cx="3062541" cy="348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6" name="Google Shape;326;p39"/>
          <p:cNvSpPr/>
          <p:nvPr/>
        </p:nvSpPr>
        <p:spPr>
          <a:xfrm>
            <a:off x="4564475" y="4530330"/>
            <a:ext cx="3062541" cy="348759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27" name="Google Shape;327;p39"/>
          <p:cNvSpPr txBox="1"/>
          <p:nvPr/>
        </p:nvSpPr>
        <p:spPr>
          <a:xfrm>
            <a:off x="5622012" y="2357893"/>
            <a:ext cx="923201" cy="901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555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20</a:t>
            </a:r>
            <a:endParaRPr/>
          </a:p>
        </p:txBody>
      </p:sp>
      <p:sp>
        <p:nvSpPr>
          <p:cNvPr id="328" name="Google Shape;328;p39"/>
          <p:cNvSpPr txBox="1"/>
          <p:nvPr/>
        </p:nvSpPr>
        <p:spPr>
          <a:xfrm>
            <a:off x="6401126" y="2646726"/>
            <a:ext cx="466720" cy="49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775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%</a:t>
            </a:r>
            <a:endParaRPr/>
          </a:p>
        </p:txBody>
      </p:sp>
      <p:sp>
        <p:nvSpPr>
          <p:cNvPr id="329" name="Google Shape;329;p39"/>
          <p:cNvSpPr/>
          <p:nvPr/>
        </p:nvSpPr>
        <p:spPr>
          <a:xfrm>
            <a:off x="4564474" y="5074063"/>
            <a:ext cx="3062542" cy="503615"/>
          </a:xfrm>
          <a:prstGeom prst="rect">
            <a:avLst/>
          </a:prstGeom>
          <a:gradFill>
            <a:gsLst>
              <a:gs pos="0">
                <a:srgbClr val="A7DF62"/>
              </a:gs>
              <a:gs pos="100000">
                <a:srgbClr val="57AC30"/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0" name="Google Shape;330;p39"/>
          <p:cNvSpPr/>
          <p:nvPr/>
        </p:nvSpPr>
        <p:spPr>
          <a:xfrm>
            <a:off x="7795959" y="2175663"/>
            <a:ext cx="3062541" cy="1308389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1" name="Google Shape;331;p39"/>
          <p:cNvSpPr/>
          <p:nvPr/>
        </p:nvSpPr>
        <p:spPr>
          <a:xfrm>
            <a:off x="7795959" y="3484054"/>
            <a:ext cx="3062541" cy="348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2" name="Google Shape;332;p39"/>
          <p:cNvSpPr/>
          <p:nvPr/>
        </p:nvSpPr>
        <p:spPr>
          <a:xfrm>
            <a:off x="7795959" y="3832812"/>
            <a:ext cx="3062541" cy="348759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3" name="Google Shape;333;p39"/>
          <p:cNvSpPr/>
          <p:nvPr/>
        </p:nvSpPr>
        <p:spPr>
          <a:xfrm>
            <a:off x="7795959" y="4181570"/>
            <a:ext cx="3062541" cy="3487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4" name="Google Shape;334;p39"/>
          <p:cNvSpPr/>
          <p:nvPr/>
        </p:nvSpPr>
        <p:spPr>
          <a:xfrm>
            <a:off x="7795959" y="4530329"/>
            <a:ext cx="3062541" cy="348759"/>
          </a:xfrm>
          <a:prstGeom prst="rect">
            <a:avLst/>
          </a:prstGeom>
          <a:solidFill>
            <a:srgbClr val="BFBFB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8904025" y="2381524"/>
            <a:ext cx="846409" cy="819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4995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50</a:t>
            </a:r>
            <a:endParaRPr/>
          </a:p>
        </p:txBody>
      </p:sp>
      <p:sp>
        <p:nvSpPr>
          <p:cNvPr id="336" name="Google Shape;336;p39"/>
          <p:cNvSpPr txBox="1"/>
          <p:nvPr/>
        </p:nvSpPr>
        <p:spPr>
          <a:xfrm>
            <a:off x="9632610" y="2646726"/>
            <a:ext cx="466720" cy="4914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2775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%</a:t>
            </a:r>
            <a:endParaRPr/>
          </a:p>
        </p:txBody>
      </p:sp>
      <p:sp>
        <p:nvSpPr>
          <p:cNvPr id="337" name="Google Shape;337;p39"/>
          <p:cNvSpPr/>
          <p:nvPr/>
        </p:nvSpPr>
        <p:spPr>
          <a:xfrm>
            <a:off x="7795959" y="5092083"/>
            <a:ext cx="3062541" cy="416210"/>
          </a:xfrm>
          <a:prstGeom prst="rect">
            <a:avLst/>
          </a:prstGeom>
          <a:gradFill>
            <a:gsLst>
              <a:gs pos="0">
                <a:srgbClr val="36D0DC">
                  <a:alpha val="89803"/>
                </a:srgbClr>
              </a:gs>
              <a:gs pos="100000">
                <a:srgbClr val="5B86E5">
                  <a:alpha val="89803"/>
                </a:srgbClr>
              </a:gs>
            </a:gsLst>
            <a:lin ang="2700000" scaled="0"/>
          </a:gradFill>
          <a:ln>
            <a:noFill/>
          </a:ln>
          <a:effectLst>
            <a:outerShdw blurRad="774700" rotWithShape="0" algn="tl" dir="2700000" dist="850900">
              <a:srgbClr val="000000">
                <a:alpha val="1098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8" name="Google Shape;338;p39"/>
          <p:cNvSpPr txBox="1"/>
          <p:nvPr/>
        </p:nvSpPr>
        <p:spPr>
          <a:xfrm>
            <a:off x="2373311" y="3881862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9" name="Google Shape;339;p39"/>
          <p:cNvSpPr txBox="1"/>
          <p:nvPr/>
        </p:nvSpPr>
        <p:spPr>
          <a:xfrm>
            <a:off x="2373311" y="4230619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0" name="Google Shape;340;p39"/>
          <p:cNvSpPr txBox="1"/>
          <p:nvPr/>
        </p:nvSpPr>
        <p:spPr>
          <a:xfrm>
            <a:off x="2373311" y="4579377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1" name="Google Shape;341;p39"/>
          <p:cNvSpPr txBox="1"/>
          <p:nvPr/>
        </p:nvSpPr>
        <p:spPr>
          <a:xfrm>
            <a:off x="5658423" y="3533104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5658423" y="3881862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5658423" y="4230619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5658423" y="4579377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5" name="Google Shape;345;p39"/>
          <p:cNvSpPr txBox="1"/>
          <p:nvPr/>
        </p:nvSpPr>
        <p:spPr>
          <a:xfrm>
            <a:off x="8943534" y="3533104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8943534" y="3881862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8943534" y="4230619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8943534" y="4579377"/>
            <a:ext cx="982929" cy="2457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2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Text here...</a:t>
            </a:r>
            <a:endParaRPr b="0" i="0" sz="1200" u="none" cap="none" strike="noStrike">
              <a:solidFill>
                <a:srgbClr val="3F3F3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1333502" y="5099112"/>
            <a:ext cx="306202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0" name="Google Shape;350;p39"/>
          <p:cNvSpPr/>
          <p:nvPr/>
        </p:nvSpPr>
        <p:spPr>
          <a:xfrm>
            <a:off x="4563961" y="5099112"/>
            <a:ext cx="306202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1" name="Google Shape;351;p39"/>
          <p:cNvSpPr/>
          <p:nvPr/>
        </p:nvSpPr>
        <p:spPr>
          <a:xfrm>
            <a:off x="7793907" y="5099112"/>
            <a:ext cx="3062029" cy="3877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16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TITLE HERE</a:t>
            </a:r>
            <a:endParaRPr b="1" i="0" sz="16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52" name="Google Shape;352;p39"/>
          <p:cNvGrpSpPr/>
          <p:nvPr/>
        </p:nvGrpSpPr>
        <p:grpSpPr>
          <a:xfrm>
            <a:off x="0" y="425732"/>
            <a:ext cx="12197584" cy="644894"/>
            <a:chOff x="0" y="438432"/>
            <a:chExt cx="12197584" cy="644894"/>
          </a:xfrm>
        </p:grpSpPr>
        <p:cxnSp>
          <p:nvCxnSpPr>
            <p:cNvPr id="353" name="Google Shape;353;p39"/>
            <p:cNvCxnSpPr/>
            <p:nvPr/>
          </p:nvCxnSpPr>
          <p:spPr>
            <a:xfrm>
              <a:off x="0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grpSp>
          <p:nvGrpSpPr>
            <p:cNvPr id="354" name="Google Shape;354;p39"/>
            <p:cNvGrpSpPr/>
            <p:nvPr/>
          </p:nvGrpSpPr>
          <p:grpSpPr>
            <a:xfrm>
              <a:off x="3949699" y="438432"/>
              <a:ext cx="4318002" cy="644894"/>
              <a:chOff x="3078262" y="315848"/>
              <a:chExt cx="4318002" cy="644894"/>
            </a:xfrm>
          </p:grpSpPr>
          <p:sp>
            <p:nvSpPr>
              <p:cNvPr id="355" name="Google Shape;355;p39"/>
              <p:cNvSpPr txBox="1"/>
              <p:nvPr/>
            </p:nvSpPr>
            <p:spPr>
              <a:xfrm>
                <a:off x="4088549" y="315848"/>
                <a:ext cx="229742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tr-TR" sz="2400" u="none" cap="none" strike="noStrike">
                    <a:solidFill>
                      <a:srgbClr val="3F3F3F"/>
                    </a:solidFill>
                    <a:latin typeface="Century Schoolbook"/>
                    <a:ea typeface="Century Schoolbook"/>
                    <a:cs typeface="Century Schoolbook"/>
                    <a:sym typeface="Century Schoolbook"/>
                  </a:rPr>
                  <a:t>TITLE HERE</a:t>
                </a:r>
                <a:endParaRPr b="1" i="0" sz="2400" u="none" cap="none" strike="noStrike">
                  <a:solidFill>
                    <a:srgbClr val="3F3F3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  <p:sp>
            <p:nvSpPr>
              <p:cNvPr id="356" name="Google Shape;356;p39"/>
              <p:cNvSpPr txBox="1"/>
              <p:nvPr/>
            </p:nvSpPr>
            <p:spPr>
              <a:xfrm>
                <a:off x="3078262" y="675407"/>
                <a:ext cx="4318002" cy="2853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14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Century Schoolbook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endParaRPr>
              </a:p>
            </p:txBody>
          </p:sp>
        </p:grpSp>
        <p:cxnSp>
          <p:nvCxnSpPr>
            <p:cNvPr id="357" name="Google Shape;357;p39"/>
            <p:cNvCxnSpPr/>
            <p:nvPr/>
          </p:nvCxnSpPr>
          <p:spPr>
            <a:xfrm>
              <a:off x="8022985" y="647700"/>
              <a:ext cx="4174599" cy="0"/>
            </a:xfrm>
            <a:prstGeom prst="straightConnector1">
              <a:avLst/>
            </a:prstGeom>
            <a:noFill/>
            <a:ln cap="flat" cmpd="sng" w="12700">
              <a:solidFill>
                <a:srgbClr val="BFBFB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sp>
          <p:nvSpPr>
            <p:cNvPr id="358" name="Google Shape;358;p39"/>
            <p:cNvSpPr/>
            <p:nvPr/>
          </p:nvSpPr>
          <p:spPr>
            <a:xfrm>
              <a:off x="4174282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59" name="Google Shape;359;p39"/>
            <p:cNvSpPr/>
            <p:nvPr/>
          </p:nvSpPr>
          <p:spPr>
            <a:xfrm>
              <a:off x="7845184" y="554824"/>
              <a:ext cx="177800" cy="177800"/>
            </a:xfrm>
            <a:prstGeom prst="ellipse">
              <a:avLst/>
            </a:prstGeom>
            <a:gradFill>
              <a:gsLst>
                <a:gs pos="0">
                  <a:srgbClr val="A7DF62"/>
                </a:gs>
                <a:gs pos="100000">
                  <a:srgbClr val="57AC30"/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0"/>
          <p:cNvSpPr/>
          <p:nvPr/>
        </p:nvSpPr>
        <p:spPr>
          <a:xfrm>
            <a:off x="-1" y="0"/>
            <a:ext cx="12192000" cy="6857999"/>
          </a:xfrm>
          <a:prstGeom prst="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grpSp>
        <p:nvGrpSpPr>
          <p:cNvPr id="367" name="Google Shape;367;p40"/>
          <p:cNvGrpSpPr/>
          <p:nvPr/>
        </p:nvGrpSpPr>
        <p:grpSpPr>
          <a:xfrm>
            <a:off x="-1" y="0"/>
            <a:ext cx="12192001" cy="6858001"/>
            <a:chOff x="-1" y="0"/>
            <a:chExt cx="12192001" cy="6858001"/>
          </a:xfrm>
        </p:grpSpPr>
        <p:sp>
          <p:nvSpPr>
            <p:cNvPr id="368" name="Google Shape;368;p40"/>
            <p:cNvSpPr/>
            <p:nvPr/>
          </p:nvSpPr>
          <p:spPr>
            <a:xfrm>
              <a:off x="-1" y="0"/>
              <a:ext cx="5829300" cy="6857998"/>
            </a:xfrm>
            <a:prstGeom prst="rect">
              <a:avLst/>
            </a:pr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5829300" y="1"/>
              <a:ext cx="6362700" cy="6858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70" name="Google Shape;370;p40"/>
          <p:cNvGrpSpPr/>
          <p:nvPr/>
        </p:nvGrpSpPr>
        <p:grpSpPr>
          <a:xfrm>
            <a:off x="3271018" y="2425700"/>
            <a:ext cx="2824982" cy="2006602"/>
            <a:chOff x="4683509" y="2425700"/>
            <a:chExt cx="2824982" cy="2006602"/>
          </a:xfrm>
        </p:grpSpPr>
        <p:sp>
          <p:nvSpPr>
            <p:cNvPr id="371" name="Google Shape;371;p40"/>
            <p:cNvSpPr/>
            <p:nvPr/>
          </p:nvSpPr>
          <p:spPr>
            <a:xfrm>
              <a:off x="5092698" y="2425700"/>
              <a:ext cx="2006604" cy="2006602"/>
            </a:xfrm>
            <a:prstGeom prst="ellipse">
              <a:avLst/>
            </a:prstGeom>
            <a:gradFill>
              <a:gsLst>
                <a:gs pos="0">
                  <a:srgbClr val="36D0DC">
                    <a:alpha val="89803"/>
                  </a:srgbClr>
                </a:gs>
                <a:gs pos="100000">
                  <a:srgbClr val="5B86E5">
                    <a:alpha val="89803"/>
                  </a:srgbClr>
                </a:gs>
              </a:gsLst>
              <a:lin ang="2700000" scaled="0"/>
            </a:gradFill>
            <a:ln>
              <a:noFill/>
            </a:ln>
            <a:effectLst>
              <a:outerShdw blurRad="774700" rotWithShape="0" algn="tl" dir="2700000" dist="850900">
                <a:srgbClr val="000000">
                  <a:alpha val="1098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4683509" y="2829478"/>
              <a:ext cx="2824982" cy="11079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6600" u="none" cap="none" strike="noStrike">
                  <a:solidFill>
                    <a:srgbClr val="FFFFFF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02</a:t>
              </a:r>
              <a:endParaRPr b="1" i="0" sz="66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</p:grpSp>
      <p:grpSp>
        <p:nvGrpSpPr>
          <p:cNvPr id="373" name="Google Shape;373;p40"/>
          <p:cNvGrpSpPr/>
          <p:nvPr/>
        </p:nvGrpSpPr>
        <p:grpSpPr>
          <a:xfrm>
            <a:off x="6096000" y="3097655"/>
            <a:ext cx="3866451" cy="832060"/>
            <a:chOff x="3304037" y="341972"/>
            <a:chExt cx="3866451" cy="832060"/>
          </a:xfrm>
        </p:grpSpPr>
        <p:sp>
          <p:nvSpPr>
            <p:cNvPr id="374" name="Google Shape;374;p40"/>
            <p:cNvSpPr txBox="1"/>
            <p:nvPr/>
          </p:nvSpPr>
          <p:spPr>
            <a:xfrm>
              <a:off x="3304038" y="341972"/>
              <a:ext cx="1895071" cy="5847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tr-TR" sz="3200" u="none" cap="none" strike="noStrike">
                  <a:solidFill>
                    <a:srgbClr val="595959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SILVER</a:t>
              </a:r>
              <a:endParaRPr b="1" i="0" sz="3200" u="none" cap="none" strike="noStrike">
                <a:solidFill>
                  <a:srgbClr val="595959"/>
                </a:solidFill>
                <a:latin typeface="Century Schoolbook"/>
                <a:ea typeface="Century Schoolbook"/>
                <a:cs typeface="Century Schoolbook"/>
                <a:sym typeface="Century Schoolbook"/>
              </a:endParaRPr>
            </a:p>
          </p:txBody>
        </p:sp>
        <p:sp>
          <p:nvSpPr>
            <p:cNvPr id="375" name="Google Shape;375;p40"/>
            <p:cNvSpPr txBox="1"/>
            <p:nvPr/>
          </p:nvSpPr>
          <p:spPr>
            <a:xfrm>
              <a:off x="3304037" y="888697"/>
              <a:ext cx="3866451" cy="285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tr-TR" sz="1100" u="none" cap="none" strike="noStrike">
                  <a:solidFill>
                    <a:srgbClr val="A5A5A5"/>
                  </a:solidFill>
                  <a:latin typeface="Century Schoolbook"/>
                  <a:ea typeface="Century Schoolbook"/>
                  <a:cs typeface="Century Schoolbook"/>
                  <a:sym typeface="Century Schoolbook"/>
                </a:rPr>
                <a:t>CLICK TO ADD CAPTION TEXT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34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pa Salon Presentation Template www.googleslides.org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