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30"/>
  </p:notesMasterIdLst>
  <p:sldIdLst>
    <p:sldId id="358" r:id="rId4"/>
    <p:sldId id="360" r:id="rId5"/>
    <p:sldId id="362" r:id="rId6"/>
    <p:sldId id="377" r:id="rId7"/>
    <p:sldId id="260" r:id="rId8"/>
    <p:sldId id="309" r:id="rId9"/>
    <p:sldId id="308" r:id="rId10"/>
    <p:sldId id="311" r:id="rId11"/>
    <p:sldId id="314" r:id="rId12"/>
    <p:sldId id="317" r:id="rId13"/>
    <p:sldId id="365" r:id="rId14"/>
    <p:sldId id="368" r:id="rId15"/>
    <p:sldId id="356" r:id="rId16"/>
    <p:sldId id="366" r:id="rId17"/>
    <p:sldId id="367" r:id="rId18"/>
    <p:sldId id="288" r:id="rId19"/>
    <p:sldId id="370" r:id="rId20"/>
    <p:sldId id="357" r:id="rId21"/>
    <p:sldId id="371" r:id="rId22"/>
    <p:sldId id="369" r:id="rId23"/>
    <p:sldId id="323" r:id="rId24"/>
    <p:sldId id="372" r:id="rId25"/>
    <p:sldId id="376" r:id="rId26"/>
    <p:sldId id="373" r:id="rId27"/>
    <p:sldId id="374" r:id="rId28"/>
    <p:sldId id="37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79C0"/>
    <a:srgbClr val="047CC5"/>
    <a:srgbClr val="057EC7"/>
    <a:srgbClr val="0465A0"/>
    <a:srgbClr val="FF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9" autoAdjust="0"/>
    <p:restoredTop sz="94291" autoAdjust="0"/>
  </p:normalViewPr>
  <p:slideViewPr>
    <p:cSldViewPr snapToGrid="0" showGuides="1">
      <p:cViewPr varScale="1">
        <p:scale>
          <a:sx n="114" d="100"/>
          <a:sy n="114" d="100"/>
        </p:scale>
        <p:origin x="276" y="13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A3C2E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6BD-4024-BAED-39271BD62A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6BD-4024-BAED-39271BD62A1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6BD-4024-BAED-39271BD62A1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D6BD-4024-BAED-39271BD62A1A}"/>
              </c:ext>
            </c:extLst>
          </c:dPt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BD-4024-BAED-39271BD62A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 1</c:v>
                </c:pt>
                <c:pt idx="1">
                  <c:v>A 2</c:v>
                </c:pt>
                <c:pt idx="2">
                  <c:v>A 3</c:v>
                </c:pt>
                <c:pt idx="3">
                  <c:v>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6BD-4024-BAED-39271BD62A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5464912"/>
        <c:axId val="225465304"/>
      </c:barChart>
      <c:catAx>
        <c:axId val="22546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5304"/>
        <c:crosses val="autoZero"/>
        <c:auto val="1"/>
        <c:lblAlgn val="ctr"/>
        <c:lblOffset val="100"/>
        <c:noMultiLvlLbl val="0"/>
      </c:catAx>
      <c:valAx>
        <c:axId val="22546530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25464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465A0"/>
              </a:solidFill>
            </c:spPr>
            <c:extLst>
              <c:ext xmlns:c16="http://schemas.microsoft.com/office/drawing/2014/chart" uri="{C3380CC4-5D6E-409C-BE32-E72D297353CC}">
                <c16:uniqueId val="{00000001-E585-4912-8792-C5D4CE981C3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E585-4912-8792-C5D4CE981C3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585-4912-8792-C5D4CE981C38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85-4912-8792-C5D4CE981C3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57EC7"/>
              </a:solidFill>
            </c:spPr>
            <c:extLst>
              <c:ext xmlns:c16="http://schemas.microsoft.com/office/drawing/2014/chart" uri="{C3380CC4-5D6E-409C-BE32-E72D297353CC}">
                <c16:uniqueId val="{00000001-4D4F-4223-8170-4B195DC78B5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4D4F-4223-8170-4B195DC78B5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D4F-4223-8170-4B195DC78B5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4F-4223-8170-4B195DC78B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465A0"/>
              </a:solidFill>
            </c:spPr>
            <c:extLst>
              <c:ext xmlns:c16="http://schemas.microsoft.com/office/drawing/2014/chart" uri="{C3380CC4-5D6E-409C-BE32-E72D297353CC}">
                <c16:uniqueId val="{00000001-194D-4647-B4A9-6A84D5C9E668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194D-4647-B4A9-6A84D5C9E66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194D-4647-B4A9-6A84D5C9E668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4D-4647-B4A9-6A84D5C9E6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57EC7"/>
              </a:solidFill>
            </c:spPr>
            <c:extLst>
              <c:ext xmlns:c16="http://schemas.microsoft.com/office/drawing/2014/chart" uri="{C3380CC4-5D6E-409C-BE32-E72D297353CC}">
                <c16:uniqueId val="{00000001-8AE7-4AF0-A5C8-45E2AE926DD2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  <c:extLst>
              <c:ext xmlns:c16="http://schemas.microsoft.com/office/drawing/2014/chart" uri="{C3380CC4-5D6E-409C-BE32-E72D297353CC}">
                <c16:uniqueId val="{00000003-8AE7-4AF0-A5C8-45E2AE926DD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AE7-4AF0-A5C8-45E2AE926DD2}"/>
              </c:ext>
            </c:extLst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E7-4AF0-A5C8-45E2AE926DD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9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057EC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64-46CF-8186-9C6D11E9B46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64-46CF-8186-9C6D11E9B467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64-46CF-8186-9C6D11E9B4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Text</c:v>
                </c:pt>
              </c:strCache>
            </c:strRef>
          </c:tx>
          <c:dPt>
            <c:idx val="0"/>
            <c:bubble3D val="0"/>
            <c:spPr>
              <a:solidFill>
                <a:srgbClr val="0465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F6-42B2-B138-3C9FE604C1E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6-42B2-B138-3C9FE604C1E4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F6-42B2-B138-3C9FE604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plantillaspowerpoint.org</a:t>
            </a: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360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5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6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48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311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8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2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4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5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2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13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1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0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 smtClean="0"/>
              <a:t>plantillaspowerpoint.org</a:t>
            </a:r>
            <a:endParaRPr lang="es-PE" dirty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8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DC546DB-B6C9-A42B-5DDE-A244BD9BF4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2DE5B7-8C78-3C95-37B1-2AAE7F615DD6}"/>
              </a:ext>
            </a:extLst>
          </p:cNvPr>
          <p:cNvSpPr/>
          <p:nvPr userDrawn="1"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D90EDB-022E-5E98-9F93-DBA46C827BEF}"/>
              </a:ext>
            </a:extLst>
          </p:cNvPr>
          <p:cNvSpPr/>
          <p:nvPr userDrawn="1"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rgbClr val="057EC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430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5F479589-8A0E-5A39-4FA3-0957184D138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5787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B55B03-2AD5-47F1-9DB6-84D4C5430D5C}"/>
              </a:ext>
            </a:extLst>
          </p:cNvPr>
          <p:cNvSpPr/>
          <p:nvPr userDrawn="1"/>
        </p:nvSpPr>
        <p:spPr>
          <a:xfrm>
            <a:off x="0" y="1570009"/>
            <a:ext cx="12192000" cy="19495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9AFB6764-C60D-4150-B586-3BD8B92807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768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E7E06D7E-6841-4959-B8DE-3F59F7CC4F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3840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532D84A8-2E6A-4339-8D10-172129386D0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4912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0AC6C735-0E24-47B6-9C8C-93DBC13BDFC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59844" y="2721115"/>
            <a:ext cx="2304256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BCB2B99-9A01-484A-BFF4-CFC31BB67175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12000" y="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F2984A-66F1-4308-8BFD-B5A3A264BC5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096000" y="2178000"/>
            <a:ext cx="2880000" cy="46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>
            <a:extLst>
              <a:ext uri="{FF2B5EF4-FFF2-40B4-BE49-F238E27FC236}">
                <a16:creationId xmlns:a16="http://schemas.microsoft.com/office/drawing/2014/main" id="{FBD0708C-ECF4-4056-951B-F953FDFA2F92}"/>
              </a:ext>
            </a:extLst>
          </p:cNvPr>
          <p:cNvSpPr/>
          <p:nvPr userDrawn="1"/>
        </p:nvSpPr>
        <p:spPr>
          <a:xfrm>
            <a:off x="4141489" y="3075389"/>
            <a:ext cx="3960001" cy="4011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61FFD45-86E5-4164-9F94-080F3824C6DC}"/>
              </a:ext>
            </a:extLst>
          </p:cNvPr>
          <p:cNvSpPr/>
          <p:nvPr userDrawn="1"/>
        </p:nvSpPr>
        <p:spPr>
          <a:xfrm>
            <a:off x="5296195" y="2664661"/>
            <a:ext cx="4434586" cy="44920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FC722FF-80D1-44CB-B2C5-E42865360128}"/>
              </a:ext>
            </a:extLst>
          </p:cNvPr>
          <p:cNvSpPr/>
          <p:nvPr userDrawn="1"/>
        </p:nvSpPr>
        <p:spPr>
          <a:xfrm>
            <a:off x="2480718" y="2718783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F8D9D4-2991-48AF-A8F0-FC6FEB1D2061}"/>
              </a:ext>
            </a:extLst>
          </p:cNvPr>
          <p:cNvGrpSpPr/>
          <p:nvPr userDrawn="1"/>
        </p:nvGrpSpPr>
        <p:grpSpPr>
          <a:xfrm>
            <a:off x="5985240" y="1330275"/>
            <a:ext cx="2865724" cy="1574521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08EBDF4-2046-4954-8E40-A25BAAF0FBF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F3EF80F-A667-4956-85F0-9FA25E979833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74F7A-574D-4F6D-82C6-B0CFFBF8B78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E794F69-AE6D-4F14-8AAB-5A5899FA3606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FF094-E7AF-45BF-AE35-9A55DADA7A25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7E5E9D-13A5-41B8-B596-7894869380C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588B949-0398-45A9-8C3E-134D205AA41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A62A09C-8FA6-4C98-B3DF-527A292384FC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9750DD-33F2-43B2-94A1-EC540B87E80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0B0A2961-9A19-4350-AF6C-0A9C359EB8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80DCDAB-B599-46E1-B14E-9CB874D6C636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D974ED3-193A-4E6A-84FE-DD702B68343C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aphic 14">
            <a:extLst>
              <a:ext uri="{FF2B5EF4-FFF2-40B4-BE49-F238E27FC236}">
                <a16:creationId xmlns:a16="http://schemas.microsoft.com/office/drawing/2014/main" id="{8A848864-2A39-447D-B6BF-CC8044BC2A7E}"/>
              </a:ext>
            </a:extLst>
          </p:cNvPr>
          <p:cNvGrpSpPr/>
          <p:nvPr userDrawn="1"/>
        </p:nvGrpSpPr>
        <p:grpSpPr>
          <a:xfrm>
            <a:off x="3197852" y="589080"/>
            <a:ext cx="2976015" cy="2340686"/>
            <a:chOff x="2444748" y="555045"/>
            <a:chExt cx="7282048" cy="572745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40261CD-EFAB-4459-A091-5B3D944A1C2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98E678-7BBC-48E9-BE5B-2FC07087B2B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EDBF6F4-F4E1-42CE-918E-46EBB68FF95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D39435E-2DCE-4E65-B8DB-B8A01FC6E01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86D12B-FF42-4F37-A3FD-228C31675D4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79AF04E-5C59-470A-813A-91E8CB2EB35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C9C9ACC-2E7D-44B0-BCC0-AF573A66E89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452942-6998-424B-BA1A-EFCCA6713E3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3" name="그림 개체 틀 2">
            <a:extLst>
              <a:ext uri="{FF2B5EF4-FFF2-40B4-BE49-F238E27FC236}">
                <a16:creationId xmlns:a16="http://schemas.microsoft.com/office/drawing/2014/main" id="{161051AD-0D58-4407-BB68-236DEFCA95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73004" y="1430123"/>
            <a:ext cx="2101955" cy="1250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2" name="그림 개체 틀 2">
            <a:extLst>
              <a:ext uri="{FF2B5EF4-FFF2-40B4-BE49-F238E27FC236}">
                <a16:creationId xmlns:a16="http://schemas.microsoft.com/office/drawing/2014/main" id="{29B598C8-35C5-41B6-83FC-3FBDB5D840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05977" y="698806"/>
            <a:ext cx="2755721" cy="158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0E287AF0-FA95-4762-B8E2-671D58550EB9}"/>
              </a:ext>
            </a:extLst>
          </p:cNvPr>
          <p:cNvSpPr/>
          <p:nvPr userDrawn="1"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E8F9923B-6C89-4D4B-A044-7011CD744BA4}"/>
              </a:ext>
            </a:extLst>
          </p:cNvPr>
          <p:cNvSpPr/>
          <p:nvPr userDrawn="1"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그림 개체 틀 2">
            <a:extLst>
              <a:ext uri="{FF2B5EF4-FFF2-40B4-BE49-F238E27FC236}">
                <a16:creationId xmlns:a16="http://schemas.microsoft.com/office/drawing/2014/main" id="{3F019F7B-C14A-4CD4-939C-889E86ECF9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07411" y="1901771"/>
            <a:ext cx="793286" cy="1216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021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E91885E6-71E1-4B29-B5D5-E0A96B7D5D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59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AAF271-59E1-4FF8-861D-66BF0AB0C20C}"/>
              </a:ext>
            </a:extLst>
          </p:cNvPr>
          <p:cNvGrpSpPr/>
          <p:nvPr userDrawn="1"/>
        </p:nvGrpSpPr>
        <p:grpSpPr>
          <a:xfrm>
            <a:off x="707906" y="1724831"/>
            <a:ext cx="3114079" cy="4200810"/>
            <a:chOff x="5745956" y="3501865"/>
            <a:chExt cx="2146216" cy="289518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4C438D-502C-4184-A640-9D416688BF31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665005-6515-4CC9-86A2-F3269A2D2AEF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94E96A-A335-49D6-9D89-A017242E6D52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986E7C9-5140-49C6-8E1B-54058234FF9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4FE4203-6FE6-438F-AD63-0390034E13A3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636E384-D851-434A-AB8A-FE09F43D7073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103816-681F-4F21-A286-C8B21595F8DE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FBA3E9-F56F-483D-AD9C-DDC05D08B8DB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2F2F938-D2ED-47FE-8547-C4F10CA5D9CB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0192348-B627-4894-9224-7073FE72892E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5" name="그림 개체 틀 2">
            <a:extLst>
              <a:ext uri="{FF2B5EF4-FFF2-40B4-BE49-F238E27FC236}">
                <a16:creationId xmlns:a16="http://schemas.microsoft.com/office/drawing/2014/main" id="{C3D720D4-ECB3-4075-B591-AE539DCDA2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5992" y="2025648"/>
            <a:ext cx="2767037" cy="3546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17C806DB-48AE-486A-9E8B-160DA86EFC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0C2BD9-6214-4567-96BE-E813DFC881B3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1340647 w 8412345"/>
              <a:gd name="connsiteY8" fmla="*/ 3752847 h 4067177"/>
              <a:gd name="connsiteX9" fmla="*/ 2028961 w 8412345"/>
              <a:gd name="connsiteY9" fmla="*/ 3752847 h 4067177"/>
              <a:gd name="connsiteX10" fmla="*/ 2028961 w 8412345"/>
              <a:gd name="connsiteY10" fmla="*/ 3524256 h 4067177"/>
              <a:gd name="connsiteX11" fmla="*/ 1258986 w 8412345"/>
              <a:gd name="connsiteY11" fmla="*/ 3524256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2028961 w 8412345"/>
              <a:gd name="connsiteY10" fmla="*/ 3752847 h 4067177"/>
              <a:gd name="connsiteX11" fmla="*/ 1258986 w 8412345"/>
              <a:gd name="connsiteY11" fmla="*/ 3524256 h 4067177"/>
              <a:gd name="connsiteX12" fmla="*/ 0 w 8412345"/>
              <a:gd name="connsiteY12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340647 w 8412345"/>
              <a:gd name="connsiteY9" fmla="*/ 3752847 h 4067177"/>
              <a:gd name="connsiteX10" fmla="*/ 1258986 w 8412345"/>
              <a:gd name="connsiteY10" fmla="*/ 3524256 h 4067177"/>
              <a:gd name="connsiteX11" fmla="*/ 0 w 8412345"/>
              <a:gd name="connsiteY11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1258986 w 8412345"/>
              <a:gd name="connsiteY9" fmla="*/ 3524256 h 4067177"/>
              <a:gd name="connsiteX10" fmla="*/ 0 w 8412345"/>
              <a:gd name="connsiteY10" fmla="*/ 0 h 4067177"/>
              <a:gd name="connsiteX0" fmla="*/ 7994333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7994333 w 8412345"/>
              <a:gd name="connsiteY4" fmla="*/ 3524256 h 4067177"/>
              <a:gd name="connsiteX5" fmla="*/ 0 w 8412345"/>
              <a:gd name="connsiteY5" fmla="*/ 0 h 4067177"/>
              <a:gd name="connsiteX6" fmla="*/ 8412345 w 8412345"/>
              <a:gd name="connsiteY6" fmla="*/ 0 h 4067177"/>
              <a:gd name="connsiteX7" fmla="*/ 8412345 w 8412345"/>
              <a:gd name="connsiteY7" fmla="*/ 4067177 h 4067177"/>
              <a:gd name="connsiteX8" fmla="*/ 1452936 w 8412345"/>
              <a:gd name="connsiteY8" fmla="*/ 4067177 h 4067177"/>
              <a:gd name="connsiteX9" fmla="*/ 0 w 8412345"/>
              <a:gd name="connsiteY9" fmla="*/ 0 h 4067177"/>
              <a:gd name="connsiteX0" fmla="*/ 8412344 w 8412345"/>
              <a:gd name="connsiteY0" fmla="*/ 3524256 h 4067177"/>
              <a:gd name="connsiteX1" fmla="*/ 7994333 w 8412345"/>
              <a:gd name="connsiteY1" fmla="*/ 3752847 h 4067177"/>
              <a:gd name="connsiteX2" fmla="*/ 8412344 w 8412345"/>
              <a:gd name="connsiteY2" fmla="*/ 3752847 h 4067177"/>
              <a:gd name="connsiteX3" fmla="*/ 8412344 w 8412345"/>
              <a:gd name="connsiteY3" fmla="*/ 3524256 h 4067177"/>
              <a:gd name="connsiteX4" fmla="*/ 0 w 8412345"/>
              <a:gd name="connsiteY4" fmla="*/ 0 h 4067177"/>
              <a:gd name="connsiteX5" fmla="*/ 8412345 w 8412345"/>
              <a:gd name="connsiteY5" fmla="*/ 0 h 4067177"/>
              <a:gd name="connsiteX6" fmla="*/ 8412345 w 8412345"/>
              <a:gd name="connsiteY6" fmla="*/ 4067177 h 4067177"/>
              <a:gd name="connsiteX7" fmla="*/ 1452936 w 8412345"/>
              <a:gd name="connsiteY7" fmla="*/ 4067177 h 4067177"/>
              <a:gd name="connsiteX8" fmla="*/ 0 w 8412345"/>
              <a:gd name="connsiteY8" fmla="*/ 0 h 4067177"/>
              <a:gd name="connsiteX0" fmla="*/ 8412344 w 8412345"/>
              <a:gd name="connsiteY0" fmla="*/ 3524256 h 4067177"/>
              <a:gd name="connsiteX1" fmla="*/ 8412344 w 8412345"/>
              <a:gd name="connsiteY1" fmla="*/ 3752847 h 4067177"/>
              <a:gd name="connsiteX2" fmla="*/ 8412344 w 8412345"/>
              <a:gd name="connsiteY2" fmla="*/ 3524256 h 4067177"/>
              <a:gd name="connsiteX3" fmla="*/ 0 w 8412345"/>
              <a:gd name="connsiteY3" fmla="*/ 0 h 4067177"/>
              <a:gd name="connsiteX4" fmla="*/ 8412345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98249CAB-AC39-4CCE-919B-8382181E4B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904875 w 4432248"/>
              <a:gd name="connsiteY2" fmla="*/ 0 h 4067177"/>
              <a:gd name="connsiteX3" fmla="*/ 2979312 w 4432248"/>
              <a:gd name="connsiteY3" fmla="*/ 0 h 4067177"/>
              <a:gd name="connsiteX4" fmla="*/ 4432248 w 4432248"/>
              <a:gd name="connsiteY4" fmla="*/ 4067177 h 4067177"/>
              <a:gd name="connsiteX5" fmla="*/ 571500 w 4432248"/>
              <a:gd name="connsiteY5" fmla="*/ 4067177 h 4067177"/>
              <a:gd name="connsiteX6" fmla="*/ 571500 w 4432248"/>
              <a:gd name="connsiteY6" fmla="*/ 4067175 h 4067177"/>
              <a:gd name="connsiteX7" fmla="*/ 0 w 4432248"/>
              <a:gd name="connsiteY7" fmla="*/ 4067175 h 4067177"/>
              <a:gd name="connsiteX0" fmla="*/ 0 w 4432248"/>
              <a:gd name="connsiteY0" fmla="*/ 0 h 4067177"/>
              <a:gd name="connsiteX1" fmla="*/ 571500 w 4432248"/>
              <a:gd name="connsiteY1" fmla="*/ 0 h 4067177"/>
              <a:gd name="connsiteX2" fmla="*/ 2979312 w 4432248"/>
              <a:gd name="connsiteY2" fmla="*/ 0 h 4067177"/>
              <a:gd name="connsiteX3" fmla="*/ 4432248 w 4432248"/>
              <a:gd name="connsiteY3" fmla="*/ 4067177 h 4067177"/>
              <a:gd name="connsiteX4" fmla="*/ 571500 w 4432248"/>
              <a:gd name="connsiteY4" fmla="*/ 4067177 h 4067177"/>
              <a:gd name="connsiteX5" fmla="*/ 571500 w 4432248"/>
              <a:gd name="connsiteY5" fmla="*/ 4067175 h 4067177"/>
              <a:gd name="connsiteX6" fmla="*/ 0 w 4432248"/>
              <a:gd name="connsiteY6" fmla="*/ 4067175 h 4067177"/>
              <a:gd name="connsiteX7" fmla="*/ 0 w 4432248"/>
              <a:gd name="connsiteY7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571500 w 4432248"/>
              <a:gd name="connsiteY4" fmla="*/ 4067175 h 4067177"/>
              <a:gd name="connsiteX5" fmla="*/ 0 w 4432248"/>
              <a:gd name="connsiteY5" fmla="*/ 4067175 h 4067177"/>
              <a:gd name="connsiteX6" fmla="*/ 0 w 4432248"/>
              <a:gd name="connsiteY6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571500 w 4432248"/>
              <a:gd name="connsiteY3" fmla="*/ 4067177 h 4067177"/>
              <a:gd name="connsiteX4" fmla="*/ 0 w 4432248"/>
              <a:gd name="connsiteY4" fmla="*/ 4067175 h 4067177"/>
              <a:gd name="connsiteX5" fmla="*/ 0 w 4432248"/>
              <a:gd name="connsiteY5" fmla="*/ 0 h 4067177"/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1274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3">
            <a:extLst>
              <a:ext uri="{FF2B5EF4-FFF2-40B4-BE49-F238E27FC236}">
                <a16:creationId xmlns:a16="http://schemas.microsoft.com/office/drawing/2014/main" id="{6E12C841-2179-1047-2F1C-9E3E128BA12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0"/>
            <a:ext cx="5353050" cy="6857999"/>
          </a:xfrm>
          <a:prstGeom prst="flowChartInputOutput">
            <a:avLst/>
          </a:prstGeom>
          <a:solidFill>
            <a:srgbClr val="057EC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355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5C6A3-1900-0A05-8FBA-289754E4F1D8}"/>
              </a:ext>
            </a:extLst>
          </p:cNvPr>
          <p:cNvSpPr/>
          <p:nvPr userDrawn="1"/>
        </p:nvSpPr>
        <p:spPr>
          <a:xfrm>
            <a:off x="354011" y="1131593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1F98768-E890-6A1F-45C1-0D97F9197BA0}"/>
              </a:ext>
            </a:extLst>
          </p:cNvPr>
          <p:cNvSpPr/>
          <p:nvPr userDrawn="1"/>
        </p:nvSpPr>
        <p:spPr>
          <a:xfrm>
            <a:off x="456477" y="1296674"/>
            <a:ext cx="130875" cy="4265764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0C6CC00-8BEE-AD50-8011-412CF7E48F28}"/>
              </a:ext>
            </a:extLst>
          </p:cNvPr>
          <p:cNvGrpSpPr/>
          <p:nvPr userDrawn="1"/>
        </p:nvGrpSpPr>
        <p:grpSpPr>
          <a:xfrm>
            <a:off x="1396049" y="1837559"/>
            <a:ext cx="2232248" cy="1861364"/>
            <a:chOff x="1476865" y="1876875"/>
            <a:chExt cx="2232248" cy="1316119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95F818E2-4EBB-63EC-1581-D714B2189FE9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EE07BC35-5317-977B-DEB7-80B3BACCA021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ABD99346-613A-9B75-1B58-FE24A565D1E5}"/>
              </a:ext>
            </a:extLst>
          </p:cNvPr>
          <p:cNvSpPr txBox="1"/>
          <p:nvPr userDrawn="1"/>
        </p:nvSpPr>
        <p:spPr>
          <a:xfrm>
            <a:off x="1017754" y="5791628"/>
            <a:ext cx="293419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ko-KR" altLang="en-US" sz="1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CC798348-A0E1-7B29-81CE-70C9D14F97E0}"/>
              </a:ext>
            </a:extLst>
          </p:cNvPr>
          <p:cNvSpPr txBox="1"/>
          <p:nvPr userDrawn="1"/>
        </p:nvSpPr>
        <p:spPr>
          <a:xfrm>
            <a:off x="911001" y="4221968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78C68CEB-F48B-63B4-ACF2-49D03820D238}"/>
              </a:ext>
            </a:extLst>
          </p:cNvPr>
          <p:cNvSpPr/>
          <p:nvPr userDrawn="1"/>
        </p:nvSpPr>
        <p:spPr>
          <a:xfrm rot="5400000">
            <a:off x="2598574" y="5216745"/>
            <a:ext cx="101647" cy="2224625"/>
          </a:xfrm>
          <a:prstGeom prst="roundRect">
            <a:avLst>
              <a:gd name="adj" fmla="val 50000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F3A735F-8F5D-B914-9B19-8141CA3FEA57}"/>
              </a:ext>
            </a:extLst>
          </p:cNvPr>
          <p:cNvGrpSpPr/>
          <p:nvPr userDrawn="1"/>
        </p:nvGrpSpPr>
        <p:grpSpPr>
          <a:xfrm>
            <a:off x="2855934" y="1296674"/>
            <a:ext cx="905777" cy="910369"/>
            <a:chOff x="2844390" y="1337313"/>
            <a:chExt cx="905777" cy="910369"/>
          </a:xfrm>
          <a:solidFill>
            <a:schemeClr val="bg1">
              <a:alpha val="78000"/>
            </a:schemeClr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C08D812D-7342-1472-730E-2525FDB70F17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A8A52EE-B95F-93E8-B941-20CC24433C46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7550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876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5FC4567A-F4ED-82C1-EAC6-36ECC23D00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2" y="1358432"/>
            <a:ext cx="12191477" cy="29054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53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>
            <a:extLst>
              <a:ext uri="{FF2B5EF4-FFF2-40B4-BE49-F238E27FC236}">
                <a16:creationId xmlns:a16="http://schemas.microsoft.com/office/drawing/2014/main" id="{EC1420CB-B36B-2DE0-9E1C-EC744F688D87}"/>
              </a:ext>
            </a:extLst>
          </p:cNvPr>
          <p:cNvSpPr/>
          <p:nvPr userDrawn="1"/>
        </p:nvSpPr>
        <p:spPr>
          <a:xfrm>
            <a:off x="0" y="1263175"/>
            <a:ext cx="6546079" cy="5131750"/>
          </a:xfrm>
          <a:prstGeom prst="rect">
            <a:avLst/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2F2F72F2-6F9E-ED35-8F35-29ACC23271D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44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ntillaspowerpoint.org/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plantillaspowerpoint.org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 rot="16200000">
            <a:off x="-2395083" y="2685674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 rot="16200000">
            <a:off x="-2395083" y="2685674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9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97" r:id="rId5"/>
    <p:sldLayoutId id="2147483695" r:id="rId6"/>
    <p:sldLayoutId id="2147483693" r:id="rId7"/>
    <p:sldLayoutId id="214748369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0" r:id="rId15"/>
    <p:sldLayoutId id="2147483682" r:id="rId16"/>
    <p:sldLayoutId id="2147483691" r:id="rId17"/>
    <p:sldLayoutId id="2147483684" r:id="rId18"/>
    <p:sldLayoutId id="2147483685" r:id="rId19"/>
    <p:sldLayoutId id="2147483686" r:id="rId20"/>
    <p:sldLayoutId id="2147483692" r:id="rId21"/>
    <p:sldLayoutId id="2147483696" r:id="rId22"/>
    <p:sldLayoutId id="2147483687" r:id="rId23"/>
    <p:sldLayoutId id="2147483688" r:id="rId24"/>
    <p:sldLayoutId id="2147483671" r:id="rId25"/>
    <p:sldLayoutId id="2147483672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  <p:sp>
        <p:nvSpPr>
          <p:cNvPr id="3" name="TextBox 11"/>
          <p:cNvSpPr txBox="1"/>
          <p:nvPr userDrawn="1"/>
        </p:nvSpPr>
        <p:spPr>
          <a:xfrm rot="16200000">
            <a:off x="-2395083" y="2685674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microsoft.com/office/2007/relationships/hdphoto" Target="../media/hdphoto6.wdp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3B08EE1D-E2B7-9D63-5581-0E93CA673B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3"/>
          <a:stretch/>
        </p:blipFill>
        <p:spPr>
          <a:xfrm>
            <a:off x="3492909" y="1"/>
            <a:ext cx="8699091" cy="6857999"/>
          </a:xfrm>
          <a:prstGeom prst="rect">
            <a:avLst/>
          </a:prstGeom>
        </p:spPr>
      </p:pic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CE6B03C9-9F0B-AAF4-8C82-32ACD49F980E}"/>
              </a:ext>
            </a:extLst>
          </p:cNvPr>
          <p:cNvSpPr/>
          <p:nvPr/>
        </p:nvSpPr>
        <p:spPr>
          <a:xfrm>
            <a:off x="704849" y="1"/>
            <a:ext cx="6270965" cy="6857999"/>
          </a:xfrm>
          <a:custGeom>
            <a:avLst/>
            <a:gdLst>
              <a:gd name="connsiteX0" fmla="*/ 2 w 6270965"/>
              <a:gd name="connsiteY0" fmla="*/ 0 h 6857999"/>
              <a:gd name="connsiteX1" fmla="*/ 3955619 w 6270965"/>
              <a:gd name="connsiteY1" fmla="*/ 0 h 6857999"/>
              <a:gd name="connsiteX2" fmla="*/ 6270965 w 6270965"/>
              <a:gd name="connsiteY2" fmla="*/ 4833257 h 6857999"/>
              <a:gd name="connsiteX3" fmla="*/ 6270963 w 6270965"/>
              <a:gd name="connsiteY3" fmla="*/ 4833257 h 6857999"/>
              <a:gd name="connsiteX4" fmla="*/ 4877533 w 6270965"/>
              <a:gd name="connsiteY4" fmla="*/ 6857999 h 6857999"/>
              <a:gd name="connsiteX5" fmla="*/ 0 w 6270965"/>
              <a:gd name="connsiteY5" fmla="*/ 6857999 h 6857999"/>
              <a:gd name="connsiteX6" fmla="*/ 0 w 6270965"/>
              <a:gd name="connsiteY6" fmla="*/ 4833257 h 6857999"/>
              <a:gd name="connsiteX7" fmla="*/ 2 w 6270965"/>
              <a:gd name="connsiteY7" fmla="*/ 483325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0965" h="6857999">
                <a:moveTo>
                  <a:pt x="2" y="0"/>
                </a:moveTo>
                <a:lnTo>
                  <a:pt x="3955619" y="0"/>
                </a:lnTo>
                <a:lnTo>
                  <a:pt x="6270965" y="4833257"/>
                </a:lnTo>
                <a:lnTo>
                  <a:pt x="6270963" y="4833257"/>
                </a:lnTo>
                <a:lnTo>
                  <a:pt x="4877533" y="6857999"/>
                </a:lnTo>
                <a:lnTo>
                  <a:pt x="0" y="6857999"/>
                </a:lnTo>
                <a:lnTo>
                  <a:pt x="0" y="4833257"/>
                </a:lnTo>
                <a:lnTo>
                  <a:pt x="2" y="4833257"/>
                </a:lnTo>
                <a:close/>
              </a:path>
            </a:pathLst>
          </a:custGeom>
          <a:solidFill>
            <a:srgbClr val="057EC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E56472F-4489-9BA9-AC2F-E146417248FC}"/>
              </a:ext>
            </a:extLst>
          </p:cNvPr>
          <p:cNvSpPr/>
          <p:nvPr/>
        </p:nvSpPr>
        <p:spPr>
          <a:xfrm>
            <a:off x="0" y="1"/>
            <a:ext cx="6270965" cy="6857999"/>
          </a:xfrm>
          <a:custGeom>
            <a:avLst/>
            <a:gdLst>
              <a:gd name="connsiteX0" fmla="*/ 2 w 6270965"/>
              <a:gd name="connsiteY0" fmla="*/ 0 h 6857999"/>
              <a:gd name="connsiteX1" fmla="*/ 3955619 w 6270965"/>
              <a:gd name="connsiteY1" fmla="*/ 0 h 6857999"/>
              <a:gd name="connsiteX2" fmla="*/ 6270965 w 6270965"/>
              <a:gd name="connsiteY2" fmla="*/ 4833257 h 6857999"/>
              <a:gd name="connsiteX3" fmla="*/ 6270963 w 6270965"/>
              <a:gd name="connsiteY3" fmla="*/ 4833257 h 6857999"/>
              <a:gd name="connsiteX4" fmla="*/ 4877533 w 6270965"/>
              <a:gd name="connsiteY4" fmla="*/ 6857999 h 6857999"/>
              <a:gd name="connsiteX5" fmla="*/ 0 w 6270965"/>
              <a:gd name="connsiteY5" fmla="*/ 6857999 h 6857999"/>
              <a:gd name="connsiteX6" fmla="*/ 0 w 6270965"/>
              <a:gd name="connsiteY6" fmla="*/ 4833257 h 6857999"/>
              <a:gd name="connsiteX7" fmla="*/ 2 w 6270965"/>
              <a:gd name="connsiteY7" fmla="*/ 4833257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0965" h="6857999">
                <a:moveTo>
                  <a:pt x="2" y="0"/>
                </a:moveTo>
                <a:lnTo>
                  <a:pt x="3955619" y="0"/>
                </a:lnTo>
                <a:lnTo>
                  <a:pt x="6270965" y="4833257"/>
                </a:lnTo>
                <a:lnTo>
                  <a:pt x="6270963" y="4833257"/>
                </a:lnTo>
                <a:lnTo>
                  <a:pt x="4877533" y="6857999"/>
                </a:lnTo>
                <a:lnTo>
                  <a:pt x="0" y="6857999"/>
                </a:lnTo>
                <a:lnTo>
                  <a:pt x="0" y="4833257"/>
                </a:lnTo>
                <a:lnTo>
                  <a:pt x="2" y="4833257"/>
                </a:lnTo>
                <a:close/>
              </a:path>
            </a:pathLst>
          </a:cu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 dirty="0"/>
          </a:p>
        </p:txBody>
      </p:sp>
      <p:sp>
        <p:nvSpPr>
          <p:cNvPr id="20" name="Freeform: Shape 3">
            <a:extLst>
              <a:ext uri="{FF2B5EF4-FFF2-40B4-BE49-F238E27FC236}">
                <a16:creationId xmlns:a16="http://schemas.microsoft.com/office/drawing/2014/main" id="{FC19841B-5D56-7DDE-20A0-1D2DC386B0B1}"/>
              </a:ext>
            </a:extLst>
          </p:cNvPr>
          <p:cNvSpPr/>
          <p:nvPr/>
        </p:nvSpPr>
        <p:spPr>
          <a:xfrm rot="18917560">
            <a:off x="6539652" y="5140297"/>
            <a:ext cx="2184922" cy="719634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rgbClr val="1788C2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ross 7">
            <a:extLst>
              <a:ext uri="{FF2B5EF4-FFF2-40B4-BE49-F238E27FC236}">
                <a16:creationId xmlns:a16="http://schemas.microsoft.com/office/drawing/2014/main" id="{712DC6CE-E8A6-9742-78B6-24ADB171F77D}"/>
              </a:ext>
            </a:extLst>
          </p:cNvPr>
          <p:cNvSpPr/>
          <p:nvPr/>
        </p:nvSpPr>
        <p:spPr>
          <a:xfrm>
            <a:off x="3369548" y="609463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ross 8">
            <a:extLst>
              <a:ext uri="{FF2B5EF4-FFF2-40B4-BE49-F238E27FC236}">
                <a16:creationId xmlns:a16="http://schemas.microsoft.com/office/drawing/2014/main" id="{2D905DC0-7F3E-5F75-7BB9-EA856FB4BF2F}"/>
              </a:ext>
            </a:extLst>
          </p:cNvPr>
          <p:cNvSpPr/>
          <p:nvPr/>
        </p:nvSpPr>
        <p:spPr>
          <a:xfrm rot="1642289">
            <a:off x="1858543" y="5849269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9">
            <a:extLst>
              <a:ext uri="{FF2B5EF4-FFF2-40B4-BE49-F238E27FC236}">
                <a16:creationId xmlns:a16="http://schemas.microsoft.com/office/drawing/2014/main" id="{8675B37B-5967-B65F-D2E1-2BCEA867F40E}"/>
              </a:ext>
            </a:extLst>
          </p:cNvPr>
          <p:cNvSpPr/>
          <p:nvPr/>
        </p:nvSpPr>
        <p:spPr>
          <a:xfrm rot="12056913">
            <a:off x="471130" y="6436831"/>
            <a:ext cx="251202" cy="216553"/>
          </a:xfrm>
          <a:prstGeom prst="triangl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14D2C3F5-11E2-6D56-F2CC-76EC2DD21780}"/>
              </a:ext>
            </a:extLst>
          </p:cNvPr>
          <p:cNvSpPr txBox="1"/>
          <p:nvPr/>
        </p:nvSpPr>
        <p:spPr>
          <a:xfrm>
            <a:off x="1139858" y="2547877"/>
            <a:ext cx="2982287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s-MX" altLang="ko-KR" sz="2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FREE TEMPLATE</a:t>
            </a:r>
            <a:endParaRPr lang="ko-KR" altLang="en-US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5CD7424D-C5A7-9F35-97DD-B0AC3ADB726B}"/>
              </a:ext>
            </a:extLst>
          </p:cNvPr>
          <p:cNvCxnSpPr/>
          <p:nvPr/>
        </p:nvCxnSpPr>
        <p:spPr>
          <a:xfrm>
            <a:off x="6790994" y="5594301"/>
            <a:ext cx="2914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4EE1DE1A-8381-CEEA-E9B5-6D97970D260D}"/>
              </a:ext>
            </a:extLst>
          </p:cNvPr>
          <p:cNvCxnSpPr/>
          <p:nvPr/>
        </p:nvCxnSpPr>
        <p:spPr>
          <a:xfrm>
            <a:off x="998289" y="5611859"/>
            <a:ext cx="291465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>
            <a:extLst>
              <a:ext uri="{FF2B5EF4-FFF2-40B4-BE49-F238E27FC236}">
                <a16:creationId xmlns:a16="http://schemas.microsoft.com/office/drawing/2014/main" id="{696C3DED-7903-F41F-364C-5DFF4F9CEC94}"/>
              </a:ext>
            </a:extLst>
          </p:cNvPr>
          <p:cNvGrpSpPr/>
          <p:nvPr/>
        </p:nvGrpSpPr>
        <p:grpSpPr>
          <a:xfrm>
            <a:off x="1234910" y="4822889"/>
            <a:ext cx="2468122" cy="355392"/>
            <a:chOff x="359484" y="5996664"/>
            <a:chExt cx="4327937" cy="623192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14984B6A-FA25-9EDB-B508-48EA6867ABA6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8">
              <a:extLst>
                <a:ext uri="{FF2B5EF4-FFF2-40B4-BE49-F238E27FC236}">
                  <a16:creationId xmlns:a16="http://schemas.microsoft.com/office/drawing/2014/main" id="{005EFFB7-18E7-1737-482D-49F6CAEB9D85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2">
              <a:extLst>
                <a:ext uri="{FF2B5EF4-FFF2-40B4-BE49-F238E27FC236}">
                  <a16:creationId xmlns:a16="http://schemas.microsoft.com/office/drawing/2014/main" id="{E6EDD1A5-82CF-D7AD-1F79-F48154904CD3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6298595B-DA80-9A73-5E51-F559E0ED0B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10">
              <a:extLst>
                <a:ext uri="{FF2B5EF4-FFF2-40B4-BE49-F238E27FC236}">
                  <a16:creationId xmlns:a16="http://schemas.microsoft.com/office/drawing/2014/main" id="{8446312D-BF63-DA07-EB53-D0F7FF6215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615732B-C21B-143E-801C-7427779199FD}"/>
              </a:ext>
            </a:extLst>
          </p:cNvPr>
          <p:cNvSpPr txBox="1"/>
          <p:nvPr/>
        </p:nvSpPr>
        <p:spPr>
          <a:xfrm>
            <a:off x="181301" y="1408579"/>
            <a:ext cx="4509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</a:rPr>
              <a:t>WALMART</a:t>
            </a:r>
            <a:endParaRPr lang="es-PE" sz="6600" b="1" dirty="0">
              <a:solidFill>
                <a:schemeClr val="bg1"/>
              </a:solidFill>
            </a:endParaRPr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id="{245BFFE0-2B0E-C803-FD9D-A045F63E32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33527" y="1301007"/>
            <a:ext cx="1338262" cy="1407617"/>
            <a:chOff x="2469" y="712"/>
            <a:chExt cx="2740" cy="2882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0277FB68-8DD9-8C1F-9531-AAC787F5D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907F96D5-0444-D715-2596-2C6A5B29B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FF605974-AA91-DCFF-4185-E8F0B8D89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6D0CD122-3DAF-0708-878A-3A9F1B622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11BF5B98-7AB7-73B3-3950-FFAF4A3ED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8C2E79B8-5720-62B2-ACB3-FD06BF4CE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34F3FE68-64A0-8629-8A88-18508DBBE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A92FE899-E4E1-0A43-7AF1-6B6BC9606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A21F6600-85D8-CF97-22EF-BEBDE70F5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EF898251-9871-3213-C3FB-C6E3201C7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8E67A959-8A48-7DDE-36B3-D4E297A8C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58" name="TextBox 43">
            <a:extLst>
              <a:ext uri="{FF2B5EF4-FFF2-40B4-BE49-F238E27FC236}">
                <a16:creationId xmlns:a16="http://schemas.microsoft.com/office/drawing/2014/main" id="{733F1E07-0815-316C-DEA8-BA8C23A7588C}"/>
              </a:ext>
            </a:extLst>
          </p:cNvPr>
          <p:cNvSpPr txBox="1"/>
          <p:nvPr/>
        </p:nvSpPr>
        <p:spPr>
          <a:xfrm>
            <a:off x="251558" y="3141186"/>
            <a:ext cx="418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</a:t>
            </a: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476204E7-A935-80ED-E94D-B02F9473C450}"/>
              </a:ext>
            </a:extLst>
          </p:cNvPr>
          <p:cNvSpPr/>
          <p:nvPr/>
        </p:nvSpPr>
        <p:spPr>
          <a:xfrm>
            <a:off x="567185" y="4116650"/>
            <a:ext cx="3776858" cy="559472"/>
          </a:xfrm>
          <a:prstGeom prst="roundRect">
            <a:avLst/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spc="600" dirty="0" smtClean="0"/>
              <a:t>Plantillaspowerpoint.org</a:t>
            </a:r>
            <a:endParaRPr lang="es-PE" sz="1200" spc="600" dirty="0"/>
          </a:p>
        </p:txBody>
      </p:sp>
      <p:sp>
        <p:nvSpPr>
          <p:cNvPr id="60" name="Flecha: cheurón 59">
            <a:extLst>
              <a:ext uri="{FF2B5EF4-FFF2-40B4-BE49-F238E27FC236}">
                <a16:creationId xmlns:a16="http://schemas.microsoft.com/office/drawing/2014/main" id="{3F0E11AD-25C5-6BA1-A2A1-2E0D28297657}"/>
              </a:ext>
            </a:extLst>
          </p:cNvPr>
          <p:cNvSpPr/>
          <p:nvPr/>
        </p:nvSpPr>
        <p:spPr>
          <a:xfrm>
            <a:off x="440719" y="438150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1" name="Flecha: cheurón 60">
            <a:extLst>
              <a:ext uri="{FF2B5EF4-FFF2-40B4-BE49-F238E27FC236}">
                <a16:creationId xmlns:a16="http://schemas.microsoft.com/office/drawing/2014/main" id="{FDDECBF2-9B3B-4772-36B0-A66F380999F9}"/>
              </a:ext>
            </a:extLst>
          </p:cNvPr>
          <p:cNvSpPr/>
          <p:nvPr/>
        </p:nvSpPr>
        <p:spPr>
          <a:xfrm>
            <a:off x="838199" y="437145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7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4A8869-6500-4AA5-B6E8-CBFF951FB659}"/>
              </a:ext>
            </a:extLst>
          </p:cNvPr>
          <p:cNvSpPr/>
          <p:nvPr/>
        </p:nvSpPr>
        <p:spPr>
          <a:xfrm>
            <a:off x="0" y="4724400"/>
            <a:ext cx="12192000" cy="1914525"/>
          </a:xfrm>
          <a:prstGeom prst="rect">
            <a:avLst/>
          </a:prstGeom>
          <a:solidFill>
            <a:srgbClr val="057E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4E0AF1C-18B1-40BF-BD8F-90636075ED0B}"/>
              </a:ext>
            </a:extLst>
          </p:cNvPr>
          <p:cNvSpPr txBox="1">
            <a:spLocks/>
          </p:cNvSpPr>
          <p:nvPr/>
        </p:nvSpPr>
        <p:spPr>
          <a:xfrm>
            <a:off x="9970956" y="6141476"/>
            <a:ext cx="1459223" cy="288032"/>
          </a:xfrm>
          <a:prstGeom prst="roundRect">
            <a:avLst/>
          </a:prstGeom>
          <a:noFill/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A78D773-EA20-4C56-8CC8-B5AC72374C3F}"/>
              </a:ext>
            </a:extLst>
          </p:cNvPr>
          <p:cNvSpPr txBox="1">
            <a:spLocks/>
          </p:cNvSpPr>
          <p:nvPr/>
        </p:nvSpPr>
        <p:spPr>
          <a:xfrm>
            <a:off x="8720826" y="5796318"/>
            <a:ext cx="2724615" cy="288032"/>
          </a:xfrm>
          <a:prstGeom prst="roundRect">
            <a:avLst/>
          </a:prstGeom>
          <a:noFill/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9022785E-7B56-41B3-84F6-25AF3C6FDFAE}"/>
              </a:ext>
            </a:extLst>
          </p:cNvPr>
          <p:cNvSpPr txBox="1">
            <a:spLocks/>
          </p:cNvSpPr>
          <p:nvPr/>
        </p:nvSpPr>
        <p:spPr>
          <a:xfrm>
            <a:off x="7579924" y="4931758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DF38FC7-E7E1-4406-86C3-C046B0728F95}"/>
              </a:ext>
            </a:extLst>
          </p:cNvPr>
          <p:cNvSpPr txBox="1">
            <a:spLocks/>
          </p:cNvSpPr>
          <p:nvPr/>
        </p:nvSpPr>
        <p:spPr>
          <a:xfrm>
            <a:off x="761821" y="4931758"/>
            <a:ext cx="1459223" cy="288032"/>
          </a:xfrm>
          <a:prstGeom prst="rect">
            <a:avLst/>
          </a:prstGeom>
          <a:noFill/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B325F4A-14B0-44A1-868E-92B210414715}"/>
              </a:ext>
            </a:extLst>
          </p:cNvPr>
          <p:cNvSpPr txBox="1">
            <a:spLocks/>
          </p:cNvSpPr>
          <p:nvPr/>
        </p:nvSpPr>
        <p:spPr>
          <a:xfrm>
            <a:off x="761821" y="5284368"/>
            <a:ext cx="2724615" cy="288032"/>
          </a:xfrm>
          <a:prstGeom prst="rect">
            <a:avLst/>
          </a:prstGeom>
          <a:noFill/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37C55A59-87FD-410B-BCBF-EF87508F88C0}"/>
              </a:ext>
            </a:extLst>
          </p:cNvPr>
          <p:cNvSpPr txBox="1">
            <a:spLocks/>
          </p:cNvSpPr>
          <p:nvPr/>
        </p:nvSpPr>
        <p:spPr>
          <a:xfrm>
            <a:off x="1332701" y="562952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E18AE5D-E733-81F1-B2DE-441304E4EA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3350824" y="180924"/>
            <a:ext cx="4429166" cy="1346897"/>
          </a:xfrm>
          <a:prstGeom prst="rect">
            <a:avLst/>
          </a:prstGeom>
        </p:spPr>
      </p:pic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7F759DEB-6876-AB06-75E6-560DF7977DA4}"/>
              </a:ext>
            </a:extLst>
          </p:cNvPr>
          <p:cNvSpPr/>
          <p:nvPr/>
        </p:nvSpPr>
        <p:spPr>
          <a:xfrm>
            <a:off x="4443320" y="5268159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D1A98211-5E31-192E-35F4-B66C5333D74A}"/>
              </a:ext>
            </a:extLst>
          </p:cNvPr>
          <p:cNvSpPr/>
          <p:nvPr/>
        </p:nvSpPr>
        <p:spPr>
          <a:xfrm>
            <a:off x="4840800" y="5267154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F54CEA1-83D0-FECF-C633-B6A9CBDC1E6A}"/>
              </a:ext>
            </a:extLst>
          </p:cNvPr>
          <p:cNvSpPr txBox="1"/>
          <p:nvPr/>
        </p:nvSpPr>
        <p:spPr>
          <a:xfrm>
            <a:off x="5322945" y="5299061"/>
            <a:ext cx="2047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>
                <a:solidFill>
                  <a:schemeClr val="bg1"/>
                </a:solidFill>
              </a:rPr>
              <a:t>PARKING</a:t>
            </a:r>
            <a:endParaRPr lang="es-P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11FBFFAD-BD95-B306-B367-9624FCE975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1" b="7121"/>
          <a:stretch>
            <a:fillRect/>
          </a:stretch>
        </p:blipFill>
        <p:spPr/>
      </p:pic>
      <p:sp>
        <p:nvSpPr>
          <p:cNvPr id="3" name="Oval 13">
            <a:extLst>
              <a:ext uri="{FF2B5EF4-FFF2-40B4-BE49-F238E27FC236}">
                <a16:creationId xmlns:a16="http://schemas.microsoft.com/office/drawing/2014/main" id="{C7A8B60F-A35B-AC2E-74C3-7B18A4319E87}"/>
              </a:ext>
            </a:extLst>
          </p:cNvPr>
          <p:cNvSpPr/>
          <p:nvPr/>
        </p:nvSpPr>
        <p:spPr>
          <a:xfrm>
            <a:off x="727409" y="5640092"/>
            <a:ext cx="612000" cy="612000"/>
          </a:xfrm>
          <a:prstGeom prst="rect">
            <a:avLst/>
          </a:prstGeom>
          <a:solidFill>
            <a:srgbClr val="057EC7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Oval 15">
            <a:extLst>
              <a:ext uri="{FF2B5EF4-FFF2-40B4-BE49-F238E27FC236}">
                <a16:creationId xmlns:a16="http://schemas.microsoft.com/office/drawing/2014/main" id="{AB48418E-43D7-9B8A-5C6B-8D9743C01BE9}"/>
              </a:ext>
            </a:extLst>
          </p:cNvPr>
          <p:cNvSpPr/>
          <p:nvPr/>
        </p:nvSpPr>
        <p:spPr>
          <a:xfrm>
            <a:off x="3999511" y="5640092"/>
            <a:ext cx="612000" cy="612000"/>
          </a:xfrm>
          <a:prstGeom prst="rect">
            <a:avLst/>
          </a:prstGeom>
          <a:solidFill>
            <a:srgbClr val="0465A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22362236-528D-3BD9-C4E3-3392F1F98EA2}"/>
              </a:ext>
            </a:extLst>
          </p:cNvPr>
          <p:cNvGrpSpPr/>
          <p:nvPr/>
        </p:nvGrpSpPr>
        <p:grpSpPr>
          <a:xfrm>
            <a:off x="9488033" y="3154527"/>
            <a:ext cx="2432834" cy="2815254"/>
            <a:chOff x="3017861" y="4283314"/>
            <a:chExt cx="2659757" cy="2815254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A067CFBD-E971-FD31-9BA5-972581BD6C9D}"/>
                </a:ext>
              </a:extLst>
            </p:cNvPr>
            <p:cNvSpPr txBox="1"/>
            <p:nvPr/>
          </p:nvSpPr>
          <p:spPr>
            <a:xfrm>
              <a:off x="3021853" y="4605578"/>
              <a:ext cx="265576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238EACEE-D225-B9C3-6CDA-CF1DD7868F83}"/>
                </a:ext>
              </a:extLst>
            </p:cNvPr>
            <p:cNvSpPr txBox="1"/>
            <p:nvPr/>
          </p:nvSpPr>
          <p:spPr>
            <a:xfrm>
              <a:off x="3017861" y="4283314"/>
              <a:ext cx="2633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10">
            <a:extLst>
              <a:ext uri="{FF2B5EF4-FFF2-40B4-BE49-F238E27FC236}">
                <a16:creationId xmlns:a16="http://schemas.microsoft.com/office/drawing/2014/main" id="{98082A28-005D-A312-BB5D-503C647E1695}"/>
              </a:ext>
            </a:extLst>
          </p:cNvPr>
          <p:cNvSpPr txBox="1"/>
          <p:nvPr/>
        </p:nvSpPr>
        <p:spPr>
          <a:xfrm>
            <a:off x="7241800" y="2942376"/>
            <a:ext cx="1766397" cy="157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F2919BF5-DEE0-DF46-6E89-1005BE11BC4A}"/>
              </a:ext>
            </a:extLst>
          </p:cNvPr>
          <p:cNvSpPr txBox="1"/>
          <p:nvPr/>
        </p:nvSpPr>
        <p:spPr>
          <a:xfrm>
            <a:off x="7241801" y="1412585"/>
            <a:ext cx="1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6827C467-DD12-6C05-4BCD-BB1CA156207E}"/>
              </a:ext>
            </a:extLst>
          </p:cNvPr>
          <p:cNvSpPr txBox="1"/>
          <p:nvPr/>
        </p:nvSpPr>
        <p:spPr>
          <a:xfrm>
            <a:off x="1437894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8E4AD16A-3CBC-B0FA-A4FF-F78F01341D07}"/>
              </a:ext>
            </a:extLst>
          </p:cNvPr>
          <p:cNvSpPr txBox="1"/>
          <p:nvPr/>
        </p:nvSpPr>
        <p:spPr>
          <a:xfrm>
            <a:off x="4706675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Rectangle 36">
            <a:extLst>
              <a:ext uri="{FF2B5EF4-FFF2-40B4-BE49-F238E27FC236}">
                <a16:creationId xmlns:a16="http://schemas.microsoft.com/office/drawing/2014/main" id="{1EC5A98D-ADF6-3A62-67D5-7FA242F0AA1C}"/>
              </a:ext>
            </a:extLst>
          </p:cNvPr>
          <p:cNvSpPr/>
          <p:nvPr/>
        </p:nvSpPr>
        <p:spPr>
          <a:xfrm>
            <a:off x="864150" y="5802366"/>
            <a:ext cx="338645" cy="28308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8F25FA23-5999-193A-EEA0-30AEDD59EBCE}"/>
              </a:ext>
            </a:extLst>
          </p:cNvPr>
          <p:cNvSpPr/>
          <p:nvPr/>
        </p:nvSpPr>
        <p:spPr>
          <a:xfrm>
            <a:off x="4137550" y="5827066"/>
            <a:ext cx="355562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19BA6376-6161-D319-35BD-E84C4D6DB604}"/>
              </a:ext>
            </a:extLst>
          </p:cNvPr>
          <p:cNvGrpSpPr/>
          <p:nvPr/>
        </p:nvGrpSpPr>
        <p:grpSpPr>
          <a:xfrm>
            <a:off x="10166128" y="1363938"/>
            <a:ext cx="1070869" cy="645367"/>
            <a:chOff x="3767143" y="2846931"/>
            <a:chExt cx="1053838" cy="635103"/>
          </a:xfrm>
        </p:grpSpPr>
        <p:sp>
          <p:nvSpPr>
            <p:cNvPr id="15" name="Freeform: Shape 19">
              <a:extLst>
                <a:ext uri="{FF2B5EF4-FFF2-40B4-BE49-F238E27FC236}">
                  <a16:creationId xmlns:a16="http://schemas.microsoft.com/office/drawing/2014/main" id="{A3E5F2F1-FE3D-B832-4E0D-30FA083485CF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7B62168E-9BB7-3CF6-DBFA-35B775FF2B16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21">
              <a:extLst>
                <a:ext uri="{FF2B5EF4-FFF2-40B4-BE49-F238E27FC236}">
                  <a16:creationId xmlns:a16="http://schemas.microsoft.com/office/drawing/2014/main" id="{AE73770E-ACE3-FAE5-3B81-B5414C6DA475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2">
              <a:extLst>
                <a:ext uri="{FF2B5EF4-FFF2-40B4-BE49-F238E27FC236}">
                  <a16:creationId xmlns:a16="http://schemas.microsoft.com/office/drawing/2014/main" id="{52F7B41B-E855-5017-0458-FC40C1859CA9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23">
              <a:extLst>
                <a:ext uri="{FF2B5EF4-FFF2-40B4-BE49-F238E27FC236}">
                  <a16:creationId xmlns:a16="http://schemas.microsoft.com/office/drawing/2014/main" id="{204D39A7-69E9-8772-7CCF-64F93AFAB488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24">
              <a:extLst>
                <a:ext uri="{FF2B5EF4-FFF2-40B4-BE49-F238E27FC236}">
                  <a16:creationId xmlns:a16="http://schemas.microsoft.com/office/drawing/2014/main" id="{D9E7E7FC-7479-DEDE-A965-F64A192EFE64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>
                  <a:alpha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18">
            <a:extLst>
              <a:ext uri="{FF2B5EF4-FFF2-40B4-BE49-F238E27FC236}">
                <a16:creationId xmlns:a16="http://schemas.microsoft.com/office/drawing/2014/main" id="{F69EE628-A634-7033-38BF-82C5BE92B2CB}"/>
              </a:ext>
            </a:extLst>
          </p:cNvPr>
          <p:cNvSpPr/>
          <p:nvPr/>
        </p:nvSpPr>
        <p:spPr>
          <a:xfrm>
            <a:off x="10121511" y="1583247"/>
            <a:ext cx="1194189" cy="963440"/>
          </a:xfrm>
          <a:custGeom>
            <a:avLst/>
            <a:gdLst>
              <a:gd name="connsiteX0" fmla="*/ 716218 w 1751173"/>
              <a:gd name="connsiteY0" fmla="*/ 1355596 h 1412801"/>
              <a:gd name="connsiteX1" fmla="*/ 723219 w 1751173"/>
              <a:gd name="connsiteY1" fmla="*/ 1361289 h 1412801"/>
              <a:gd name="connsiteX2" fmla="*/ 752605 w 1751173"/>
              <a:gd name="connsiteY2" fmla="*/ 1363344 h 1412801"/>
              <a:gd name="connsiteX3" fmla="*/ 827317 w 1751173"/>
              <a:gd name="connsiteY3" fmla="*/ 1364186 h 1412801"/>
              <a:gd name="connsiteX4" fmla="*/ 882043 w 1751173"/>
              <a:gd name="connsiteY4" fmla="*/ 1381863 h 1412801"/>
              <a:gd name="connsiteX5" fmla="*/ 913873 w 1751173"/>
              <a:gd name="connsiteY5" fmla="*/ 1412801 h 1412801"/>
              <a:gd name="connsiteX6" fmla="*/ 716218 w 1751173"/>
              <a:gd name="connsiteY6" fmla="*/ 1412801 h 1412801"/>
              <a:gd name="connsiteX7" fmla="*/ 716218 w 1751173"/>
              <a:gd name="connsiteY7" fmla="*/ 967749 h 1412801"/>
              <a:gd name="connsiteX8" fmla="*/ 730124 w 1751173"/>
              <a:gd name="connsiteY8" fmla="*/ 992585 h 1412801"/>
              <a:gd name="connsiteX9" fmla="*/ 724456 w 1751173"/>
              <a:gd name="connsiteY9" fmla="*/ 1049695 h 1412801"/>
              <a:gd name="connsiteX10" fmla="*/ 716218 w 1751173"/>
              <a:gd name="connsiteY10" fmla="*/ 1058849 h 1412801"/>
              <a:gd name="connsiteX11" fmla="*/ 716218 w 1751173"/>
              <a:gd name="connsiteY11" fmla="*/ 891198 h 1412801"/>
              <a:gd name="connsiteX12" fmla="*/ 734723 w 1751173"/>
              <a:gd name="connsiteY12" fmla="*/ 892319 h 1412801"/>
              <a:gd name="connsiteX13" fmla="*/ 748523 w 1751173"/>
              <a:gd name="connsiteY13" fmla="*/ 901625 h 1412801"/>
              <a:gd name="connsiteX14" fmla="*/ 748890 w 1751173"/>
              <a:gd name="connsiteY14" fmla="*/ 913801 h 1412801"/>
              <a:gd name="connsiteX15" fmla="*/ 732355 w 1751173"/>
              <a:gd name="connsiteY15" fmla="*/ 913168 h 1412801"/>
              <a:gd name="connsiteX16" fmla="*/ 716218 w 1751173"/>
              <a:gd name="connsiteY16" fmla="*/ 908013 h 1412801"/>
              <a:gd name="connsiteX17" fmla="*/ 1393066 w 1751173"/>
              <a:gd name="connsiteY17" fmla="*/ 841122 h 1412801"/>
              <a:gd name="connsiteX18" fmla="*/ 1393066 w 1751173"/>
              <a:gd name="connsiteY18" fmla="*/ 884095 h 1412801"/>
              <a:gd name="connsiteX19" fmla="*/ 1348413 w 1751173"/>
              <a:gd name="connsiteY19" fmla="*/ 853981 h 1412801"/>
              <a:gd name="connsiteX20" fmla="*/ 1353727 w 1751173"/>
              <a:gd name="connsiteY20" fmla="*/ 851356 h 1412801"/>
              <a:gd name="connsiteX21" fmla="*/ 0 w 1751173"/>
              <a:gd name="connsiteY21" fmla="*/ 818414 h 1412801"/>
              <a:gd name="connsiteX22" fmla="*/ 318741 w 1751173"/>
              <a:gd name="connsiteY22" fmla="*/ 818414 h 1412801"/>
              <a:gd name="connsiteX23" fmla="*/ 318741 w 1751173"/>
              <a:gd name="connsiteY23" fmla="*/ 1412801 h 1412801"/>
              <a:gd name="connsiteX24" fmla="*/ 0 w 1751173"/>
              <a:gd name="connsiteY24" fmla="*/ 1412801 h 1412801"/>
              <a:gd name="connsiteX25" fmla="*/ 716218 w 1751173"/>
              <a:gd name="connsiteY25" fmla="*/ 602228 h 1412801"/>
              <a:gd name="connsiteX26" fmla="*/ 1034959 w 1751173"/>
              <a:gd name="connsiteY26" fmla="*/ 602228 h 1412801"/>
              <a:gd name="connsiteX27" fmla="*/ 1034959 w 1751173"/>
              <a:gd name="connsiteY27" fmla="*/ 709706 h 1412801"/>
              <a:gd name="connsiteX28" fmla="*/ 1006499 w 1751173"/>
              <a:gd name="connsiteY28" fmla="*/ 710265 h 1412801"/>
              <a:gd name="connsiteX29" fmla="*/ 851884 w 1751173"/>
              <a:gd name="connsiteY29" fmla="*/ 763881 h 1412801"/>
              <a:gd name="connsiteX30" fmla="*/ 828700 w 1751173"/>
              <a:gd name="connsiteY30" fmla="*/ 775736 h 1412801"/>
              <a:gd name="connsiteX31" fmla="*/ 736876 w 1751173"/>
              <a:gd name="connsiteY31" fmla="*/ 779981 h 1412801"/>
              <a:gd name="connsiteX32" fmla="*/ 716218 w 1751173"/>
              <a:gd name="connsiteY32" fmla="*/ 778011 h 1412801"/>
              <a:gd name="connsiteX33" fmla="*/ 1074325 w 1751173"/>
              <a:gd name="connsiteY33" fmla="*/ 469735 h 1412801"/>
              <a:gd name="connsiteX34" fmla="*/ 1393066 w 1751173"/>
              <a:gd name="connsiteY34" fmla="*/ 469735 h 1412801"/>
              <a:gd name="connsiteX35" fmla="*/ 1393066 w 1751173"/>
              <a:gd name="connsiteY35" fmla="*/ 669661 h 1412801"/>
              <a:gd name="connsiteX36" fmla="*/ 1389145 w 1751173"/>
              <a:gd name="connsiteY36" fmla="*/ 667880 h 1412801"/>
              <a:gd name="connsiteX37" fmla="*/ 1113926 w 1751173"/>
              <a:gd name="connsiteY37" fmla="*/ 505370 h 1412801"/>
              <a:gd name="connsiteX38" fmla="*/ 1086705 w 1751173"/>
              <a:gd name="connsiteY38" fmla="*/ 492673 h 1412801"/>
              <a:gd name="connsiteX39" fmla="*/ 1077710 w 1751173"/>
              <a:gd name="connsiteY39" fmla="*/ 501335 h 1412801"/>
              <a:gd name="connsiteX40" fmla="*/ 1095581 w 1751173"/>
              <a:gd name="connsiteY40" fmla="*/ 540720 h 1412801"/>
              <a:gd name="connsiteX41" fmla="*/ 1206427 w 1751173"/>
              <a:gd name="connsiteY41" fmla="*/ 644294 h 1412801"/>
              <a:gd name="connsiteX42" fmla="*/ 1309675 w 1751173"/>
              <a:gd name="connsiteY42" fmla="*/ 721258 h 1412801"/>
              <a:gd name="connsiteX43" fmla="*/ 1323442 w 1751173"/>
              <a:gd name="connsiteY43" fmla="*/ 737193 h 1412801"/>
              <a:gd name="connsiteX44" fmla="*/ 1273905 w 1751173"/>
              <a:gd name="connsiteY44" fmla="*/ 734193 h 1412801"/>
              <a:gd name="connsiteX45" fmla="*/ 1261116 w 1751173"/>
              <a:gd name="connsiteY45" fmla="*/ 726420 h 1412801"/>
              <a:gd name="connsiteX46" fmla="*/ 1219529 w 1751173"/>
              <a:gd name="connsiteY46" fmla="*/ 707697 h 1412801"/>
              <a:gd name="connsiteX47" fmla="*/ 1196812 w 1751173"/>
              <a:gd name="connsiteY47" fmla="*/ 711846 h 1412801"/>
              <a:gd name="connsiteX48" fmla="*/ 1173893 w 1751173"/>
              <a:gd name="connsiteY48" fmla="*/ 707144 h 1412801"/>
              <a:gd name="connsiteX49" fmla="*/ 1136565 w 1751173"/>
              <a:gd name="connsiteY49" fmla="*/ 697148 h 1412801"/>
              <a:gd name="connsiteX50" fmla="*/ 1089818 w 1751173"/>
              <a:gd name="connsiteY50" fmla="*/ 702789 h 1412801"/>
              <a:gd name="connsiteX51" fmla="*/ 1074325 w 1751173"/>
              <a:gd name="connsiteY51" fmla="*/ 705277 h 1412801"/>
              <a:gd name="connsiteX52" fmla="*/ 358111 w 1751173"/>
              <a:gd name="connsiteY52" fmla="*/ 453168 h 1412801"/>
              <a:gd name="connsiteX53" fmla="*/ 676852 w 1751173"/>
              <a:gd name="connsiteY53" fmla="*/ 453168 h 1412801"/>
              <a:gd name="connsiteX54" fmla="*/ 676852 w 1751173"/>
              <a:gd name="connsiteY54" fmla="*/ 774258 h 1412801"/>
              <a:gd name="connsiteX55" fmla="*/ 645560 w 1751173"/>
              <a:gd name="connsiteY55" fmla="*/ 771275 h 1412801"/>
              <a:gd name="connsiteX56" fmla="*/ 536987 w 1751173"/>
              <a:gd name="connsiteY56" fmla="*/ 739656 h 1412801"/>
              <a:gd name="connsiteX57" fmla="*/ 522018 w 1751173"/>
              <a:gd name="connsiteY57" fmla="*/ 719230 h 1412801"/>
              <a:gd name="connsiteX58" fmla="*/ 526608 w 1751173"/>
              <a:gd name="connsiteY58" fmla="*/ 673839 h 1412801"/>
              <a:gd name="connsiteX59" fmla="*/ 539304 w 1751173"/>
              <a:gd name="connsiteY59" fmla="*/ 610156 h 1412801"/>
              <a:gd name="connsiteX60" fmla="*/ 521244 w 1751173"/>
              <a:gd name="connsiteY60" fmla="*/ 579968 h 1412801"/>
              <a:gd name="connsiteX61" fmla="*/ 525804 w 1751173"/>
              <a:gd name="connsiteY61" fmla="*/ 589819 h 1412801"/>
              <a:gd name="connsiteX62" fmla="*/ 509936 w 1751173"/>
              <a:gd name="connsiteY62" fmla="*/ 590332 h 1412801"/>
              <a:gd name="connsiteX63" fmla="*/ 467009 w 1751173"/>
              <a:gd name="connsiteY63" fmla="*/ 709270 h 1412801"/>
              <a:gd name="connsiteX64" fmla="*/ 479355 w 1751173"/>
              <a:gd name="connsiteY64" fmla="*/ 785149 h 1412801"/>
              <a:gd name="connsiteX65" fmla="*/ 540895 w 1751173"/>
              <a:gd name="connsiteY65" fmla="*/ 839332 h 1412801"/>
              <a:gd name="connsiteX66" fmla="*/ 670841 w 1751173"/>
              <a:gd name="connsiteY66" fmla="*/ 882925 h 1412801"/>
              <a:gd name="connsiteX67" fmla="*/ 676852 w 1751173"/>
              <a:gd name="connsiteY67" fmla="*/ 884343 h 1412801"/>
              <a:gd name="connsiteX68" fmla="*/ 676852 w 1751173"/>
              <a:gd name="connsiteY68" fmla="*/ 1111682 h 1412801"/>
              <a:gd name="connsiteX69" fmla="*/ 663280 w 1751173"/>
              <a:gd name="connsiteY69" fmla="*/ 1123332 h 1412801"/>
              <a:gd name="connsiteX70" fmla="*/ 637206 w 1751173"/>
              <a:gd name="connsiteY70" fmla="*/ 1158583 h 1412801"/>
              <a:gd name="connsiteX71" fmla="*/ 637167 w 1751173"/>
              <a:gd name="connsiteY71" fmla="*/ 1256546 h 1412801"/>
              <a:gd name="connsiteX72" fmla="*/ 651158 w 1751173"/>
              <a:gd name="connsiteY72" fmla="*/ 1293855 h 1412801"/>
              <a:gd name="connsiteX73" fmla="*/ 676852 w 1751173"/>
              <a:gd name="connsiteY73" fmla="*/ 1319676 h 1412801"/>
              <a:gd name="connsiteX74" fmla="*/ 676852 w 1751173"/>
              <a:gd name="connsiteY74" fmla="*/ 1412801 h 1412801"/>
              <a:gd name="connsiteX75" fmla="*/ 358111 w 1751173"/>
              <a:gd name="connsiteY75" fmla="*/ 1412801 h 1412801"/>
              <a:gd name="connsiteX76" fmla="*/ 1432432 w 1751173"/>
              <a:gd name="connsiteY76" fmla="*/ 0 h 1412801"/>
              <a:gd name="connsiteX77" fmla="*/ 1751173 w 1751173"/>
              <a:gd name="connsiteY77" fmla="*/ 0 h 1412801"/>
              <a:gd name="connsiteX78" fmla="*/ 1751173 w 1751173"/>
              <a:gd name="connsiteY78" fmla="*/ 1165798 h 1412801"/>
              <a:gd name="connsiteX79" fmla="*/ 1692337 w 1751173"/>
              <a:gd name="connsiteY79" fmla="*/ 1109788 h 1412801"/>
              <a:gd name="connsiteX80" fmla="*/ 1531914 w 1751173"/>
              <a:gd name="connsiteY80" fmla="*/ 974108 h 1412801"/>
              <a:gd name="connsiteX81" fmla="*/ 1440528 w 1751173"/>
              <a:gd name="connsiteY81" fmla="*/ 912791 h 1412801"/>
              <a:gd name="connsiteX82" fmla="*/ 1432432 w 1751173"/>
              <a:gd name="connsiteY82" fmla="*/ 908491 h 1412801"/>
              <a:gd name="connsiteX83" fmla="*/ 1432432 w 1751173"/>
              <a:gd name="connsiteY83" fmla="*/ 827424 h 1412801"/>
              <a:gd name="connsiteX84" fmla="*/ 1451232 w 1751173"/>
              <a:gd name="connsiteY84" fmla="*/ 817163 h 1412801"/>
              <a:gd name="connsiteX85" fmla="*/ 1468879 w 1751173"/>
              <a:gd name="connsiteY85" fmla="*/ 786512 h 1412801"/>
              <a:gd name="connsiteX86" fmla="*/ 1447325 w 1751173"/>
              <a:gd name="connsiteY86" fmla="*/ 701978 h 1412801"/>
              <a:gd name="connsiteX87" fmla="*/ 1432432 w 1751173"/>
              <a:gd name="connsiteY87" fmla="*/ 690545 h 14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51173" h="1412801">
                <a:moveTo>
                  <a:pt x="716218" y="1355596"/>
                </a:moveTo>
                <a:lnTo>
                  <a:pt x="723219" y="1361289"/>
                </a:lnTo>
                <a:cubicBezTo>
                  <a:pt x="732095" y="1364496"/>
                  <a:pt x="742014" y="1364913"/>
                  <a:pt x="752605" y="1363344"/>
                </a:cubicBezTo>
                <a:cubicBezTo>
                  <a:pt x="777523" y="1359329"/>
                  <a:pt x="802153" y="1360084"/>
                  <a:pt x="827317" y="1364186"/>
                </a:cubicBezTo>
                <a:cubicBezTo>
                  <a:pt x="847388" y="1367243"/>
                  <a:pt x="865841" y="1372688"/>
                  <a:pt x="882043" y="1381863"/>
                </a:cubicBezTo>
                <a:lnTo>
                  <a:pt x="913873" y="1412801"/>
                </a:lnTo>
                <a:lnTo>
                  <a:pt x="716218" y="1412801"/>
                </a:lnTo>
                <a:close/>
                <a:moveTo>
                  <a:pt x="716218" y="967749"/>
                </a:moveTo>
                <a:lnTo>
                  <a:pt x="730124" y="992585"/>
                </a:lnTo>
                <a:cubicBezTo>
                  <a:pt x="746827" y="1020849"/>
                  <a:pt x="746627" y="1024152"/>
                  <a:pt x="724456" y="1049695"/>
                </a:cubicBezTo>
                <a:lnTo>
                  <a:pt x="716218" y="1058849"/>
                </a:lnTo>
                <a:close/>
                <a:moveTo>
                  <a:pt x="716218" y="891198"/>
                </a:moveTo>
                <a:lnTo>
                  <a:pt x="734723" y="892319"/>
                </a:lnTo>
                <a:cubicBezTo>
                  <a:pt x="741028" y="891595"/>
                  <a:pt x="746332" y="895231"/>
                  <a:pt x="748523" y="901625"/>
                </a:cubicBezTo>
                <a:cubicBezTo>
                  <a:pt x="749746" y="905750"/>
                  <a:pt x="750836" y="912077"/>
                  <a:pt x="748890" y="913801"/>
                </a:cubicBezTo>
                <a:cubicBezTo>
                  <a:pt x="744221" y="917938"/>
                  <a:pt x="737771" y="914969"/>
                  <a:pt x="732355" y="913168"/>
                </a:cubicBezTo>
                <a:lnTo>
                  <a:pt x="716218" y="908013"/>
                </a:lnTo>
                <a:close/>
                <a:moveTo>
                  <a:pt x="1393066" y="841122"/>
                </a:moveTo>
                <a:lnTo>
                  <a:pt x="1393066" y="884095"/>
                </a:lnTo>
                <a:lnTo>
                  <a:pt x="1348413" y="853981"/>
                </a:lnTo>
                <a:cubicBezTo>
                  <a:pt x="1350681" y="853013"/>
                  <a:pt x="1352215" y="852001"/>
                  <a:pt x="1353727" y="851356"/>
                </a:cubicBezTo>
                <a:close/>
                <a:moveTo>
                  <a:pt x="0" y="818414"/>
                </a:moveTo>
                <a:lnTo>
                  <a:pt x="318741" y="818414"/>
                </a:lnTo>
                <a:lnTo>
                  <a:pt x="318741" y="1412801"/>
                </a:lnTo>
                <a:lnTo>
                  <a:pt x="0" y="1412801"/>
                </a:lnTo>
                <a:close/>
                <a:moveTo>
                  <a:pt x="716218" y="602228"/>
                </a:moveTo>
                <a:lnTo>
                  <a:pt x="1034959" y="602228"/>
                </a:lnTo>
                <a:lnTo>
                  <a:pt x="1034959" y="709706"/>
                </a:lnTo>
                <a:lnTo>
                  <a:pt x="1006499" y="710265"/>
                </a:lnTo>
                <a:cubicBezTo>
                  <a:pt x="946520" y="703319"/>
                  <a:pt x="894314" y="720045"/>
                  <a:pt x="851884" y="763881"/>
                </a:cubicBezTo>
                <a:cubicBezTo>
                  <a:pt x="845223" y="770475"/>
                  <a:pt x="838352" y="774479"/>
                  <a:pt x="828700" y="775736"/>
                </a:cubicBezTo>
                <a:cubicBezTo>
                  <a:pt x="798083" y="779590"/>
                  <a:pt x="767437" y="780865"/>
                  <a:pt x="736876" y="779981"/>
                </a:cubicBezTo>
                <a:lnTo>
                  <a:pt x="716218" y="778011"/>
                </a:lnTo>
                <a:close/>
                <a:moveTo>
                  <a:pt x="1074325" y="469735"/>
                </a:moveTo>
                <a:lnTo>
                  <a:pt x="1393066" y="469735"/>
                </a:lnTo>
                <a:lnTo>
                  <a:pt x="1393066" y="669661"/>
                </a:lnTo>
                <a:lnTo>
                  <a:pt x="1389145" y="667880"/>
                </a:lnTo>
                <a:cubicBezTo>
                  <a:pt x="1290023" y="626153"/>
                  <a:pt x="1190467" y="585505"/>
                  <a:pt x="1113926" y="505370"/>
                </a:cubicBezTo>
                <a:cubicBezTo>
                  <a:pt x="1106643" y="497931"/>
                  <a:pt x="1097692" y="493706"/>
                  <a:pt x="1086705" y="492673"/>
                </a:cubicBezTo>
                <a:cubicBezTo>
                  <a:pt x="1079733" y="492250"/>
                  <a:pt x="1078110" y="494730"/>
                  <a:pt x="1077710" y="501335"/>
                </a:cubicBezTo>
                <a:cubicBezTo>
                  <a:pt x="1077099" y="517504"/>
                  <a:pt x="1085195" y="529779"/>
                  <a:pt x="1095581" y="540720"/>
                </a:cubicBezTo>
                <a:cubicBezTo>
                  <a:pt x="1130554" y="577457"/>
                  <a:pt x="1165961" y="613116"/>
                  <a:pt x="1206427" y="644294"/>
                </a:cubicBezTo>
                <a:cubicBezTo>
                  <a:pt x="1240576" y="670301"/>
                  <a:pt x="1277539" y="692427"/>
                  <a:pt x="1309675" y="721258"/>
                </a:cubicBezTo>
                <a:cubicBezTo>
                  <a:pt x="1314568" y="725606"/>
                  <a:pt x="1320585" y="729654"/>
                  <a:pt x="1323442" y="737193"/>
                </a:cubicBezTo>
                <a:cubicBezTo>
                  <a:pt x="1306196" y="736148"/>
                  <a:pt x="1290072" y="734803"/>
                  <a:pt x="1273905" y="734193"/>
                </a:cubicBezTo>
                <a:cubicBezTo>
                  <a:pt x="1267667" y="733815"/>
                  <a:pt x="1264086" y="732125"/>
                  <a:pt x="1261116" y="726420"/>
                </a:cubicBezTo>
                <a:cubicBezTo>
                  <a:pt x="1252187" y="709674"/>
                  <a:pt x="1237798" y="704015"/>
                  <a:pt x="1219529" y="707697"/>
                </a:cubicBezTo>
                <a:lnTo>
                  <a:pt x="1196812" y="711846"/>
                </a:lnTo>
                <a:cubicBezTo>
                  <a:pt x="1188605" y="713559"/>
                  <a:pt x="1180554" y="712703"/>
                  <a:pt x="1173893" y="707144"/>
                </a:cubicBezTo>
                <a:cubicBezTo>
                  <a:pt x="1163029" y="698015"/>
                  <a:pt x="1150230" y="696503"/>
                  <a:pt x="1136565" y="697148"/>
                </a:cubicBezTo>
                <a:cubicBezTo>
                  <a:pt x="1120675" y="698028"/>
                  <a:pt x="1105430" y="700419"/>
                  <a:pt x="1089818" y="702789"/>
                </a:cubicBezTo>
                <a:lnTo>
                  <a:pt x="1074325" y="705277"/>
                </a:lnTo>
                <a:close/>
                <a:moveTo>
                  <a:pt x="358111" y="453168"/>
                </a:moveTo>
                <a:lnTo>
                  <a:pt x="676852" y="453168"/>
                </a:lnTo>
                <a:lnTo>
                  <a:pt x="676852" y="774258"/>
                </a:lnTo>
                <a:lnTo>
                  <a:pt x="645560" y="771275"/>
                </a:lnTo>
                <a:cubicBezTo>
                  <a:pt x="608353" y="765338"/>
                  <a:pt x="571324" y="756467"/>
                  <a:pt x="536987" y="739656"/>
                </a:cubicBezTo>
                <a:cubicBezTo>
                  <a:pt x="528035" y="735431"/>
                  <a:pt x="523643" y="728904"/>
                  <a:pt x="522018" y="719230"/>
                </a:cubicBezTo>
                <a:cubicBezTo>
                  <a:pt x="518915" y="703573"/>
                  <a:pt x="523129" y="688729"/>
                  <a:pt x="526608" y="673839"/>
                </a:cubicBezTo>
                <a:cubicBezTo>
                  <a:pt x="531200" y="652756"/>
                  <a:pt x="539071" y="632240"/>
                  <a:pt x="539304" y="610156"/>
                </a:cubicBezTo>
                <a:cubicBezTo>
                  <a:pt x="539548" y="593967"/>
                  <a:pt x="533843" y="584782"/>
                  <a:pt x="521244" y="579968"/>
                </a:cubicBezTo>
                <a:cubicBezTo>
                  <a:pt x="518365" y="584949"/>
                  <a:pt x="525682" y="585761"/>
                  <a:pt x="525804" y="589819"/>
                </a:cubicBezTo>
                <a:cubicBezTo>
                  <a:pt x="512772" y="586084"/>
                  <a:pt x="512427" y="585695"/>
                  <a:pt x="509936" y="590332"/>
                </a:cubicBezTo>
                <a:cubicBezTo>
                  <a:pt x="489256" y="627751"/>
                  <a:pt x="472178" y="666492"/>
                  <a:pt x="467009" y="709270"/>
                </a:cubicBezTo>
                <a:cubicBezTo>
                  <a:pt x="463941" y="735600"/>
                  <a:pt x="462386" y="761287"/>
                  <a:pt x="479355" y="785149"/>
                </a:cubicBezTo>
                <a:cubicBezTo>
                  <a:pt x="496003" y="808255"/>
                  <a:pt x="516286" y="826056"/>
                  <a:pt x="540895" y="839332"/>
                </a:cubicBezTo>
                <a:cubicBezTo>
                  <a:pt x="581549" y="861313"/>
                  <a:pt x="626172" y="872486"/>
                  <a:pt x="670841" y="882925"/>
                </a:cubicBezTo>
                <a:lnTo>
                  <a:pt x="676852" y="884343"/>
                </a:lnTo>
                <a:lnTo>
                  <a:pt x="676852" y="1111682"/>
                </a:lnTo>
                <a:lnTo>
                  <a:pt x="663280" y="1123332"/>
                </a:lnTo>
                <a:cubicBezTo>
                  <a:pt x="650226" y="1132117"/>
                  <a:pt x="642865" y="1144194"/>
                  <a:pt x="637206" y="1158583"/>
                </a:cubicBezTo>
                <a:cubicBezTo>
                  <a:pt x="624543" y="1191330"/>
                  <a:pt x="631049" y="1223766"/>
                  <a:pt x="637167" y="1256546"/>
                </a:cubicBezTo>
                <a:cubicBezTo>
                  <a:pt x="639831" y="1270334"/>
                  <a:pt x="644321" y="1282852"/>
                  <a:pt x="651158" y="1293855"/>
                </a:cubicBezTo>
                <a:lnTo>
                  <a:pt x="676852" y="1319676"/>
                </a:lnTo>
                <a:lnTo>
                  <a:pt x="676852" y="1412801"/>
                </a:lnTo>
                <a:lnTo>
                  <a:pt x="358111" y="1412801"/>
                </a:lnTo>
                <a:close/>
                <a:moveTo>
                  <a:pt x="1432432" y="0"/>
                </a:moveTo>
                <a:lnTo>
                  <a:pt x="1751173" y="0"/>
                </a:lnTo>
                <a:lnTo>
                  <a:pt x="1751173" y="1165798"/>
                </a:lnTo>
                <a:lnTo>
                  <a:pt x="1692337" y="1109788"/>
                </a:lnTo>
                <a:cubicBezTo>
                  <a:pt x="1629069" y="1053679"/>
                  <a:pt x="1570584" y="1008137"/>
                  <a:pt x="1531914" y="974108"/>
                </a:cubicBezTo>
                <a:cubicBezTo>
                  <a:pt x="1473908" y="923064"/>
                  <a:pt x="1459972" y="920988"/>
                  <a:pt x="1440528" y="912791"/>
                </a:cubicBezTo>
                <a:lnTo>
                  <a:pt x="1432432" y="908491"/>
                </a:lnTo>
                <a:lnTo>
                  <a:pt x="1432432" y="827424"/>
                </a:lnTo>
                <a:lnTo>
                  <a:pt x="1451232" y="817163"/>
                </a:lnTo>
                <a:cubicBezTo>
                  <a:pt x="1459487" y="809330"/>
                  <a:pt x="1465533" y="799200"/>
                  <a:pt x="1468879" y="786512"/>
                </a:cubicBezTo>
                <a:cubicBezTo>
                  <a:pt x="1476766" y="756605"/>
                  <a:pt x="1468010" y="724448"/>
                  <a:pt x="1447325" y="701978"/>
                </a:cubicBezTo>
                <a:lnTo>
                  <a:pt x="1432432" y="690545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id="{EF77A6B0-46F9-DEB5-7DBA-D1F6F63B38F9}"/>
              </a:ext>
            </a:extLst>
          </p:cNvPr>
          <p:cNvSpPr/>
          <p:nvPr/>
        </p:nvSpPr>
        <p:spPr>
          <a:xfrm>
            <a:off x="695770" y="25472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6514A887-6EA2-21B4-9A4A-9653C91B58FA}"/>
              </a:ext>
            </a:extLst>
          </p:cNvPr>
          <p:cNvSpPr/>
          <p:nvPr/>
        </p:nvSpPr>
        <p:spPr>
          <a:xfrm>
            <a:off x="1093250" y="25371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ADBD401-667D-AFD7-7F5C-3354165F67C6}"/>
              </a:ext>
            </a:extLst>
          </p:cNvPr>
          <p:cNvSpPr txBox="1"/>
          <p:nvPr/>
        </p:nvSpPr>
        <p:spPr>
          <a:xfrm>
            <a:off x="1623435" y="186457"/>
            <a:ext cx="6631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spc="600" dirty="0">
                <a:solidFill>
                  <a:schemeClr val="bg1">
                    <a:lumMod val="50000"/>
                  </a:schemeClr>
                </a:solidFill>
              </a:rPr>
              <a:t>CLEANING </a:t>
            </a:r>
            <a:r>
              <a:rPr lang="es-MX" sz="4800" b="1" spc="600" dirty="0">
                <a:solidFill>
                  <a:srgbClr val="057EC7"/>
                </a:solidFill>
              </a:rPr>
              <a:t>STYLE</a:t>
            </a:r>
            <a:endParaRPr lang="es-PE" sz="4800" b="1" spc="600" dirty="0">
              <a:solidFill>
                <a:srgbClr val="057EC7"/>
              </a:solidFill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EFD4E357-073F-54E3-AC44-D5EB015329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29198" y="110846"/>
            <a:ext cx="890211" cy="936346"/>
            <a:chOff x="2469" y="712"/>
            <a:chExt cx="2740" cy="288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3FAAF73-D690-7FB2-B957-8F8459E0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3F072617-16D1-F260-8D98-2732C1249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A8A209C9-203D-BF5F-598F-F3F687E52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6382BC0A-D33E-CB02-E68F-35C14E5A9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0DDF9ADF-292D-6C8C-1F00-AD1DA22C4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88EE3196-5DE5-6FDA-3E6C-1462DE980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479ED20D-ED18-A03C-6471-595FBFF2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F5953E8D-8E58-965A-0814-A44736417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D1AA1979-251B-6C24-5DE9-275B3E084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6BA2CD5-1B7E-DDE5-7317-6A643805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70EFA71-8100-8B06-A025-E604208B2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9" name="Imagen 38">
            <a:extLst>
              <a:ext uri="{FF2B5EF4-FFF2-40B4-BE49-F238E27FC236}">
                <a16:creationId xmlns:a16="http://schemas.microsoft.com/office/drawing/2014/main" id="{7C07BCCA-A76E-7FF5-B4C6-2549315B11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1138957" y="3810295"/>
            <a:ext cx="4429166" cy="13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6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9ABB201-A703-CFAF-DB85-A91BBB5C68C4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16760"/>
          <a:stretch>
            <a:fillRect/>
          </a:stretch>
        </p:blipFill>
        <p:spPr>
          <a:xfrm>
            <a:off x="6096000" y="3225916"/>
            <a:ext cx="6096000" cy="2700000"/>
          </a:xfrm>
        </p:spPr>
      </p:pic>
      <p:sp>
        <p:nvSpPr>
          <p:cNvPr id="3" name="직사각형 16">
            <a:extLst>
              <a:ext uri="{FF2B5EF4-FFF2-40B4-BE49-F238E27FC236}">
                <a16:creationId xmlns:a16="http://schemas.microsoft.com/office/drawing/2014/main" id="{80BB71E1-7528-B102-EDA1-366BB67E1FC3}"/>
              </a:ext>
            </a:extLst>
          </p:cNvPr>
          <p:cNvSpPr/>
          <p:nvPr/>
        </p:nvSpPr>
        <p:spPr>
          <a:xfrm>
            <a:off x="6962845" y="135385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B5E958C-562F-3F5A-6C63-654ED7788C00}"/>
              </a:ext>
            </a:extLst>
          </p:cNvPr>
          <p:cNvSpPr txBox="1"/>
          <p:nvPr/>
        </p:nvSpPr>
        <p:spPr>
          <a:xfrm>
            <a:off x="3334889" y="5618139"/>
            <a:ext cx="2727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1376B9F6-90C5-B0AA-92EA-4E7B2A150827}"/>
              </a:ext>
            </a:extLst>
          </p:cNvPr>
          <p:cNvSpPr txBox="1">
            <a:spLocks/>
          </p:cNvSpPr>
          <p:nvPr/>
        </p:nvSpPr>
        <p:spPr>
          <a:xfrm>
            <a:off x="2923472" y="3773180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6" name="Freeform: Shape 140">
            <a:extLst>
              <a:ext uri="{FF2B5EF4-FFF2-40B4-BE49-F238E27FC236}">
                <a16:creationId xmlns:a16="http://schemas.microsoft.com/office/drawing/2014/main" id="{9F630DD8-0531-820C-0696-D2BB1D7CB475}"/>
              </a:ext>
            </a:extLst>
          </p:cNvPr>
          <p:cNvSpPr/>
          <p:nvPr/>
        </p:nvSpPr>
        <p:spPr>
          <a:xfrm flipH="1">
            <a:off x="14777" y="1280660"/>
            <a:ext cx="6507660" cy="4388311"/>
          </a:xfrm>
          <a:custGeom>
            <a:avLst/>
            <a:gdLst>
              <a:gd name="connsiteX0" fmla="*/ 5290604 w 6507660"/>
              <a:gd name="connsiteY0" fmla="*/ 3151911 h 4388311"/>
              <a:gd name="connsiteX1" fmla="*/ 5280167 w 6507660"/>
              <a:gd name="connsiteY1" fmla="*/ 3162348 h 4388311"/>
              <a:gd name="connsiteX2" fmla="*/ 5280167 w 6507660"/>
              <a:gd name="connsiteY2" fmla="*/ 3337120 h 4388311"/>
              <a:gd name="connsiteX3" fmla="*/ 5253923 w 6507660"/>
              <a:gd name="connsiteY3" fmla="*/ 3342418 h 4388311"/>
              <a:gd name="connsiteX4" fmla="*/ 5196375 w 6507660"/>
              <a:gd name="connsiteY4" fmla="*/ 3429238 h 4388311"/>
              <a:gd name="connsiteX5" fmla="*/ 5196376 w 6507660"/>
              <a:gd name="connsiteY5" fmla="*/ 3709560 h 4388311"/>
              <a:gd name="connsiteX6" fmla="*/ 5253924 w 6507660"/>
              <a:gd name="connsiteY6" fmla="*/ 3796381 h 4388311"/>
              <a:gd name="connsiteX7" fmla="*/ 5280167 w 6507660"/>
              <a:gd name="connsiteY7" fmla="*/ 3801679 h 4388311"/>
              <a:gd name="connsiteX8" fmla="*/ 5280167 w 6507660"/>
              <a:gd name="connsiteY8" fmla="*/ 3976447 h 4388311"/>
              <a:gd name="connsiteX9" fmla="*/ 5290604 w 6507660"/>
              <a:gd name="connsiteY9" fmla="*/ 3986884 h 4388311"/>
              <a:gd name="connsiteX10" fmla="*/ 5301041 w 6507660"/>
              <a:gd name="connsiteY10" fmla="*/ 3976447 h 4388311"/>
              <a:gd name="connsiteX11" fmla="*/ 5301041 w 6507660"/>
              <a:gd name="connsiteY11" fmla="*/ 3801676 h 4388311"/>
              <a:gd name="connsiteX12" fmla="*/ 5327277 w 6507660"/>
              <a:gd name="connsiteY12" fmla="*/ 3796380 h 4388311"/>
              <a:gd name="connsiteX13" fmla="*/ 5384824 w 6507660"/>
              <a:gd name="connsiteY13" fmla="*/ 3709559 h 4388311"/>
              <a:gd name="connsiteX14" fmla="*/ 5384824 w 6507660"/>
              <a:gd name="connsiteY14" fmla="*/ 3429238 h 4388311"/>
              <a:gd name="connsiteX15" fmla="*/ 5327277 w 6507660"/>
              <a:gd name="connsiteY15" fmla="*/ 3342418 h 4388311"/>
              <a:gd name="connsiteX16" fmla="*/ 5301041 w 6507660"/>
              <a:gd name="connsiteY16" fmla="*/ 3337121 h 4388311"/>
              <a:gd name="connsiteX17" fmla="*/ 5301041 w 6507660"/>
              <a:gd name="connsiteY17" fmla="*/ 3162348 h 4388311"/>
              <a:gd name="connsiteX18" fmla="*/ 5290604 w 6507660"/>
              <a:gd name="connsiteY18" fmla="*/ 3151911 h 4388311"/>
              <a:gd name="connsiteX19" fmla="*/ 5071938 w 6507660"/>
              <a:gd name="connsiteY19" fmla="*/ 2996689 h 4388311"/>
              <a:gd name="connsiteX20" fmla="*/ 5061501 w 6507660"/>
              <a:gd name="connsiteY20" fmla="*/ 3007126 h 4388311"/>
              <a:gd name="connsiteX21" fmla="*/ 5061501 w 6507660"/>
              <a:gd name="connsiteY21" fmla="*/ 3205193 h 4388311"/>
              <a:gd name="connsiteX22" fmla="*/ 5057961 w 6507660"/>
              <a:gd name="connsiteY22" fmla="*/ 3204478 h 4388311"/>
              <a:gd name="connsiteX23" fmla="*/ 4963736 w 6507660"/>
              <a:gd name="connsiteY23" fmla="*/ 3298703 h 4388311"/>
              <a:gd name="connsiteX24" fmla="*/ 4963737 w 6507660"/>
              <a:gd name="connsiteY24" fmla="*/ 3661368 h 4388311"/>
              <a:gd name="connsiteX25" fmla="*/ 5057962 w 6507660"/>
              <a:gd name="connsiteY25" fmla="*/ 3755593 h 4388311"/>
              <a:gd name="connsiteX26" fmla="*/ 5057961 w 6507660"/>
              <a:gd name="connsiteY26" fmla="*/ 3755592 h 4388311"/>
              <a:gd name="connsiteX27" fmla="*/ 5061501 w 6507660"/>
              <a:gd name="connsiteY27" fmla="*/ 3754878 h 4388311"/>
              <a:gd name="connsiteX28" fmla="*/ 5061501 w 6507660"/>
              <a:gd name="connsiteY28" fmla="*/ 4377874 h 4388311"/>
              <a:gd name="connsiteX29" fmla="*/ 5071938 w 6507660"/>
              <a:gd name="connsiteY29" fmla="*/ 4388311 h 4388311"/>
              <a:gd name="connsiteX30" fmla="*/ 5082375 w 6507660"/>
              <a:gd name="connsiteY30" fmla="*/ 4377874 h 4388311"/>
              <a:gd name="connsiteX31" fmla="*/ 5082375 w 6507660"/>
              <a:gd name="connsiteY31" fmla="*/ 3750663 h 4388311"/>
              <a:gd name="connsiteX32" fmla="*/ 5094638 w 6507660"/>
              <a:gd name="connsiteY32" fmla="*/ 3748188 h 4388311"/>
              <a:gd name="connsiteX33" fmla="*/ 5152186 w 6507660"/>
              <a:gd name="connsiteY33" fmla="*/ 3661367 h 4388311"/>
              <a:gd name="connsiteX34" fmla="*/ 5152186 w 6507660"/>
              <a:gd name="connsiteY34" fmla="*/ 3298703 h 4388311"/>
              <a:gd name="connsiteX35" fmla="*/ 5094638 w 6507660"/>
              <a:gd name="connsiteY35" fmla="*/ 3211883 h 4388311"/>
              <a:gd name="connsiteX36" fmla="*/ 5082375 w 6507660"/>
              <a:gd name="connsiteY36" fmla="*/ 3209407 h 4388311"/>
              <a:gd name="connsiteX37" fmla="*/ 5082375 w 6507660"/>
              <a:gd name="connsiteY37" fmla="*/ 3007126 h 4388311"/>
              <a:gd name="connsiteX38" fmla="*/ 5071938 w 6507660"/>
              <a:gd name="connsiteY38" fmla="*/ 2996689 h 4388311"/>
              <a:gd name="connsiteX39" fmla="*/ 6413436 w 6507660"/>
              <a:gd name="connsiteY39" fmla="*/ 2973900 h 4388311"/>
              <a:gd name="connsiteX40" fmla="*/ 6402999 w 6507660"/>
              <a:gd name="connsiteY40" fmla="*/ 2984337 h 4388311"/>
              <a:gd name="connsiteX41" fmla="*/ 6402999 w 6507660"/>
              <a:gd name="connsiteY41" fmla="*/ 3159109 h 4388311"/>
              <a:gd name="connsiteX42" fmla="*/ 6376758 w 6507660"/>
              <a:gd name="connsiteY42" fmla="*/ 3164407 h 4388311"/>
              <a:gd name="connsiteX43" fmla="*/ 6319210 w 6507660"/>
              <a:gd name="connsiteY43" fmla="*/ 3251227 h 4388311"/>
              <a:gd name="connsiteX44" fmla="*/ 6319211 w 6507660"/>
              <a:gd name="connsiteY44" fmla="*/ 3531549 h 4388311"/>
              <a:gd name="connsiteX45" fmla="*/ 6376759 w 6507660"/>
              <a:gd name="connsiteY45" fmla="*/ 3618370 h 4388311"/>
              <a:gd name="connsiteX46" fmla="*/ 6402999 w 6507660"/>
              <a:gd name="connsiteY46" fmla="*/ 3623667 h 4388311"/>
              <a:gd name="connsiteX47" fmla="*/ 6402999 w 6507660"/>
              <a:gd name="connsiteY47" fmla="*/ 3798436 h 4388311"/>
              <a:gd name="connsiteX48" fmla="*/ 6413436 w 6507660"/>
              <a:gd name="connsiteY48" fmla="*/ 3808873 h 4388311"/>
              <a:gd name="connsiteX49" fmla="*/ 6423873 w 6507660"/>
              <a:gd name="connsiteY49" fmla="*/ 3798436 h 4388311"/>
              <a:gd name="connsiteX50" fmla="*/ 6423873 w 6507660"/>
              <a:gd name="connsiteY50" fmla="*/ 3623666 h 4388311"/>
              <a:gd name="connsiteX51" fmla="*/ 6450111 w 6507660"/>
              <a:gd name="connsiteY51" fmla="*/ 3618369 h 4388311"/>
              <a:gd name="connsiteX52" fmla="*/ 6507660 w 6507660"/>
              <a:gd name="connsiteY52" fmla="*/ 3531548 h 4388311"/>
              <a:gd name="connsiteX53" fmla="*/ 6507660 w 6507660"/>
              <a:gd name="connsiteY53" fmla="*/ 3251227 h 4388311"/>
              <a:gd name="connsiteX54" fmla="*/ 6450111 w 6507660"/>
              <a:gd name="connsiteY54" fmla="*/ 3164407 h 4388311"/>
              <a:gd name="connsiteX55" fmla="*/ 6423873 w 6507660"/>
              <a:gd name="connsiteY55" fmla="*/ 3159109 h 4388311"/>
              <a:gd name="connsiteX56" fmla="*/ 6423873 w 6507660"/>
              <a:gd name="connsiteY56" fmla="*/ 2984337 h 4388311"/>
              <a:gd name="connsiteX57" fmla="*/ 6413436 w 6507660"/>
              <a:gd name="connsiteY57" fmla="*/ 2973900 h 4388311"/>
              <a:gd name="connsiteX58" fmla="*/ 4841054 w 6507660"/>
              <a:gd name="connsiteY58" fmla="*/ 2908477 h 4388311"/>
              <a:gd name="connsiteX59" fmla="*/ 4830617 w 6507660"/>
              <a:gd name="connsiteY59" fmla="*/ 2918914 h 4388311"/>
              <a:gd name="connsiteX60" fmla="*/ 4830617 w 6507660"/>
              <a:gd name="connsiteY60" fmla="*/ 2970773 h 4388311"/>
              <a:gd name="connsiteX61" fmla="*/ 4804377 w 6507660"/>
              <a:gd name="connsiteY61" fmla="*/ 2976071 h 4388311"/>
              <a:gd name="connsiteX62" fmla="*/ 4746828 w 6507660"/>
              <a:gd name="connsiteY62" fmla="*/ 3062891 h 4388311"/>
              <a:gd name="connsiteX63" fmla="*/ 4746829 w 6507660"/>
              <a:gd name="connsiteY63" fmla="*/ 3440685 h 4388311"/>
              <a:gd name="connsiteX64" fmla="*/ 4804377 w 6507660"/>
              <a:gd name="connsiteY64" fmla="*/ 3527506 h 4388311"/>
              <a:gd name="connsiteX65" fmla="*/ 4830617 w 6507660"/>
              <a:gd name="connsiteY65" fmla="*/ 3532803 h 4388311"/>
              <a:gd name="connsiteX66" fmla="*/ 4830617 w 6507660"/>
              <a:gd name="connsiteY66" fmla="*/ 3733013 h 4388311"/>
              <a:gd name="connsiteX67" fmla="*/ 4841054 w 6507660"/>
              <a:gd name="connsiteY67" fmla="*/ 3743450 h 4388311"/>
              <a:gd name="connsiteX68" fmla="*/ 4851491 w 6507660"/>
              <a:gd name="connsiteY68" fmla="*/ 3733013 h 4388311"/>
              <a:gd name="connsiteX69" fmla="*/ 4851491 w 6507660"/>
              <a:gd name="connsiteY69" fmla="*/ 3532802 h 4388311"/>
              <a:gd name="connsiteX70" fmla="*/ 4877729 w 6507660"/>
              <a:gd name="connsiteY70" fmla="*/ 3527505 h 4388311"/>
              <a:gd name="connsiteX71" fmla="*/ 4935278 w 6507660"/>
              <a:gd name="connsiteY71" fmla="*/ 3440684 h 4388311"/>
              <a:gd name="connsiteX72" fmla="*/ 4935278 w 6507660"/>
              <a:gd name="connsiteY72" fmla="*/ 3062891 h 4388311"/>
              <a:gd name="connsiteX73" fmla="*/ 4877729 w 6507660"/>
              <a:gd name="connsiteY73" fmla="*/ 2976071 h 4388311"/>
              <a:gd name="connsiteX74" fmla="*/ 4851491 w 6507660"/>
              <a:gd name="connsiteY74" fmla="*/ 2970773 h 4388311"/>
              <a:gd name="connsiteX75" fmla="*/ 4851491 w 6507660"/>
              <a:gd name="connsiteY75" fmla="*/ 2918914 h 4388311"/>
              <a:gd name="connsiteX76" fmla="*/ 4841054 w 6507660"/>
              <a:gd name="connsiteY76" fmla="*/ 2908477 h 4388311"/>
              <a:gd name="connsiteX77" fmla="*/ 5522740 w 6507660"/>
              <a:gd name="connsiteY77" fmla="*/ 2700858 h 4388311"/>
              <a:gd name="connsiteX78" fmla="*/ 5512303 w 6507660"/>
              <a:gd name="connsiteY78" fmla="*/ 2711295 h 4388311"/>
              <a:gd name="connsiteX79" fmla="*/ 5512303 w 6507660"/>
              <a:gd name="connsiteY79" fmla="*/ 2887452 h 4388311"/>
              <a:gd name="connsiteX80" fmla="*/ 5477028 w 6507660"/>
              <a:gd name="connsiteY80" fmla="*/ 2894574 h 4388311"/>
              <a:gd name="connsiteX81" fmla="*/ 5419480 w 6507660"/>
              <a:gd name="connsiteY81" fmla="*/ 2981394 h 4388311"/>
              <a:gd name="connsiteX82" fmla="*/ 5419481 w 6507660"/>
              <a:gd name="connsiteY82" fmla="*/ 3597019 h 4388311"/>
              <a:gd name="connsiteX83" fmla="*/ 5477029 w 6507660"/>
              <a:gd name="connsiteY83" fmla="*/ 3683840 h 4388311"/>
              <a:gd name="connsiteX84" fmla="*/ 5512303 w 6507660"/>
              <a:gd name="connsiteY84" fmla="*/ 3690961 h 4388311"/>
              <a:gd name="connsiteX85" fmla="*/ 5512303 w 6507660"/>
              <a:gd name="connsiteY85" fmla="*/ 4082043 h 4388311"/>
              <a:gd name="connsiteX86" fmla="*/ 5522740 w 6507660"/>
              <a:gd name="connsiteY86" fmla="*/ 4092480 h 4388311"/>
              <a:gd name="connsiteX87" fmla="*/ 5533177 w 6507660"/>
              <a:gd name="connsiteY87" fmla="*/ 4082043 h 4388311"/>
              <a:gd name="connsiteX88" fmla="*/ 5533177 w 6507660"/>
              <a:gd name="connsiteY88" fmla="*/ 3687312 h 4388311"/>
              <a:gd name="connsiteX89" fmla="*/ 5550381 w 6507660"/>
              <a:gd name="connsiteY89" fmla="*/ 3683839 h 4388311"/>
              <a:gd name="connsiteX90" fmla="*/ 5607930 w 6507660"/>
              <a:gd name="connsiteY90" fmla="*/ 3597018 h 4388311"/>
              <a:gd name="connsiteX91" fmla="*/ 5607930 w 6507660"/>
              <a:gd name="connsiteY91" fmla="*/ 2981394 h 4388311"/>
              <a:gd name="connsiteX92" fmla="*/ 5550381 w 6507660"/>
              <a:gd name="connsiteY92" fmla="*/ 2894574 h 4388311"/>
              <a:gd name="connsiteX93" fmla="*/ 5533177 w 6507660"/>
              <a:gd name="connsiteY93" fmla="*/ 2891100 h 4388311"/>
              <a:gd name="connsiteX94" fmla="*/ 5533177 w 6507660"/>
              <a:gd name="connsiteY94" fmla="*/ 2711295 h 4388311"/>
              <a:gd name="connsiteX95" fmla="*/ 5522740 w 6507660"/>
              <a:gd name="connsiteY95" fmla="*/ 2700858 h 4388311"/>
              <a:gd name="connsiteX96" fmla="*/ 5754882 w 6507660"/>
              <a:gd name="connsiteY96" fmla="*/ 2699936 h 4388311"/>
              <a:gd name="connsiteX97" fmla="*/ 5744445 w 6507660"/>
              <a:gd name="connsiteY97" fmla="*/ 2710373 h 4388311"/>
              <a:gd name="connsiteX98" fmla="*/ 5744445 w 6507660"/>
              <a:gd name="connsiteY98" fmla="*/ 2885145 h 4388311"/>
              <a:gd name="connsiteX99" fmla="*/ 5718205 w 6507660"/>
              <a:gd name="connsiteY99" fmla="*/ 2890443 h 4388311"/>
              <a:gd name="connsiteX100" fmla="*/ 5660656 w 6507660"/>
              <a:gd name="connsiteY100" fmla="*/ 2977263 h 4388311"/>
              <a:gd name="connsiteX101" fmla="*/ 5660657 w 6507660"/>
              <a:gd name="connsiteY101" fmla="*/ 3257585 h 4388311"/>
              <a:gd name="connsiteX102" fmla="*/ 5718206 w 6507660"/>
              <a:gd name="connsiteY102" fmla="*/ 3344406 h 4388311"/>
              <a:gd name="connsiteX103" fmla="*/ 5744445 w 6507660"/>
              <a:gd name="connsiteY103" fmla="*/ 3349703 h 4388311"/>
              <a:gd name="connsiteX104" fmla="*/ 5744445 w 6507660"/>
              <a:gd name="connsiteY104" fmla="*/ 3524472 h 4388311"/>
              <a:gd name="connsiteX105" fmla="*/ 5754882 w 6507660"/>
              <a:gd name="connsiteY105" fmla="*/ 3534909 h 4388311"/>
              <a:gd name="connsiteX106" fmla="*/ 5765319 w 6507660"/>
              <a:gd name="connsiteY106" fmla="*/ 3524472 h 4388311"/>
              <a:gd name="connsiteX107" fmla="*/ 5765319 w 6507660"/>
              <a:gd name="connsiteY107" fmla="*/ 3349702 h 4388311"/>
              <a:gd name="connsiteX108" fmla="*/ 5791558 w 6507660"/>
              <a:gd name="connsiteY108" fmla="*/ 3344405 h 4388311"/>
              <a:gd name="connsiteX109" fmla="*/ 5849106 w 6507660"/>
              <a:gd name="connsiteY109" fmla="*/ 3257584 h 4388311"/>
              <a:gd name="connsiteX110" fmla="*/ 5849106 w 6507660"/>
              <a:gd name="connsiteY110" fmla="*/ 2977263 h 4388311"/>
              <a:gd name="connsiteX111" fmla="*/ 5791558 w 6507660"/>
              <a:gd name="connsiteY111" fmla="*/ 2890443 h 4388311"/>
              <a:gd name="connsiteX112" fmla="*/ 5765319 w 6507660"/>
              <a:gd name="connsiteY112" fmla="*/ 2885145 h 4388311"/>
              <a:gd name="connsiteX113" fmla="*/ 5765319 w 6507660"/>
              <a:gd name="connsiteY113" fmla="*/ 2710373 h 4388311"/>
              <a:gd name="connsiteX114" fmla="*/ 5754882 w 6507660"/>
              <a:gd name="connsiteY114" fmla="*/ 2699936 h 4388311"/>
              <a:gd name="connsiteX115" fmla="*/ 5972297 w 6507660"/>
              <a:gd name="connsiteY115" fmla="*/ 2695673 h 4388311"/>
              <a:gd name="connsiteX116" fmla="*/ 5961860 w 6507660"/>
              <a:gd name="connsiteY116" fmla="*/ 2706110 h 4388311"/>
              <a:gd name="connsiteX117" fmla="*/ 5961860 w 6507660"/>
              <a:gd name="connsiteY117" fmla="*/ 3159205 h 4388311"/>
              <a:gd name="connsiteX118" fmla="*/ 5935619 w 6507660"/>
              <a:gd name="connsiteY118" fmla="*/ 3164503 h 4388311"/>
              <a:gd name="connsiteX119" fmla="*/ 5878071 w 6507660"/>
              <a:gd name="connsiteY119" fmla="*/ 3251323 h 4388311"/>
              <a:gd name="connsiteX120" fmla="*/ 5878072 w 6507660"/>
              <a:gd name="connsiteY120" fmla="*/ 3700511 h 4388311"/>
              <a:gd name="connsiteX121" fmla="*/ 5935621 w 6507660"/>
              <a:gd name="connsiteY121" fmla="*/ 3787332 h 4388311"/>
              <a:gd name="connsiteX122" fmla="*/ 5961860 w 6507660"/>
              <a:gd name="connsiteY122" fmla="*/ 3792629 h 4388311"/>
              <a:gd name="connsiteX123" fmla="*/ 5961860 w 6507660"/>
              <a:gd name="connsiteY123" fmla="*/ 4076858 h 4388311"/>
              <a:gd name="connsiteX124" fmla="*/ 5972297 w 6507660"/>
              <a:gd name="connsiteY124" fmla="*/ 4087295 h 4388311"/>
              <a:gd name="connsiteX125" fmla="*/ 5982734 w 6507660"/>
              <a:gd name="connsiteY125" fmla="*/ 4076858 h 4388311"/>
              <a:gd name="connsiteX126" fmla="*/ 5982734 w 6507660"/>
              <a:gd name="connsiteY126" fmla="*/ 3792628 h 4388311"/>
              <a:gd name="connsiteX127" fmla="*/ 6008973 w 6507660"/>
              <a:gd name="connsiteY127" fmla="*/ 3787331 h 4388311"/>
              <a:gd name="connsiteX128" fmla="*/ 6066521 w 6507660"/>
              <a:gd name="connsiteY128" fmla="*/ 3700510 h 4388311"/>
              <a:gd name="connsiteX129" fmla="*/ 6066521 w 6507660"/>
              <a:gd name="connsiteY129" fmla="*/ 3251323 h 4388311"/>
              <a:gd name="connsiteX130" fmla="*/ 6008973 w 6507660"/>
              <a:gd name="connsiteY130" fmla="*/ 3164503 h 4388311"/>
              <a:gd name="connsiteX131" fmla="*/ 5982734 w 6507660"/>
              <a:gd name="connsiteY131" fmla="*/ 3159205 h 4388311"/>
              <a:gd name="connsiteX132" fmla="*/ 5982734 w 6507660"/>
              <a:gd name="connsiteY132" fmla="*/ 2706110 h 4388311"/>
              <a:gd name="connsiteX133" fmla="*/ 5972297 w 6507660"/>
              <a:gd name="connsiteY133" fmla="*/ 2695673 h 4388311"/>
              <a:gd name="connsiteX134" fmla="*/ 6193920 w 6507660"/>
              <a:gd name="connsiteY134" fmla="*/ 2640136 h 4388311"/>
              <a:gd name="connsiteX135" fmla="*/ 6183483 w 6507660"/>
              <a:gd name="connsiteY135" fmla="*/ 2650573 h 4388311"/>
              <a:gd name="connsiteX136" fmla="*/ 6183483 w 6507660"/>
              <a:gd name="connsiteY136" fmla="*/ 3103667 h 4388311"/>
              <a:gd name="connsiteX137" fmla="*/ 6157239 w 6507660"/>
              <a:gd name="connsiteY137" fmla="*/ 3108966 h 4388311"/>
              <a:gd name="connsiteX138" fmla="*/ 6099691 w 6507660"/>
              <a:gd name="connsiteY138" fmla="*/ 3195786 h 4388311"/>
              <a:gd name="connsiteX139" fmla="*/ 6099692 w 6507660"/>
              <a:gd name="connsiteY139" fmla="*/ 3585566 h 4388311"/>
              <a:gd name="connsiteX140" fmla="*/ 6157240 w 6507660"/>
              <a:gd name="connsiteY140" fmla="*/ 3672387 h 4388311"/>
              <a:gd name="connsiteX141" fmla="*/ 6183483 w 6507660"/>
              <a:gd name="connsiteY141" fmla="*/ 3677685 h 4388311"/>
              <a:gd name="connsiteX142" fmla="*/ 6183483 w 6507660"/>
              <a:gd name="connsiteY142" fmla="*/ 4021321 h 4388311"/>
              <a:gd name="connsiteX143" fmla="*/ 6193920 w 6507660"/>
              <a:gd name="connsiteY143" fmla="*/ 4031758 h 4388311"/>
              <a:gd name="connsiteX144" fmla="*/ 6204357 w 6507660"/>
              <a:gd name="connsiteY144" fmla="*/ 4021321 h 4388311"/>
              <a:gd name="connsiteX145" fmla="*/ 6204357 w 6507660"/>
              <a:gd name="connsiteY145" fmla="*/ 3677682 h 4388311"/>
              <a:gd name="connsiteX146" fmla="*/ 6230592 w 6507660"/>
              <a:gd name="connsiteY146" fmla="*/ 3672386 h 4388311"/>
              <a:gd name="connsiteX147" fmla="*/ 6288141 w 6507660"/>
              <a:gd name="connsiteY147" fmla="*/ 3585565 h 4388311"/>
              <a:gd name="connsiteX148" fmla="*/ 6288141 w 6507660"/>
              <a:gd name="connsiteY148" fmla="*/ 3195786 h 4388311"/>
              <a:gd name="connsiteX149" fmla="*/ 6230592 w 6507660"/>
              <a:gd name="connsiteY149" fmla="*/ 3108966 h 4388311"/>
              <a:gd name="connsiteX150" fmla="*/ 6204357 w 6507660"/>
              <a:gd name="connsiteY150" fmla="*/ 3103669 h 4388311"/>
              <a:gd name="connsiteX151" fmla="*/ 6204357 w 6507660"/>
              <a:gd name="connsiteY151" fmla="*/ 2650573 h 4388311"/>
              <a:gd name="connsiteX152" fmla="*/ 6193920 w 6507660"/>
              <a:gd name="connsiteY152" fmla="*/ 2640136 h 4388311"/>
              <a:gd name="connsiteX153" fmla="*/ 3950906 w 6507660"/>
              <a:gd name="connsiteY153" fmla="*/ 2597073 h 4388311"/>
              <a:gd name="connsiteX154" fmla="*/ 3940469 w 6507660"/>
              <a:gd name="connsiteY154" fmla="*/ 2607510 h 4388311"/>
              <a:gd name="connsiteX155" fmla="*/ 3940469 w 6507660"/>
              <a:gd name="connsiteY155" fmla="*/ 3060606 h 4388311"/>
              <a:gd name="connsiteX156" fmla="*/ 3914229 w 6507660"/>
              <a:gd name="connsiteY156" fmla="*/ 3065904 h 4388311"/>
              <a:gd name="connsiteX157" fmla="*/ 3856680 w 6507660"/>
              <a:gd name="connsiteY157" fmla="*/ 3152724 h 4388311"/>
              <a:gd name="connsiteX158" fmla="*/ 3856682 w 6507660"/>
              <a:gd name="connsiteY158" fmla="*/ 3240790 h 4388311"/>
              <a:gd name="connsiteX159" fmla="*/ 3914230 w 6507660"/>
              <a:gd name="connsiteY159" fmla="*/ 3327611 h 4388311"/>
              <a:gd name="connsiteX160" fmla="*/ 3940469 w 6507660"/>
              <a:gd name="connsiteY160" fmla="*/ 3332908 h 4388311"/>
              <a:gd name="connsiteX161" fmla="*/ 3940469 w 6507660"/>
              <a:gd name="connsiteY161" fmla="*/ 3978258 h 4388311"/>
              <a:gd name="connsiteX162" fmla="*/ 3950906 w 6507660"/>
              <a:gd name="connsiteY162" fmla="*/ 3988695 h 4388311"/>
              <a:gd name="connsiteX163" fmla="*/ 3961343 w 6507660"/>
              <a:gd name="connsiteY163" fmla="*/ 3978258 h 4388311"/>
              <a:gd name="connsiteX164" fmla="*/ 3961343 w 6507660"/>
              <a:gd name="connsiteY164" fmla="*/ 3332907 h 4388311"/>
              <a:gd name="connsiteX165" fmla="*/ 3987582 w 6507660"/>
              <a:gd name="connsiteY165" fmla="*/ 3327610 h 4388311"/>
              <a:gd name="connsiteX166" fmla="*/ 4045130 w 6507660"/>
              <a:gd name="connsiteY166" fmla="*/ 3240789 h 4388311"/>
              <a:gd name="connsiteX167" fmla="*/ 4045130 w 6507660"/>
              <a:gd name="connsiteY167" fmla="*/ 3152724 h 4388311"/>
              <a:gd name="connsiteX168" fmla="*/ 3987582 w 6507660"/>
              <a:gd name="connsiteY168" fmla="*/ 3065904 h 4388311"/>
              <a:gd name="connsiteX169" fmla="*/ 3961343 w 6507660"/>
              <a:gd name="connsiteY169" fmla="*/ 3060606 h 4388311"/>
              <a:gd name="connsiteX170" fmla="*/ 3961343 w 6507660"/>
              <a:gd name="connsiteY170" fmla="*/ 2607510 h 4388311"/>
              <a:gd name="connsiteX171" fmla="*/ 3950906 w 6507660"/>
              <a:gd name="connsiteY171" fmla="*/ 2597073 h 4388311"/>
              <a:gd name="connsiteX172" fmla="*/ 3702185 w 6507660"/>
              <a:gd name="connsiteY172" fmla="*/ 2512087 h 4388311"/>
              <a:gd name="connsiteX173" fmla="*/ 3691749 w 6507660"/>
              <a:gd name="connsiteY173" fmla="*/ 2522524 h 4388311"/>
              <a:gd name="connsiteX174" fmla="*/ 3691749 w 6507660"/>
              <a:gd name="connsiteY174" fmla="*/ 2697296 h 4388311"/>
              <a:gd name="connsiteX175" fmla="*/ 3665509 w 6507660"/>
              <a:gd name="connsiteY175" fmla="*/ 2702594 h 4388311"/>
              <a:gd name="connsiteX176" fmla="*/ 3607959 w 6507660"/>
              <a:gd name="connsiteY176" fmla="*/ 2789414 h 4388311"/>
              <a:gd name="connsiteX177" fmla="*/ 3607959 w 6507660"/>
              <a:gd name="connsiteY177" fmla="*/ 2902466 h 4388311"/>
              <a:gd name="connsiteX178" fmla="*/ 3665509 w 6507660"/>
              <a:gd name="connsiteY178" fmla="*/ 2989286 h 4388311"/>
              <a:gd name="connsiteX179" fmla="*/ 3691749 w 6507660"/>
              <a:gd name="connsiteY179" fmla="*/ 2994584 h 4388311"/>
              <a:gd name="connsiteX180" fmla="*/ 3691749 w 6507660"/>
              <a:gd name="connsiteY180" fmla="*/ 3336623 h 4388311"/>
              <a:gd name="connsiteX181" fmla="*/ 3702185 w 6507660"/>
              <a:gd name="connsiteY181" fmla="*/ 3347060 h 4388311"/>
              <a:gd name="connsiteX182" fmla="*/ 3712622 w 6507660"/>
              <a:gd name="connsiteY182" fmla="*/ 3336623 h 4388311"/>
              <a:gd name="connsiteX183" fmla="*/ 3712622 w 6507660"/>
              <a:gd name="connsiteY183" fmla="*/ 2994583 h 4388311"/>
              <a:gd name="connsiteX184" fmla="*/ 3738861 w 6507660"/>
              <a:gd name="connsiteY184" fmla="*/ 2989285 h 4388311"/>
              <a:gd name="connsiteX185" fmla="*/ 3796409 w 6507660"/>
              <a:gd name="connsiteY185" fmla="*/ 2902465 h 4388311"/>
              <a:gd name="connsiteX186" fmla="*/ 3796409 w 6507660"/>
              <a:gd name="connsiteY186" fmla="*/ 2789414 h 4388311"/>
              <a:gd name="connsiteX187" fmla="*/ 3738861 w 6507660"/>
              <a:gd name="connsiteY187" fmla="*/ 2702594 h 4388311"/>
              <a:gd name="connsiteX188" fmla="*/ 3712622 w 6507660"/>
              <a:gd name="connsiteY188" fmla="*/ 2697296 h 4388311"/>
              <a:gd name="connsiteX189" fmla="*/ 3712622 w 6507660"/>
              <a:gd name="connsiteY189" fmla="*/ 2522524 h 4388311"/>
              <a:gd name="connsiteX190" fmla="*/ 3702185 w 6507660"/>
              <a:gd name="connsiteY190" fmla="*/ 2512087 h 4388311"/>
              <a:gd name="connsiteX191" fmla="*/ 4603602 w 6507660"/>
              <a:gd name="connsiteY191" fmla="*/ 2500040 h 4388311"/>
              <a:gd name="connsiteX192" fmla="*/ 4593165 w 6507660"/>
              <a:gd name="connsiteY192" fmla="*/ 2510477 h 4388311"/>
              <a:gd name="connsiteX193" fmla="*/ 4593165 w 6507660"/>
              <a:gd name="connsiteY193" fmla="*/ 2562336 h 4388311"/>
              <a:gd name="connsiteX194" fmla="*/ 4566925 w 6507660"/>
              <a:gd name="connsiteY194" fmla="*/ 2567634 h 4388311"/>
              <a:gd name="connsiteX195" fmla="*/ 4509376 w 6507660"/>
              <a:gd name="connsiteY195" fmla="*/ 2654454 h 4388311"/>
              <a:gd name="connsiteX196" fmla="*/ 4509377 w 6507660"/>
              <a:gd name="connsiteY196" fmla="*/ 3062874 h 4388311"/>
              <a:gd name="connsiteX197" fmla="*/ 4566926 w 6507660"/>
              <a:gd name="connsiteY197" fmla="*/ 3149694 h 4388311"/>
              <a:gd name="connsiteX198" fmla="*/ 4593165 w 6507660"/>
              <a:gd name="connsiteY198" fmla="*/ 3154992 h 4388311"/>
              <a:gd name="connsiteX199" fmla="*/ 4593165 w 6507660"/>
              <a:gd name="connsiteY199" fmla="*/ 3324576 h 4388311"/>
              <a:gd name="connsiteX200" fmla="*/ 4603602 w 6507660"/>
              <a:gd name="connsiteY200" fmla="*/ 3335013 h 4388311"/>
              <a:gd name="connsiteX201" fmla="*/ 4614039 w 6507660"/>
              <a:gd name="connsiteY201" fmla="*/ 3324576 h 4388311"/>
              <a:gd name="connsiteX202" fmla="*/ 4614039 w 6507660"/>
              <a:gd name="connsiteY202" fmla="*/ 3154991 h 4388311"/>
              <a:gd name="connsiteX203" fmla="*/ 4640278 w 6507660"/>
              <a:gd name="connsiteY203" fmla="*/ 3149693 h 4388311"/>
              <a:gd name="connsiteX204" fmla="*/ 4697826 w 6507660"/>
              <a:gd name="connsiteY204" fmla="*/ 3062873 h 4388311"/>
              <a:gd name="connsiteX205" fmla="*/ 4697826 w 6507660"/>
              <a:gd name="connsiteY205" fmla="*/ 2654454 h 4388311"/>
              <a:gd name="connsiteX206" fmla="*/ 4640278 w 6507660"/>
              <a:gd name="connsiteY206" fmla="*/ 2567634 h 4388311"/>
              <a:gd name="connsiteX207" fmla="*/ 4614039 w 6507660"/>
              <a:gd name="connsiteY207" fmla="*/ 2562336 h 4388311"/>
              <a:gd name="connsiteX208" fmla="*/ 4614039 w 6507660"/>
              <a:gd name="connsiteY208" fmla="*/ 2510477 h 4388311"/>
              <a:gd name="connsiteX209" fmla="*/ 4603602 w 6507660"/>
              <a:gd name="connsiteY209" fmla="*/ 2500040 h 4388311"/>
              <a:gd name="connsiteX210" fmla="*/ 4379688 w 6507660"/>
              <a:gd name="connsiteY210" fmla="*/ 2283372 h 4388311"/>
              <a:gd name="connsiteX211" fmla="*/ 4369251 w 6507660"/>
              <a:gd name="connsiteY211" fmla="*/ 2293809 h 4388311"/>
              <a:gd name="connsiteX212" fmla="*/ 4369251 w 6507660"/>
              <a:gd name="connsiteY212" fmla="*/ 2468580 h 4388311"/>
              <a:gd name="connsiteX213" fmla="*/ 4343008 w 6507660"/>
              <a:gd name="connsiteY213" fmla="*/ 2473879 h 4388311"/>
              <a:gd name="connsiteX214" fmla="*/ 4285459 w 6507660"/>
              <a:gd name="connsiteY214" fmla="*/ 2560699 h 4388311"/>
              <a:gd name="connsiteX215" fmla="*/ 4285460 w 6507660"/>
              <a:gd name="connsiteY215" fmla="*/ 2841021 h 4388311"/>
              <a:gd name="connsiteX216" fmla="*/ 4343009 w 6507660"/>
              <a:gd name="connsiteY216" fmla="*/ 2927841 h 4388311"/>
              <a:gd name="connsiteX217" fmla="*/ 4369251 w 6507660"/>
              <a:gd name="connsiteY217" fmla="*/ 2933140 h 4388311"/>
              <a:gd name="connsiteX218" fmla="*/ 4369251 w 6507660"/>
              <a:gd name="connsiteY218" fmla="*/ 3107908 h 4388311"/>
              <a:gd name="connsiteX219" fmla="*/ 4379688 w 6507660"/>
              <a:gd name="connsiteY219" fmla="*/ 3118345 h 4388311"/>
              <a:gd name="connsiteX220" fmla="*/ 4390126 w 6507660"/>
              <a:gd name="connsiteY220" fmla="*/ 3107908 h 4388311"/>
              <a:gd name="connsiteX221" fmla="*/ 4390126 w 6507660"/>
              <a:gd name="connsiteY221" fmla="*/ 2933137 h 4388311"/>
              <a:gd name="connsiteX222" fmla="*/ 4416361 w 6507660"/>
              <a:gd name="connsiteY222" fmla="*/ 2927840 h 4388311"/>
              <a:gd name="connsiteX223" fmla="*/ 4473908 w 6507660"/>
              <a:gd name="connsiteY223" fmla="*/ 2841020 h 4388311"/>
              <a:gd name="connsiteX224" fmla="*/ 4473908 w 6507660"/>
              <a:gd name="connsiteY224" fmla="*/ 2560699 h 4388311"/>
              <a:gd name="connsiteX225" fmla="*/ 4416361 w 6507660"/>
              <a:gd name="connsiteY225" fmla="*/ 2473879 h 4388311"/>
              <a:gd name="connsiteX226" fmla="*/ 4390126 w 6507660"/>
              <a:gd name="connsiteY226" fmla="*/ 2468582 h 4388311"/>
              <a:gd name="connsiteX227" fmla="*/ 4390126 w 6507660"/>
              <a:gd name="connsiteY227" fmla="*/ 2293809 h 4388311"/>
              <a:gd name="connsiteX228" fmla="*/ 4379688 w 6507660"/>
              <a:gd name="connsiteY228" fmla="*/ 2283372 h 4388311"/>
              <a:gd name="connsiteX229" fmla="*/ 4166318 w 6507660"/>
              <a:gd name="connsiteY229" fmla="*/ 2070455 h 4388311"/>
              <a:gd name="connsiteX230" fmla="*/ 4155881 w 6507660"/>
              <a:gd name="connsiteY230" fmla="*/ 2080892 h 4388311"/>
              <a:gd name="connsiteX231" fmla="*/ 4155881 w 6507660"/>
              <a:gd name="connsiteY231" fmla="*/ 2560422 h 4388311"/>
              <a:gd name="connsiteX232" fmla="*/ 4129637 w 6507660"/>
              <a:gd name="connsiteY232" fmla="*/ 2565721 h 4388311"/>
              <a:gd name="connsiteX233" fmla="*/ 4072089 w 6507660"/>
              <a:gd name="connsiteY233" fmla="*/ 2652541 h 4388311"/>
              <a:gd name="connsiteX234" fmla="*/ 4072089 w 6507660"/>
              <a:gd name="connsiteY234" fmla="*/ 3244636 h 4388311"/>
              <a:gd name="connsiteX235" fmla="*/ 4129638 w 6507660"/>
              <a:gd name="connsiteY235" fmla="*/ 3331457 h 4388311"/>
              <a:gd name="connsiteX236" fmla="*/ 4155881 w 6507660"/>
              <a:gd name="connsiteY236" fmla="*/ 3336755 h 4388311"/>
              <a:gd name="connsiteX237" fmla="*/ 4155881 w 6507660"/>
              <a:gd name="connsiteY237" fmla="*/ 3531368 h 4388311"/>
              <a:gd name="connsiteX238" fmla="*/ 4166318 w 6507660"/>
              <a:gd name="connsiteY238" fmla="*/ 3541805 h 4388311"/>
              <a:gd name="connsiteX239" fmla="*/ 4176755 w 6507660"/>
              <a:gd name="connsiteY239" fmla="*/ 3531368 h 4388311"/>
              <a:gd name="connsiteX240" fmla="*/ 4176755 w 6507660"/>
              <a:gd name="connsiteY240" fmla="*/ 3336752 h 4388311"/>
              <a:gd name="connsiteX241" fmla="*/ 4202989 w 6507660"/>
              <a:gd name="connsiteY241" fmla="*/ 3331456 h 4388311"/>
              <a:gd name="connsiteX242" fmla="*/ 4260538 w 6507660"/>
              <a:gd name="connsiteY242" fmla="*/ 3244635 h 4388311"/>
              <a:gd name="connsiteX243" fmla="*/ 4260538 w 6507660"/>
              <a:gd name="connsiteY243" fmla="*/ 2652541 h 4388311"/>
              <a:gd name="connsiteX244" fmla="*/ 4202989 w 6507660"/>
              <a:gd name="connsiteY244" fmla="*/ 2565721 h 4388311"/>
              <a:gd name="connsiteX245" fmla="*/ 4176755 w 6507660"/>
              <a:gd name="connsiteY245" fmla="*/ 2560424 h 4388311"/>
              <a:gd name="connsiteX246" fmla="*/ 4176755 w 6507660"/>
              <a:gd name="connsiteY246" fmla="*/ 2080892 h 4388311"/>
              <a:gd name="connsiteX247" fmla="*/ 4166318 w 6507660"/>
              <a:gd name="connsiteY247" fmla="*/ 2070455 h 4388311"/>
              <a:gd name="connsiteX248" fmla="*/ 3486102 w 6507660"/>
              <a:gd name="connsiteY248" fmla="*/ 1551546 h 4388311"/>
              <a:gd name="connsiteX249" fmla="*/ 3475666 w 6507660"/>
              <a:gd name="connsiteY249" fmla="*/ 1561983 h 4388311"/>
              <a:gd name="connsiteX250" fmla="*/ 3475666 w 6507660"/>
              <a:gd name="connsiteY250" fmla="*/ 1658632 h 4388311"/>
              <a:gd name="connsiteX251" fmla="*/ 3444999 w 6507660"/>
              <a:gd name="connsiteY251" fmla="*/ 1664823 h 4388311"/>
              <a:gd name="connsiteX252" fmla="*/ 3391877 w 6507660"/>
              <a:gd name="connsiteY252" fmla="*/ 1744965 h 4388311"/>
              <a:gd name="connsiteX253" fmla="*/ 3391877 w 6507660"/>
              <a:gd name="connsiteY253" fmla="*/ 2867581 h 4388311"/>
              <a:gd name="connsiteX254" fmla="*/ 3444999 w 6507660"/>
              <a:gd name="connsiteY254" fmla="*/ 2947723 h 4388311"/>
              <a:gd name="connsiteX255" fmla="*/ 3475666 w 6507660"/>
              <a:gd name="connsiteY255" fmla="*/ 2953914 h 4388311"/>
              <a:gd name="connsiteX256" fmla="*/ 3475666 w 6507660"/>
              <a:gd name="connsiteY256" fmla="*/ 3141474 h 4388311"/>
              <a:gd name="connsiteX257" fmla="*/ 3486102 w 6507660"/>
              <a:gd name="connsiteY257" fmla="*/ 3151911 h 4388311"/>
              <a:gd name="connsiteX258" fmla="*/ 3496540 w 6507660"/>
              <a:gd name="connsiteY258" fmla="*/ 3141474 h 4388311"/>
              <a:gd name="connsiteX259" fmla="*/ 3496540 w 6507660"/>
              <a:gd name="connsiteY259" fmla="*/ 2953914 h 4388311"/>
              <a:gd name="connsiteX260" fmla="*/ 3527205 w 6507660"/>
              <a:gd name="connsiteY260" fmla="*/ 2947723 h 4388311"/>
              <a:gd name="connsiteX261" fmla="*/ 3580326 w 6507660"/>
              <a:gd name="connsiteY261" fmla="*/ 2867581 h 4388311"/>
              <a:gd name="connsiteX262" fmla="*/ 3580326 w 6507660"/>
              <a:gd name="connsiteY262" fmla="*/ 1744965 h 4388311"/>
              <a:gd name="connsiteX263" fmla="*/ 3527205 w 6507660"/>
              <a:gd name="connsiteY263" fmla="*/ 1664823 h 4388311"/>
              <a:gd name="connsiteX264" fmla="*/ 3496540 w 6507660"/>
              <a:gd name="connsiteY264" fmla="*/ 1658632 h 4388311"/>
              <a:gd name="connsiteX265" fmla="*/ 3496540 w 6507660"/>
              <a:gd name="connsiteY265" fmla="*/ 1561983 h 4388311"/>
              <a:gd name="connsiteX266" fmla="*/ 3486102 w 6507660"/>
              <a:gd name="connsiteY266" fmla="*/ 1551546 h 4388311"/>
              <a:gd name="connsiteX267" fmla="*/ 3261818 w 6507660"/>
              <a:gd name="connsiteY267" fmla="*/ 1293939 h 4388311"/>
              <a:gd name="connsiteX268" fmla="*/ 3251381 w 6507660"/>
              <a:gd name="connsiteY268" fmla="*/ 1304376 h 4388311"/>
              <a:gd name="connsiteX269" fmla="*/ 3251381 w 6507660"/>
              <a:gd name="connsiteY269" fmla="*/ 1479148 h 4388311"/>
              <a:gd name="connsiteX270" fmla="*/ 3225141 w 6507660"/>
              <a:gd name="connsiteY270" fmla="*/ 1484446 h 4388311"/>
              <a:gd name="connsiteX271" fmla="*/ 3167592 w 6507660"/>
              <a:gd name="connsiteY271" fmla="*/ 1571266 h 4388311"/>
              <a:gd name="connsiteX272" fmla="*/ 3167593 w 6507660"/>
              <a:gd name="connsiteY272" fmla="*/ 1679113 h 4388311"/>
              <a:gd name="connsiteX273" fmla="*/ 3225142 w 6507660"/>
              <a:gd name="connsiteY273" fmla="*/ 1765934 h 4388311"/>
              <a:gd name="connsiteX274" fmla="*/ 3251381 w 6507660"/>
              <a:gd name="connsiteY274" fmla="*/ 1771231 h 4388311"/>
              <a:gd name="connsiteX275" fmla="*/ 3251381 w 6507660"/>
              <a:gd name="connsiteY275" fmla="*/ 2118475 h 4388311"/>
              <a:gd name="connsiteX276" fmla="*/ 3261818 w 6507660"/>
              <a:gd name="connsiteY276" fmla="*/ 2128912 h 4388311"/>
              <a:gd name="connsiteX277" fmla="*/ 3272255 w 6507660"/>
              <a:gd name="connsiteY277" fmla="*/ 2118475 h 4388311"/>
              <a:gd name="connsiteX278" fmla="*/ 3272255 w 6507660"/>
              <a:gd name="connsiteY278" fmla="*/ 1771230 h 4388311"/>
              <a:gd name="connsiteX279" fmla="*/ 3298493 w 6507660"/>
              <a:gd name="connsiteY279" fmla="*/ 1765932 h 4388311"/>
              <a:gd name="connsiteX280" fmla="*/ 3356041 w 6507660"/>
              <a:gd name="connsiteY280" fmla="*/ 1679112 h 4388311"/>
              <a:gd name="connsiteX281" fmla="*/ 3356041 w 6507660"/>
              <a:gd name="connsiteY281" fmla="*/ 1571266 h 4388311"/>
              <a:gd name="connsiteX282" fmla="*/ 3298493 w 6507660"/>
              <a:gd name="connsiteY282" fmla="*/ 1484446 h 4388311"/>
              <a:gd name="connsiteX283" fmla="*/ 3272255 w 6507660"/>
              <a:gd name="connsiteY283" fmla="*/ 1479149 h 4388311"/>
              <a:gd name="connsiteX284" fmla="*/ 3272255 w 6507660"/>
              <a:gd name="connsiteY284" fmla="*/ 1304376 h 4388311"/>
              <a:gd name="connsiteX285" fmla="*/ 3261818 w 6507660"/>
              <a:gd name="connsiteY285" fmla="*/ 1293939 h 4388311"/>
              <a:gd name="connsiteX286" fmla="*/ 3045279 w 6507660"/>
              <a:gd name="connsiteY286" fmla="*/ 1199327 h 4388311"/>
              <a:gd name="connsiteX287" fmla="*/ 3034842 w 6507660"/>
              <a:gd name="connsiteY287" fmla="*/ 1209764 h 4388311"/>
              <a:gd name="connsiteX288" fmla="*/ 3034842 w 6507660"/>
              <a:gd name="connsiteY288" fmla="*/ 1662859 h 4388311"/>
              <a:gd name="connsiteX289" fmla="*/ 3008599 w 6507660"/>
              <a:gd name="connsiteY289" fmla="*/ 1668157 h 4388311"/>
              <a:gd name="connsiteX290" fmla="*/ 2951050 w 6507660"/>
              <a:gd name="connsiteY290" fmla="*/ 1754977 h 4388311"/>
              <a:gd name="connsiteX291" fmla="*/ 2951051 w 6507660"/>
              <a:gd name="connsiteY291" fmla="*/ 2035299 h 4388311"/>
              <a:gd name="connsiteX292" fmla="*/ 3008600 w 6507660"/>
              <a:gd name="connsiteY292" fmla="*/ 2122119 h 4388311"/>
              <a:gd name="connsiteX293" fmla="*/ 3034842 w 6507660"/>
              <a:gd name="connsiteY293" fmla="*/ 2127418 h 4388311"/>
              <a:gd name="connsiteX294" fmla="*/ 3034842 w 6507660"/>
              <a:gd name="connsiteY294" fmla="*/ 2580512 h 4388311"/>
              <a:gd name="connsiteX295" fmla="*/ 3045279 w 6507660"/>
              <a:gd name="connsiteY295" fmla="*/ 2590949 h 4388311"/>
              <a:gd name="connsiteX296" fmla="*/ 3055716 w 6507660"/>
              <a:gd name="connsiteY296" fmla="*/ 2580512 h 4388311"/>
              <a:gd name="connsiteX297" fmla="*/ 3055716 w 6507660"/>
              <a:gd name="connsiteY297" fmla="*/ 2127415 h 4388311"/>
              <a:gd name="connsiteX298" fmla="*/ 3081952 w 6507660"/>
              <a:gd name="connsiteY298" fmla="*/ 2122119 h 4388311"/>
              <a:gd name="connsiteX299" fmla="*/ 3139500 w 6507660"/>
              <a:gd name="connsiteY299" fmla="*/ 2035298 h 4388311"/>
              <a:gd name="connsiteX300" fmla="*/ 3139500 w 6507660"/>
              <a:gd name="connsiteY300" fmla="*/ 1754977 h 4388311"/>
              <a:gd name="connsiteX301" fmla="*/ 3081952 w 6507660"/>
              <a:gd name="connsiteY301" fmla="*/ 1668157 h 4388311"/>
              <a:gd name="connsiteX302" fmla="*/ 3055716 w 6507660"/>
              <a:gd name="connsiteY302" fmla="*/ 1662860 h 4388311"/>
              <a:gd name="connsiteX303" fmla="*/ 3055716 w 6507660"/>
              <a:gd name="connsiteY303" fmla="*/ 1209764 h 4388311"/>
              <a:gd name="connsiteX304" fmla="*/ 3045279 w 6507660"/>
              <a:gd name="connsiteY304" fmla="*/ 1199327 h 4388311"/>
              <a:gd name="connsiteX305" fmla="*/ 2814311 w 6507660"/>
              <a:gd name="connsiteY305" fmla="*/ 1053664 h 4388311"/>
              <a:gd name="connsiteX306" fmla="*/ 2803874 w 6507660"/>
              <a:gd name="connsiteY306" fmla="*/ 1064101 h 4388311"/>
              <a:gd name="connsiteX307" fmla="*/ 2803874 w 6507660"/>
              <a:gd name="connsiteY307" fmla="*/ 1282808 h 4388311"/>
              <a:gd name="connsiteX308" fmla="*/ 2777621 w 6507660"/>
              <a:gd name="connsiteY308" fmla="*/ 1288108 h 4388311"/>
              <a:gd name="connsiteX309" fmla="*/ 2720072 w 6507660"/>
              <a:gd name="connsiteY309" fmla="*/ 1374928 h 4388311"/>
              <a:gd name="connsiteX310" fmla="*/ 2720073 w 6507660"/>
              <a:gd name="connsiteY310" fmla="*/ 1958767 h 4388311"/>
              <a:gd name="connsiteX311" fmla="*/ 2777622 w 6507660"/>
              <a:gd name="connsiteY311" fmla="*/ 2045588 h 4388311"/>
              <a:gd name="connsiteX312" fmla="*/ 2803874 w 6507660"/>
              <a:gd name="connsiteY312" fmla="*/ 2050888 h 4388311"/>
              <a:gd name="connsiteX313" fmla="*/ 2803874 w 6507660"/>
              <a:gd name="connsiteY313" fmla="*/ 2434848 h 4388311"/>
              <a:gd name="connsiteX314" fmla="*/ 2814311 w 6507660"/>
              <a:gd name="connsiteY314" fmla="*/ 2445285 h 4388311"/>
              <a:gd name="connsiteX315" fmla="*/ 2824748 w 6507660"/>
              <a:gd name="connsiteY315" fmla="*/ 2434848 h 4388311"/>
              <a:gd name="connsiteX316" fmla="*/ 2824748 w 6507660"/>
              <a:gd name="connsiteY316" fmla="*/ 2050881 h 4388311"/>
              <a:gd name="connsiteX317" fmla="*/ 2850974 w 6507660"/>
              <a:gd name="connsiteY317" fmla="*/ 2045586 h 4388311"/>
              <a:gd name="connsiteX318" fmla="*/ 2908522 w 6507660"/>
              <a:gd name="connsiteY318" fmla="*/ 1958766 h 4388311"/>
              <a:gd name="connsiteX319" fmla="*/ 2908522 w 6507660"/>
              <a:gd name="connsiteY319" fmla="*/ 1374928 h 4388311"/>
              <a:gd name="connsiteX320" fmla="*/ 2850974 w 6507660"/>
              <a:gd name="connsiteY320" fmla="*/ 1288108 h 4388311"/>
              <a:gd name="connsiteX321" fmla="*/ 2824748 w 6507660"/>
              <a:gd name="connsiteY321" fmla="*/ 1282813 h 4388311"/>
              <a:gd name="connsiteX322" fmla="*/ 2824748 w 6507660"/>
              <a:gd name="connsiteY322" fmla="*/ 1064101 h 4388311"/>
              <a:gd name="connsiteX323" fmla="*/ 2814311 w 6507660"/>
              <a:gd name="connsiteY323" fmla="*/ 1053664 h 4388311"/>
              <a:gd name="connsiteX324" fmla="*/ 1894767 w 6507660"/>
              <a:gd name="connsiteY324" fmla="*/ 1031593 h 4388311"/>
              <a:gd name="connsiteX325" fmla="*/ 1884330 w 6507660"/>
              <a:gd name="connsiteY325" fmla="*/ 1042030 h 4388311"/>
              <a:gd name="connsiteX326" fmla="*/ 1884330 w 6507660"/>
              <a:gd name="connsiteY326" fmla="*/ 1093889 h 4388311"/>
              <a:gd name="connsiteX327" fmla="*/ 1858090 w 6507660"/>
              <a:gd name="connsiteY327" fmla="*/ 1099187 h 4388311"/>
              <a:gd name="connsiteX328" fmla="*/ 1800541 w 6507660"/>
              <a:gd name="connsiteY328" fmla="*/ 1186006 h 4388311"/>
              <a:gd name="connsiteX329" fmla="*/ 1800542 w 6507660"/>
              <a:gd name="connsiteY329" fmla="*/ 1528829 h 4388311"/>
              <a:gd name="connsiteX330" fmla="*/ 1858091 w 6507660"/>
              <a:gd name="connsiteY330" fmla="*/ 1615650 h 4388311"/>
              <a:gd name="connsiteX331" fmla="*/ 1884330 w 6507660"/>
              <a:gd name="connsiteY331" fmla="*/ 1620947 h 4388311"/>
              <a:gd name="connsiteX332" fmla="*/ 1884330 w 6507660"/>
              <a:gd name="connsiteY332" fmla="*/ 1856128 h 4388311"/>
              <a:gd name="connsiteX333" fmla="*/ 1894767 w 6507660"/>
              <a:gd name="connsiteY333" fmla="*/ 1866565 h 4388311"/>
              <a:gd name="connsiteX334" fmla="*/ 1905204 w 6507660"/>
              <a:gd name="connsiteY334" fmla="*/ 1856128 h 4388311"/>
              <a:gd name="connsiteX335" fmla="*/ 1905204 w 6507660"/>
              <a:gd name="connsiteY335" fmla="*/ 1620946 h 4388311"/>
              <a:gd name="connsiteX336" fmla="*/ 1931443 w 6507660"/>
              <a:gd name="connsiteY336" fmla="*/ 1615648 h 4388311"/>
              <a:gd name="connsiteX337" fmla="*/ 1988991 w 6507660"/>
              <a:gd name="connsiteY337" fmla="*/ 1528828 h 4388311"/>
              <a:gd name="connsiteX338" fmla="*/ 1988991 w 6507660"/>
              <a:gd name="connsiteY338" fmla="*/ 1186006 h 4388311"/>
              <a:gd name="connsiteX339" fmla="*/ 1931443 w 6507660"/>
              <a:gd name="connsiteY339" fmla="*/ 1099187 h 4388311"/>
              <a:gd name="connsiteX340" fmla="*/ 1905204 w 6507660"/>
              <a:gd name="connsiteY340" fmla="*/ 1093889 h 4388311"/>
              <a:gd name="connsiteX341" fmla="*/ 1905204 w 6507660"/>
              <a:gd name="connsiteY341" fmla="*/ 1042030 h 4388311"/>
              <a:gd name="connsiteX342" fmla="*/ 1894767 w 6507660"/>
              <a:gd name="connsiteY342" fmla="*/ 1031593 h 4388311"/>
              <a:gd name="connsiteX343" fmla="*/ 2352676 w 6507660"/>
              <a:gd name="connsiteY343" fmla="*/ 949445 h 4388311"/>
              <a:gd name="connsiteX344" fmla="*/ 2342239 w 6507660"/>
              <a:gd name="connsiteY344" fmla="*/ 959881 h 4388311"/>
              <a:gd name="connsiteX345" fmla="*/ 2342239 w 6507660"/>
              <a:gd name="connsiteY345" fmla="*/ 1011739 h 4388311"/>
              <a:gd name="connsiteX346" fmla="*/ 2315996 w 6507660"/>
              <a:gd name="connsiteY346" fmla="*/ 1017038 h 4388311"/>
              <a:gd name="connsiteX347" fmla="*/ 2258447 w 6507660"/>
              <a:gd name="connsiteY347" fmla="*/ 1103859 h 4388311"/>
              <a:gd name="connsiteX348" fmla="*/ 2258448 w 6507660"/>
              <a:gd name="connsiteY348" fmla="*/ 1384179 h 4388311"/>
              <a:gd name="connsiteX349" fmla="*/ 2315997 w 6507660"/>
              <a:gd name="connsiteY349" fmla="*/ 1471000 h 4388311"/>
              <a:gd name="connsiteX350" fmla="*/ 2342239 w 6507660"/>
              <a:gd name="connsiteY350" fmla="*/ 1476298 h 4388311"/>
              <a:gd name="connsiteX351" fmla="*/ 2342239 w 6507660"/>
              <a:gd name="connsiteY351" fmla="*/ 1773979 h 4388311"/>
              <a:gd name="connsiteX352" fmla="*/ 2352676 w 6507660"/>
              <a:gd name="connsiteY352" fmla="*/ 1784416 h 4388311"/>
              <a:gd name="connsiteX353" fmla="*/ 2363113 w 6507660"/>
              <a:gd name="connsiteY353" fmla="*/ 1773979 h 4388311"/>
              <a:gd name="connsiteX354" fmla="*/ 2363113 w 6507660"/>
              <a:gd name="connsiteY354" fmla="*/ 1476295 h 4388311"/>
              <a:gd name="connsiteX355" fmla="*/ 2389349 w 6507660"/>
              <a:gd name="connsiteY355" fmla="*/ 1470998 h 4388311"/>
              <a:gd name="connsiteX356" fmla="*/ 2446897 w 6507660"/>
              <a:gd name="connsiteY356" fmla="*/ 1384178 h 4388311"/>
              <a:gd name="connsiteX357" fmla="*/ 2446897 w 6507660"/>
              <a:gd name="connsiteY357" fmla="*/ 1103859 h 4388311"/>
              <a:gd name="connsiteX358" fmla="*/ 2389349 w 6507660"/>
              <a:gd name="connsiteY358" fmla="*/ 1017038 h 4388311"/>
              <a:gd name="connsiteX359" fmla="*/ 2363113 w 6507660"/>
              <a:gd name="connsiteY359" fmla="*/ 1011741 h 4388311"/>
              <a:gd name="connsiteX360" fmla="*/ 2363113 w 6507660"/>
              <a:gd name="connsiteY360" fmla="*/ 959881 h 4388311"/>
              <a:gd name="connsiteX361" fmla="*/ 2352676 w 6507660"/>
              <a:gd name="connsiteY361" fmla="*/ 949445 h 4388311"/>
              <a:gd name="connsiteX362" fmla="*/ 94221 w 6507660"/>
              <a:gd name="connsiteY362" fmla="*/ 943144 h 4388311"/>
              <a:gd name="connsiteX363" fmla="*/ 83784 w 6507660"/>
              <a:gd name="connsiteY363" fmla="*/ 953581 h 4388311"/>
              <a:gd name="connsiteX364" fmla="*/ 83784 w 6507660"/>
              <a:gd name="connsiteY364" fmla="*/ 1128353 h 4388311"/>
              <a:gd name="connsiteX365" fmla="*/ 57548 w 6507660"/>
              <a:gd name="connsiteY365" fmla="*/ 1133650 h 4388311"/>
              <a:gd name="connsiteX366" fmla="*/ 0 w 6507660"/>
              <a:gd name="connsiteY366" fmla="*/ 1220470 h 4388311"/>
              <a:gd name="connsiteX367" fmla="*/ 0 w 6507660"/>
              <a:gd name="connsiteY367" fmla="*/ 1500791 h 4388311"/>
              <a:gd name="connsiteX368" fmla="*/ 57548 w 6507660"/>
              <a:gd name="connsiteY368" fmla="*/ 1587612 h 4388311"/>
              <a:gd name="connsiteX369" fmla="*/ 83784 w 6507660"/>
              <a:gd name="connsiteY369" fmla="*/ 1592908 h 4388311"/>
              <a:gd name="connsiteX370" fmla="*/ 83784 w 6507660"/>
              <a:gd name="connsiteY370" fmla="*/ 1767679 h 4388311"/>
              <a:gd name="connsiteX371" fmla="*/ 94221 w 6507660"/>
              <a:gd name="connsiteY371" fmla="*/ 1778116 h 4388311"/>
              <a:gd name="connsiteX372" fmla="*/ 104658 w 6507660"/>
              <a:gd name="connsiteY372" fmla="*/ 1767679 h 4388311"/>
              <a:gd name="connsiteX373" fmla="*/ 104658 w 6507660"/>
              <a:gd name="connsiteY373" fmla="*/ 1592911 h 4388311"/>
              <a:gd name="connsiteX374" fmla="*/ 130900 w 6507660"/>
              <a:gd name="connsiteY374" fmla="*/ 1587613 h 4388311"/>
              <a:gd name="connsiteX375" fmla="*/ 188449 w 6507660"/>
              <a:gd name="connsiteY375" fmla="*/ 1500792 h 4388311"/>
              <a:gd name="connsiteX376" fmla="*/ 188450 w 6507660"/>
              <a:gd name="connsiteY376" fmla="*/ 1220470 h 4388311"/>
              <a:gd name="connsiteX377" fmla="*/ 130901 w 6507660"/>
              <a:gd name="connsiteY377" fmla="*/ 1133650 h 4388311"/>
              <a:gd name="connsiteX378" fmla="*/ 104658 w 6507660"/>
              <a:gd name="connsiteY378" fmla="*/ 1128352 h 4388311"/>
              <a:gd name="connsiteX379" fmla="*/ 104658 w 6507660"/>
              <a:gd name="connsiteY379" fmla="*/ 953581 h 4388311"/>
              <a:gd name="connsiteX380" fmla="*/ 94221 w 6507660"/>
              <a:gd name="connsiteY380" fmla="*/ 943144 h 4388311"/>
              <a:gd name="connsiteX381" fmla="*/ 543772 w 6507660"/>
              <a:gd name="connsiteY381" fmla="*/ 699710 h 4388311"/>
              <a:gd name="connsiteX382" fmla="*/ 533335 w 6507660"/>
              <a:gd name="connsiteY382" fmla="*/ 710146 h 4388311"/>
              <a:gd name="connsiteX383" fmla="*/ 533335 w 6507660"/>
              <a:gd name="connsiteY383" fmla="*/ 762006 h 4388311"/>
              <a:gd name="connsiteX384" fmla="*/ 507096 w 6507660"/>
              <a:gd name="connsiteY384" fmla="*/ 767303 h 4388311"/>
              <a:gd name="connsiteX385" fmla="*/ 449548 w 6507660"/>
              <a:gd name="connsiteY385" fmla="*/ 854123 h 4388311"/>
              <a:gd name="connsiteX386" fmla="*/ 449548 w 6507660"/>
              <a:gd name="connsiteY386" fmla="*/ 1231916 h 4388311"/>
              <a:gd name="connsiteX387" fmla="*/ 507096 w 6507660"/>
              <a:gd name="connsiteY387" fmla="*/ 1318736 h 4388311"/>
              <a:gd name="connsiteX388" fmla="*/ 533335 w 6507660"/>
              <a:gd name="connsiteY388" fmla="*/ 1324034 h 4388311"/>
              <a:gd name="connsiteX389" fmla="*/ 533335 w 6507660"/>
              <a:gd name="connsiteY389" fmla="*/ 1524245 h 4388311"/>
              <a:gd name="connsiteX390" fmla="*/ 543772 w 6507660"/>
              <a:gd name="connsiteY390" fmla="*/ 1534682 h 4388311"/>
              <a:gd name="connsiteX391" fmla="*/ 554209 w 6507660"/>
              <a:gd name="connsiteY391" fmla="*/ 1524245 h 4388311"/>
              <a:gd name="connsiteX392" fmla="*/ 554209 w 6507660"/>
              <a:gd name="connsiteY392" fmla="*/ 1324035 h 4388311"/>
              <a:gd name="connsiteX393" fmla="*/ 580448 w 6507660"/>
              <a:gd name="connsiteY393" fmla="*/ 1318738 h 4388311"/>
              <a:gd name="connsiteX394" fmla="*/ 637997 w 6507660"/>
              <a:gd name="connsiteY394" fmla="*/ 1231917 h 4388311"/>
              <a:gd name="connsiteX395" fmla="*/ 637998 w 6507660"/>
              <a:gd name="connsiteY395" fmla="*/ 854123 h 4388311"/>
              <a:gd name="connsiteX396" fmla="*/ 580449 w 6507660"/>
              <a:gd name="connsiteY396" fmla="*/ 767303 h 4388311"/>
              <a:gd name="connsiteX397" fmla="*/ 554209 w 6507660"/>
              <a:gd name="connsiteY397" fmla="*/ 762005 h 4388311"/>
              <a:gd name="connsiteX398" fmla="*/ 554209 w 6507660"/>
              <a:gd name="connsiteY398" fmla="*/ 710146 h 4388311"/>
              <a:gd name="connsiteX399" fmla="*/ 543772 w 6507660"/>
              <a:gd name="connsiteY399" fmla="*/ 699710 h 4388311"/>
              <a:gd name="connsiteX400" fmla="*/ 2115722 w 6507660"/>
              <a:gd name="connsiteY400" fmla="*/ 672390 h 4388311"/>
              <a:gd name="connsiteX401" fmla="*/ 2105285 w 6507660"/>
              <a:gd name="connsiteY401" fmla="*/ 682828 h 4388311"/>
              <a:gd name="connsiteX402" fmla="*/ 2105285 w 6507660"/>
              <a:gd name="connsiteY402" fmla="*/ 1162358 h 4388311"/>
              <a:gd name="connsiteX403" fmla="*/ 2079042 w 6507660"/>
              <a:gd name="connsiteY403" fmla="*/ 1167656 h 4388311"/>
              <a:gd name="connsiteX404" fmla="*/ 2021493 w 6507660"/>
              <a:gd name="connsiteY404" fmla="*/ 1254476 h 4388311"/>
              <a:gd name="connsiteX405" fmla="*/ 2021494 w 6507660"/>
              <a:gd name="connsiteY405" fmla="*/ 1528830 h 4388311"/>
              <a:gd name="connsiteX406" fmla="*/ 2079043 w 6507660"/>
              <a:gd name="connsiteY406" fmla="*/ 1615651 h 4388311"/>
              <a:gd name="connsiteX407" fmla="*/ 2105285 w 6507660"/>
              <a:gd name="connsiteY407" fmla="*/ 1620949 h 4388311"/>
              <a:gd name="connsiteX408" fmla="*/ 2105285 w 6507660"/>
              <a:gd name="connsiteY408" fmla="*/ 2133302 h 4388311"/>
              <a:gd name="connsiteX409" fmla="*/ 2115722 w 6507660"/>
              <a:gd name="connsiteY409" fmla="*/ 2143739 h 4388311"/>
              <a:gd name="connsiteX410" fmla="*/ 2126159 w 6507660"/>
              <a:gd name="connsiteY410" fmla="*/ 2133302 h 4388311"/>
              <a:gd name="connsiteX411" fmla="*/ 2126159 w 6507660"/>
              <a:gd name="connsiteY411" fmla="*/ 1620946 h 4388311"/>
              <a:gd name="connsiteX412" fmla="*/ 2152395 w 6507660"/>
              <a:gd name="connsiteY412" fmla="*/ 1615650 h 4388311"/>
              <a:gd name="connsiteX413" fmla="*/ 2209943 w 6507660"/>
              <a:gd name="connsiteY413" fmla="*/ 1528829 h 4388311"/>
              <a:gd name="connsiteX414" fmla="*/ 2209943 w 6507660"/>
              <a:gd name="connsiteY414" fmla="*/ 1254476 h 4388311"/>
              <a:gd name="connsiteX415" fmla="*/ 2152395 w 6507660"/>
              <a:gd name="connsiteY415" fmla="*/ 1167656 h 4388311"/>
              <a:gd name="connsiteX416" fmla="*/ 2126159 w 6507660"/>
              <a:gd name="connsiteY416" fmla="*/ 1162359 h 4388311"/>
              <a:gd name="connsiteX417" fmla="*/ 2126159 w 6507660"/>
              <a:gd name="connsiteY417" fmla="*/ 682828 h 4388311"/>
              <a:gd name="connsiteX418" fmla="*/ 2115722 w 6507660"/>
              <a:gd name="connsiteY418" fmla="*/ 672390 h 4388311"/>
              <a:gd name="connsiteX419" fmla="*/ 1674627 w 6507660"/>
              <a:gd name="connsiteY419" fmla="*/ 671658 h 4388311"/>
              <a:gd name="connsiteX420" fmla="*/ 1664190 w 6507660"/>
              <a:gd name="connsiteY420" fmla="*/ 682095 h 4388311"/>
              <a:gd name="connsiteX421" fmla="*/ 1664190 w 6507660"/>
              <a:gd name="connsiteY421" fmla="*/ 733954 h 4388311"/>
              <a:gd name="connsiteX422" fmla="*/ 1637950 w 6507660"/>
              <a:gd name="connsiteY422" fmla="*/ 739251 h 4388311"/>
              <a:gd name="connsiteX423" fmla="*/ 1580401 w 6507660"/>
              <a:gd name="connsiteY423" fmla="*/ 826072 h 4388311"/>
              <a:gd name="connsiteX424" fmla="*/ 1580402 w 6507660"/>
              <a:gd name="connsiteY424" fmla="*/ 1265992 h 4388311"/>
              <a:gd name="connsiteX425" fmla="*/ 1637951 w 6507660"/>
              <a:gd name="connsiteY425" fmla="*/ 1352812 h 4388311"/>
              <a:gd name="connsiteX426" fmla="*/ 1664190 w 6507660"/>
              <a:gd name="connsiteY426" fmla="*/ 1358110 h 4388311"/>
              <a:gd name="connsiteX427" fmla="*/ 1664190 w 6507660"/>
              <a:gd name="connsiteY427" fmla="*/ 1496193 h 4388311"/>
              <a:gd name="connsiteX428" fmla="*/ 1674627 w 6507660"/>
              <a:gd name="connsiteY428" fmla="*/ 1506630 h 4388311"/>
              <a:gd name="connsiteX429" fmla="*/ 1685064 w 6507660"/>
              <a:gd name="connsiteY429" fmla="*/ 1496193 h 4388311"/>
              <a:gd name="connsiteX430" fmla="*/ 1685064 w 6507660"/>
              <a:gd name="connsiteY430" fmla="*/ 1358109 h 4388311"/>
              <a:gd name="connsiteX431" fmla="*/ 1711303 w 6507660"/>
              <a:gd name="connsiteY431" fmla="*/ 1352812 h 4388311"/>
              <a:gd name="connsiteX432" fmla="*/ 1768851 w 6507660"/>
              <a:gd name="connsiteY432" fmla="*/ 1265991 h 4388311"/>
              <a:gd name="connsiteX433" fmla="*/ 1768851 w 6507660"/>
              <a:gd name="connsiteY433" fmla="*/ 826072 h 4388311"/>
              <a:gd name="connsiteX434" fmla="*/ 1711303 w 6507660"/>
              <a:gd name="connsiteY434" fmla="*/ 739251 h 4388311"/>
              <a:gd name="connsiteX435" fmla="*/ 1685064 w 6507660"/>
              <a:gd name="connsiteY435" fmla="*/ 733954 h 4388311"/>
              <a:gd name="connsiteX436" fmla="*/ 1685064 w 6507660"/>
              <a:gd name="connsiteY436" fmla="*/ 682095 h 4388311"/>
              <a:gd name="connsiteX437" fmla="*/ 1674627 w 6507660"/>
              <a:gd name="connsiteY437" fmla="*/ 671658 h 4388311"/>
              <a:gd name="connsiteX438" fmla="*/ 2569677 w 6507660"/>
              <a:gd name="connsiteY438" fmla="*/ 648213 h 4388311"/>
              <a:gd name="connsiteX439" fmla="*/ 2559240 w 6507660"/>
              <a:gd name="connsiteY439" fmla="*/ 658650 h 4388311"/>
              <a:gd name="connsiteX440" fmla="*/ 2559240 w 6507660"/>
              <a:gd name="connsiteY440" fmla="*/ 1111745 h 4388311"/>
              <a:gd name="connsiteX441" fmla="*/ 2533000 w 6507660"/>
              <a:gd name="connsiteY441" fmla="*/ 1117043 h 4388311"/>
              <a:gd name="connsiteX442" fmla="*/ 2475451 w 6507660"/>
              <a:gd name="connsiteY442" fmla="*/ 1203862 h 4388311"/>
              <a:gd name="connsiteX443" fmla="*/ 2475452 w 6507660"/>
              <a:gd name="connsiteY443" fmla="*/ 1484184 h 4388311"/>
              <a:gd name="connsiteX444" fmla="*/ 2533001 w 6507660"/>
              <a:gd name="connsiteY444" fmla="*/ 1571005 h 4388311"/>
              <a:gd name="connsiteX445" fmla="*/ 2559240 w 6507660"/>
              <a:gd name="connsiteY445" fmla="*/ 1576302 h 4388311"/>
              <a:gd name="connsiteX446" fmla="*/ 2559240 w 6507660"/>
              <a:gd name="connsiteY446" fmla="*/ 2029397 h 4388311"/>
              <a:gd name="connsiteX447" fmla="*/ 2569677 w 6507660"/>
              <a:gd name="connsiteY447" fmla="*/ 2039834 h 4388311"/>
              <a:gd name="connsiteX448" fmla="*/ 2580114 w 6507660"/>
              <a:gd name="connsiteY448" fmla="*/ 2029397 h 4388311"/>
              <a:gd name="connsiteX449" fmla="*/ 2580114 w 6507660"/>
              <a:gd name="connsiteY449" fmla="*/ 1576301 h 4388311"/>
              <a:gd name="connsiteX450" fmla="*/ 2606353 w 6507660"/>
              <a:gd name="connsiteY450" fmla="*/ 1571004 h 4388311"/>
              <a:gd name="connsiteX451" fmla="*/ 2663901 w 6507660"/>
              <a:gd name="connsiteY451" fmla="*/ 1484183 h 4388311"/>
              <a:gd name="connsiteX452" fmla="*/ 2663901 w 6507660"/>
              <a:gd name="connsiteY452" fmla="*/ 1203862 h 4388311"/>
              <a:gd name="connsiteX453" fmla="*/ 2606353 w 6507660"/>
              <a:gd name="connsiteY453" fmla="*/ 1117043 h 4388311"/>
              <a:gd name="connsiteX454" fmla="*/ 2580114 w 6507660"/>
              <a:gd name="connsiteY454" fmla="*/ 1111745 h 4388311"/>
              <a:gd name="connsiteX455" fmla="*/ 2580114 w 6507660"/>
              <a:gd name="connsiteY455" fmla="*/ 658650 h 4388311"/>
              <a:gd name="connsiteX456" fmla="*/ 2569677 w 6507660"/>
              <a:gd name="connsiteY456" fmla="*/ 648213 h 4388311"/>
              <a:gd name="connsiteX457" fmla="*/ 1433611 w 6507660"/>
              <a:gd name="connsiteY457" fmla="*/ 591611 h 4388311"/>
              <a:gd name="connsiteX458" fmla="*/ 1423174 w 6507660"/>
              <a:gd name="connsiteY458" fmla="*/ 602047 h 4388311"/>
              <a:gd name="connsiteX459" fmla="*/ 1423174 w 6507660"/>
              <a:gd name="connsiteY459" fmla="*/ 653907 h 4388311"/>
              <a:gd name="connsiteX460" fmla="*/ 1396934 w 6507660"/>
              <a:gd name="connsiteY460" fmla="*/ 659204 h 4388311"/>
              <a:gd name="connsiteX461" fmla="*/ 1339385 w 6507660"/>
              <a:gd name="connsiteY461" fmla="*/ 746024 h 4388311"/>
              <a:gd name="connsiteX462" fmla="*/ 1339386 w 6507660"/>
              <a:gd name="connsiteY462" fmla="*/ 1026348 h 4388311"/>
              <a:gd name="connsiteX463" fmla="*/ 1396935 w 6507660"/>
              <a:gd name="connsiteY463" fmla="*/ 1113168 h 4388311"/>
              <a:gd name="connsiteX464" fmla="*/ 1423174 w 6507660"/>
              <a:gd name="connsiteY464" fmla="*/ 1118465 h 4388311"/>
              <a:gd name="connsiteX465" fmla="*/ 1423174 w 6507660"/>
              <a:gd name="connsiteY465" fmla="*/ 1416145 h 4388311"/>
              <a:gd name="connsiteX466" fmla="*/ 1433611 w 6507660"/>
              <a:gd name="connsiteY466" fmla="*/ 1426582 h 4388311"/>
              <a:gd name="connsiteX467" fmla="*/ 1444048 w 6507660"/>
              <a:gd name="connsiteY467" fmla="*/ 1416145 h 4388311"/>
              <a:gd name="connsiteX468" fmla="*/ 1444048 w 6507660"/>
              <a:gd name="connsiteY468" fmla="*/ 1118463 h 4388311"/>
              <a:gd name="connsiteX469" fmla="*/ 1470287 w 6507660"/>
              <a:gd name="connsiteY469" fmla="*/ 1113165 h 4388311"/>
              <a:gd name="connsiteX470" fmla="*/ 1527835 w 6507660"/>
              <a:gd name="connsiteY470" fmla="*/ 1026345 h 4388311"/>
              <a:gd name="connsiteX471" fmla="*/ 1527835 w 6507660"/>
              <a:gd name="connsiteY471" fmla="*/ 746024 h 4388311"/>
              <a:gd name="connsiteX472" fmla="*/ 1470287 w 6507660"/>
              <a:gd name="connsiteY472" fmla="*/ 659204 h 4388311"/>
              <a:gd name="connsiteX473" fmla="*/ 1444048 w 6507660"/>
              <a:gd name="connsiteY473" fmla="*/ 653907 h 4388311"/>
              <a:gd name="connsiteX474" fmla="*/ 1444048 w 6507660"/>
              <a:gd name="connsiteY474" fmla="*/ 602047 h 4388311"/>
              <a:gd name="connsiteX475" fmla="*/ 1433611 w 6507660"/>
              <a:gd name="connsiteY475" fmla="*/ 591611 h 4388311"/>
              <a:gd name="connsiteX476" fmla="*/ 312886 w 6507660"/>
              <a:gd name="connsiteY476" fmla="*/ 572770 h 4388311"/>
              <a:gd name="connsiteX477" fmla="*/ 302449 w 6507660"/>
              <a:gd name="connsiteY477" fmla="*/ 583207 h 4388311"/>
              <a:gd name="connsiteX478" fmla="*/ 302449 w 6507660"/>
              <a:gd name="connsiteY478" fmla="*/ 1000640 h 4388311"/>
              <a:gd name="connsiteX479" fmla="*/ 290186 w 6507660"/>
              <a:gd name="connsiteY479" fmla="*/ 1003115 h 4388311"/>
              <a:gd name="connsiteX480" fmla="*/ 232638 w 6507660"/>
              <a:gd name="connsiteY480" fmla="*/ 1089936 h 4388311"/>
              <a:gd name="connsiteX481" fmla="*/ 232638 w 6507660"/>
              <a:gd name="connsiteY481" fmla="*/ 1452599 h 4388311"/>
              <a:gd name="connsiteX482" fmla="*/ 290186 w 6507660"/>
              <a:gd name="connsiteY482" fmla="*/ 1539420 h 4388311"/>
              <a:gd name="connsiteX483" fmla="*/ 302449 w 6507660"/>
              <a:gd name="connsiteY483" fmla="*/ 1541895 h 4388311"/>
              <a:gd name="connsiteX484" fmla="*/ 302449 w 6507660"/>
              <a:gd name="connsiteY484" fmla="*/ 1953954 h 4388311"/>
              <a:gd name="connsiteX485" fmla="*/ 312886 w 6507660"/>
              <a:gd name="connsiteY485" fmla="*/ 1964391 h 4388311"/>
              <a:gd name="connsiteX486" fmla="*/ 323323 w 6507660"/>
              <a:gd name="connsiteY486" fmla="*/ 1953954 h 4388311"/>
              <a:gd name="connsiteX487" fmla="*/ 323323 w 6507660"/>
              <a:gd name="connsiteY487" fmla="*/ 1546110 h 4388311"/>
              <a:gd name="connsiteX488" fmla="*/ 326863 w 6507660"/>
              <a:gd name="connsiteY488" fmla="*/ 1546824 h 4388311"/>
              <a:gd name="connsiteX489" fmla="*/ 326862 w 6507660"/>
              <a:gd name="connsiteY489" fmla="*/ 1546825 h 4388311"/>
              <a:gd name="connsiteX490" fmla="*/ 421087 w 6507660"/>
              <a:gd name="connsiteY490" fmla="*/ 1452600 h 4388311"/>
              <a:gd name="connsiteX491" fmla="*/ 421088 w 6507660"/>
              <a:gd name="connsiteY491" fmla="*/ 1089936 h 4388311"/>
              <a:gd name="connsiteX492" fmla="*/ 326863 w 6507660"/>
              <a:gd name="connsiteY492" fmla="*/ 995711 h 4388311"/>
              <a:gd name="connsiteX493" fmla="*/ 323323 w 6507660"/>
              <a:gd name="connsiteY493" fmla="*/ 996425 h 4388311"/>
              <a:gd name="connsiteX494" fmla="*/ 323323 w 6507660"/>
              <a:gd name="connsiteY494" fmla="*/ 583207 h 4388311"/>
              <a:gd name="connsiteX495" fmla="*/ 312886 w 6507660"/>
              <a:gd name="connsiteY495" fmla="*/ 572770 h 4388311"/>
              <a:gd name="connsiteX496" fmla="*/ 781224 w 6507660"/>
              <a:gd name="connsiteY496" fmla="*/ 291272 h 4388311"/>
              <a:gd name="connsiteX497" fmla="*/ 770787 w 6507660"/>
              <a:gd name="connsiteY497" fmla="*/ 301709 h 4388311"/>
              <a:gd name="connsiteX498" fmla="*/ 770787 w 6507660"/>
              <a:gd name="connsiteY498" fmla="*/ 353568 h 4388311"/>
              <a:gd name="connsiteX499" fmla="*/ 744548 w 6507660"/>
              <a:gd name="connsiteY499" fmla="*/ 358866 h 4388311"/>
              <a:gd name="connsiteX500" fmla="*/ 687000 w 6507660"/>
              <a:gd name="connsiteY500" fmla="*/ 445686 h 4388311"/>
              <a:gd name="connsiteX501" fmla="*/ 687000 w 6507660"/>
              <a:gd name="connsiteY501" fmla="*/ 854105 h 4388311"/>
              <a:gd name="connsiteX502" fmla="*/ 744548 w 6507660"/>
              <a:gd name="connsiteY502" fmla="*/ 940925 h 4388311"/>
              <a:gd name="connsiteX503" fmla="*/ 770787 w 6507660"/>
              <a:gd name="connsiteY503" fmla="*/ 946223 h 4388311"/>
              <a:gd name="connsiteX504" fmla="*/ 770787 w 6507660"/>
              <a:gd name="connsiteY504" fmla="*/ 1115808 h 4388311"/>
              <a:gd name="connsiteX505" fmla="*/ 781224 w 6507660"/>
              <a:gd name="connsiteY505" fmla="*/ 1126245 h 4388311"/>
              <a:gd name="connsiteX506" fmla="*/ 791661 w 6507660"/>
              <a:gd name="connsiteY506" fmla="*/ 1115808 h 4388311"/>
              <a:gd name="connsiteX507" fmla="*/ 791661 w 6507660"/>
              <a:gd name="connsiteY507" fmla="*/ 946224 h 4388311"/>
              <a:gd name="connsiteX508" fmla="*/ 817900 w 6507660"/>
              <a:gd name="connsiteY508" fmla="*/ 940927 h 4388311"/>
              <a:gd name="connsiteX509" fmla="*/ 875449 w 6507660"/>
              <a:gd name="connsiteY509" fmla="*/ 854106 h 4388311"/>
              <a:gd name="connsiteX510" fmla="*/ 875450 w 6507660"/>
              <a:gd name="connsiteY510" fmla="*/ 445686 h 4388311"/>
              <a:gd name="connsiteX511" fmla="*/ 817901 w 6507660"/>
              <a:gd name="connsiteY511" fmla="*/ 358866 h 4388311"/>
              <a:gd name="connsiteX512" fmla="*/ 791661 w 6507660"/>
              <a:gd name="connsiteY512" fmla="*/ 353568 h 4388311"/>
              <a:gd name="connsiteX513" fmla="*/ 791661 w 6507660"/>
              <a:gd name="connsiteY513" fmla="*/ 301709 h 4388311"/>
              <a:gd name="connsiteX514" fmla="*/ 781224 w 6507660"/>
              <a:gd name="connsiteY514" fmla="*/ 291272 h 4388311"/>
              <a:gd name="connsiteX515" fmla="*/ 1005139 w 6507660"/>
              <a:gd name="connsiteY515" fmla="*/ 74604 h 4388311"/>
              <a:gd name="connsiteX516" fmla="*/ 994702 w 6507660"/>
              <a:gd name="connsiteY516" fmla="*/ 85041 h 4388311"/>
              <a:gd name="connsiteX517" fmla="*/ 994702 w 6507660"/>
              <a:gd name="connsiteY517" fmla="*/ 259815 h 4388311"/>
              <a:gd name="connsiteX518" fmla="*/ 968467 w 6507660"/>
              <a:gd name="connsiteY518" fmla="*/ 265112 h 4388311"/>
              <a:gd name="connsiteX519" fmla="*/ 910918 w 6507660"/>
              <a:gd name="connsiteY519" fmla="*/ 351934 h 4388311"/>
              <a:gd name="connsiteX520" fmla="*/ 910918 w 6507660"/>
              <a:gd name="connsiteY520" fmla="*/ 632253 h 4388311"/>
              <a:gd name="connsiteX521" fmla="*/ 968467 w 6507660"/>
              <a:gd name="connsiteY521" fmla="*/ 719073 h 4388311"/>
              <a:gd name="connsiteX522" fmla="*/ 994702 w 6507660"/>
              <a:gd name="connsiteY522" fmla="*/ 724370 h 4388311"/>
              <a:gd name="connsiteX523" fmla="*/ 994702 w 6507660"/>
              <a:gd name="connsiteY523" fmla="*/ 899140 h 4388311"/>
              <a:gd name="connsiteX524" fmla="*/ 1005139 w 6507660"/>
              <a:gd name="connsiteY524" fmla="*/ 909577 h 4388311"/>
              <a:gd name="connsiteX525" fmla="*/ 1015576 w 6507660"/>
              <a:gd name="connsiteY525" fmla="*/ 899140 h 4388311"/>
              <a:gd name="connsiteX526" fmla="*/ 1015576 w 6507660"/>
              <a:gd name="connsiteY526" fmla="*/ 724372 h 4388311"/>
              <a:gd name="connsiteX527" fmla="*/ 1041819 w 6507660"/>
              <a:gd name="connsiteY527" fmla="*/ 719074 h 4388311"/>
              <a:gd name="connsiteX528" fmla="*/ 1099367 w 6507660"/>
              <a:gd name="connsiteY528" fmla="*/ 632254 h 4388311"/>
              <a:gd name="connsiteX529" fmla="*/ 1099368 w 6507660"/>
              <a:gd name="connsiteY529" fmla="*/ 351934 h 4388311"/>
              <a:gd name="connsiteX530" fmla="*/ 1041820 w 6507660"/>
              <a:gd name="connsiteY530" fmla="*/ 265112 h 4388311"/>
              <a:gd name="connsiteX531" fmla="*/ 1015576 w 6507660"/>
              <a:gd name="connsiteY531" fmla="*/ 259813 h 4388311"/>
              <a:gd name="connsiteX532" fmla="*/ 1015576 w 6507660"/>
              <a:gd name="connsiteY532" fmla="*/ 85041 h 4388311"/>
              <a:gd name="connsiteX533" fmla="*/ 1005139 w 6507660"/>
              <a:gd name="connsiteY533" fmla="*/ 74604 h 4388311"/>
              <a:gd name="connsiteX534" fmla="*/ 1218510 w 6507660"/>
              <a:gd name="connsiteY534" fmla="*/ 0 h 4388311"/>
              <a:gd name="connsiteX535" fmla="*/ 1208073 w 6507660"/>
              <a:gd name="connsiteY535" fmla="*/ 10437 h 4388311"/>
              <a:gd name="connsiteX536" fmla="*/ 1208073 w 6507660"/>
              <a:gd name="connsiteY536" fmla="*/ 351657 h 4388311"/>
              <a:gd name="connsiteX537" fmla="*/ 1181838 w 6507660"/>
              <a:gd name="connsiteY537" fmla="*/ 356953 h 4388311"/>
              <a:gd name="connsiteX538" fmla="*/ 1124289 w 6507660"/>
              <a:gd name="connsiteY538" fmla="*/ 443774 h 4388311"/>
              <a:gd name="connsiteX539" fmla="*/ 1124289 w 6507660"/>
              <a:gd name="connsiteY539" fmla="*/ 1035868 h 4388311"/>
              <a:gd name="connsiteX540" fmla="*/ 1181838 w 6507660"/>
              <a:gd name="connsiteY540" fmla="*/ 1122688 h 4388311"/>
              <a:gd name="connsiteX541" fmla="*/ 1208073 w 6507660"/>
              <a:gd name="connsiteY541" fmla="*/ 1127985 h 4388311"/>
              <a:gd name="connsiteX542" fmla="*/ 1208073 w 6507660"/>
              <a:gd name="connsiteY542" fmla="*/ 1460912 h 4388311"/>
              <a:gd name="connsiteX543" fmla="*/ 1218510 w 6507660"/>
              <a:gd name="connsiteY543" fmla="*/ 1471349 h 4388311"/>
              <a:gd name="connsiteX544" fmla="*/ 1228947 w 6507660"/>
              <a:gd name="connsiteY544" fmla="*/ 1460912 h 4388311"/>
              <a:gd name="connsiteX545" fmla="*/ 1228947 w 6507660"/>
              <a:gd name="connsiteY545" fmla="*/ 1127987 h 4388311"/>
              <a:gd name="connsiteX546" fmla="*/ 1255190 w 6507660"/>
              <a:gd name="connsiteY546" fmla="*/ 1122689 h 4388311"/>
              <a:gd name="connsiteX547" fmla="*/ 1312738 w 6507660"/>
              <a:gd name="connsiteY547" fmla="*/ 1035869 h 4388311"/>
              <a:gd name="connsiteX548" fmla="*/ 1312739 w 6507660"/>
              <a:gd name="connsiteY548" fmla="*/ 443774 h 4388311"/>
              <a:gd name="connsiteX549" fmla="*/ 1255191 w 6507660"/>
              <a:gd name="connsiteY549" fmla="*/ 356953 h 4388311"/>
              <a:gd name="connsiteX550" fmla="*/ 1228947 w 6507660"/>
              <a:gd name="connsiteY550" fmla="*/ 351655 h 4388311"/>
              <a:gd name="connsiteX551" fmla="*/ 1228947 w 6507660"/>
              <a:gd name="connsiteY551" fmla="*/ 10437 h 4388311"/>
              <a:gd name="connsiteX552" fmla="*/ 1218510 w 6507660"/>
              <a:gd name="connsiteY552" fmla="*/ 0 h 438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</a:cxnLst>
            <a:rect l="l" t="t" r="r" b="b"/>
            <a:pathLst>
              <a:path w="6507660" h="4388311">
                <a:moveTo>
                  <a:pt x="5290604" y="3151911"/>
                </a:moveTo>
                <a:cubicBezTo>
                  <a:pt x="5284840" y="3151911"/>
                  <a:pt x="5280167" y="3156584"/>
                  <a:pt x="5280167" y="3162348"/>
                </a:cubicBezTo>
                <a:lnTo>
                  <a:pt x="5280167" y="3337120"/>
                </a:lnTo>
                <a:lnTo>
                  <a:pt x="5253923" y="3342418"/>
                </a:lnTo>
                <a:cubicBezTo>
                  <a:pt x="5220104" y="3356722"/>
                  <a:pt x="5196375" y="3390209"/>
                  <a:pt x="5196375" y="3429238"/>
                </a:cubicBezTo>
                <a:cubicBezTo>
                  <a:pt x="5196375" y="3522679"/>
                  <a:pt x="5196376" y="3616119"/>
                  <a:pt x="5196376" y="3709560"/>
                </a:cubicBezTo>
                <a:cubicBezTo>
                  <a:pt x="5196376" y="3748589"/>
                  <a:pt x="5220106" y="3782076"/>
                  <a:pt x="5253924" y="3796381"/>
                </a:cubicBezTo>
                <a:lnTo>
                  <a:pt x="5280167" y="3801679"/>
                </a:lnTo>
                <a:lnTo>
                  <a:pt x="5280167" y="3976447"/>
                </a:lnTo>
                <a:cubicBezTo>
                  <a:pt x="5280167" y="3982211"/>
                  <a:pt x="5284840" y="3986884"/>
                  <a:pt x="5290604" y="3986884"/>
                </a:cubicBezTo>
                <a:cubicBezTo>
                  <a:pt x="5296368" y="3986884"/>
                  <a:pt x="5301041" y="3982211"/>
                  <a:pt x="5301041" y="3976447"/>
                </a:cubicBezTo>
                <a:lnTo>
                  <a:pt x="5301041" y="3801676"/>
                </a:lnTo>
                <a:lnTo>
                  <a:pt x="5327277" y="3796380"/>
                </a:lnTo>
                <a:cubicBezTo>
                  <a:pt x="5361095" y="3782075"/>
                  <a:pt x="5384824" y="3748588"/>
                  <a:pt x="5384824" y="3709559"/>
                </a:cubicBezTo>
                <a:lnTo>
                  <a:pt x="5384824" y="3429238"/>
                </a:lnTo>
                <a:cubicBezTo>
                  <a:pt x="5384824" y="3390209"/>
                  <a:pt x="5361095" y="3356722"/>
                  <a:pt x="5327277" y="3342418"/>
                </a:cubicBezTo>
                <a:lnTo>
                  <a:pt x="5301041" y="3337121"/>
                </a:lnTo>
                <a:lnTo>
                  <a:pt x="5301041" y="3162348"/>
                </a:lnTo>
                <a:cubicBezTo>
                  <a:pt x="5301041" y="3156584"/>
                  <a:pt x="5296368" y="3151911"/>
                  <a:pt x="5290604" y="3151911"/>
                </a:cubicBezTo>
                <a:close/>
                <a:moveTo>
                  <a:pt x="5071938" y="2996689"/>
                </a:moveTo>
                <a:cubicBezTo>
                  <a:pt x="5066174" y="2996689"/>
                  <a:pt x="5061501" y="3001362"/>
                  <a:pt x="5061501" y="3007126"/>
                </a:cubicBezTo>
                <a:lnTo>
                  <a:pt x="5061501" y="3205193"/>
                </a:lnTo>
                <a:lnTo>
                  <a:pt x="5057961" y="3204478"/>
                </a:lnTo>
                <a:cubicBezTo>
                  <a:pt x="5005922" y="3204478"/>
                  <a:pt x="4963736" y="3246664"/>
                  <a:pt x="4963736" y="3298703"/>
                </a:cubicBezTo>
                <a:cubicBezTo>
                  <a:pt x="4963736" y="3419591"/>
                  <a:pt x="4963737" y="3540480"/>
                  <a:pt x="4963737" y="3661368"/>
                </a:cubicBezTo>
                <a:cubicBezTo>
                  <a:pt x="4963737" y="3713407"/>
                  <a:pt x="5005923" y="3755593"/>
                  <a:pt x="5057962" y="3755593"/>
                </a:cubicBezTo>
                <a:lnTo>
                  <a:pt x="5057961" y="3755592"/>
                </a:lnTo>
                <a:lnTo>
                  <a:pt x="5061501" y="3754878"/>
                </a:lnTo>
                <a:lnTo>
                  <a:pt x="5061501" y="4377874"/>
                </a:lnTo>
                <a:cubicBezTo>
                  <a:pt x="5061501" y="4383638"/>
                  <a:pt x="5066174" y="4388311"/>
                  <a:pt x="5071938" y="4388311"/>
                </a:cubicBezTo>
                <a:cubicBezTo>
                  <a:pt x="5077703" y="4388311"/>
                  <a:pt x="5082375" y="4383638"/>
                  <a:pt x="5082375" y="4377874"/>
                </a:cubicBezTo>
                <a:lnTo>
                  <a:pt x="5082375" y="3750663"/>
                </a:lnTo>
                <a:lnTo>
                  <a:pt x="5094638" y="3748188"/>
                </a:lnTo>
                <a:cubicBezTo>
                  <a:pt x="5128456" y="3733883"/>
                  <a:pt x="5152186" y="3700396"/>
                  <a:pt x="5152186" y="3661367"/>
                </a:cubicBezTo>
                <a:lnTo>
                  <a:pt x="5152186" y="3298703"/>
                </a:lnTo>
                <a:cubicBezTo>
                  <a:pt x="5152186" y="3259674"/>
                  <a:pt x="5128456" y="3226187"/>
                  <a:pt x="5094638" y="3211883"/>
                </a:cubicBezTo>
                <a:lnTo>
                  <a:pt x="5082375" y="3209407"/>
                </a:lnTo>
                <a:lnTo>
                  <a:pt x="5082375" y="3007126"/>
                </a:lnTo>
                <a:cubicBezTo>
                  <a:pt x="5082375" y="3001362"/>
                  <a:pt x="5077703" y="2996689"/>
                  <a:pt x="5071938" y="2996689"/>
                </a:cubicBezTo>
                <a:close/>
                <a:moveTo>
                  <a:pt x="6413436" y="2973900"/>
                </a:moveTo>
                <a:cubicBezTo>
                  <a:pt x="6407672" y="2973900"/>
                  <a:pt x="6402999" y="2978573"/>
                  <a:pt x="6402999" y="2984337"/>
                </a:cubicBezTo>
                <a:lnTo>
                  <a:pt x="6402999" y="3159109"/>
                </a:lnTo>
                <a:lnTo>
                  <a:pt x="6376758" y="3164407"/>
                </a:lnTo>
                <a:cubicBezTo>
                  <a:pt x="6342940" y="3178711"/>
                  <a:pt x="6319210" y="3212198"/>
                  <a:pt x="6319210" y="3251227"/>
                </a:cubicBezTo>
                <a:cubicBezTo>
                  <a:pt x="6319210" y="3344668"/>
                  <a:pt x="6319211" y="3438108"/>
                  <a:pt x="6319211" y="3531549"/>
                </a:cubicBezTo>
                <a:cubicBezTo>
                  <a:pt x="6319211" y="3570579"/>
                  <a:pt x="6342941" y="3604065"/>
                  <a:pt x="6376759" y="3618370"/>
                </a:cubicBezTo>
                <a:lnTo>
                  <a:pt x="6402999" y="3623667"/>
                </a:lnTo>
                <a:lnTo>
                  <a:pt x="6402999" y="3798436"/>
                </a:lnTo>
                <a:cubicBezTo>
                  <a:pt x="6402999" y="3804200"/>
                  <a:pt x="6407672" y="3808873"/>
                  <a:pt x="6413436" y="3808873"/>
                </a:cubicBezTo>
                <a:cubicBezTo>
                  <a:pt x="6419200" y="3808873"/>
                  <a:pt x="6423873" y="3804200"/>
                  <a:pt x="6423873" y="3798436"/>
                </a:cubicBezTo>
                <a:lnTo>
                  <a:pt x="6423873" y="3623666"/>
                </a:lnTo>
                <a:lnTo>
                  <a:pt x="6450111" y="3618369"/>
                </a:lnTo>
                <a:cubicBezTo>
                  <a:pt x="6483930" y="3604064"/>
                  <a:pt x="6507660" y="3570578"/>
                  <a:pt x="6507660" y="3531548"/>
                </a:cubicBezTo>
                <a:lnTo>
                  <a:pt x="6507660" y="3251227"/>
                </a:lnTo>
                <a:cubicBezTo>
                  <a:pt x="6507660" y="3212198"/>
                  <a:pt x="6483930" y="3178711"/>
                  <a:pt x="6450111" y="3164407"/>
                </a:cubicBezTo>
                <a:lnTo>
                  <a:pt x="6423873" y="3159109"/>
                </a:lnTo>
                <a:lnTo>
                  <a:pt x="6423873" y="2984337"/>
                </a:lnTo>
                <a:cubicBezTo>
                  <a:pt x="6423873" y="2978573"/>
                  <a:pt x="6419200" y="2973900"/>
                  <a:pt x="6413436" y="2973900"/>
                </a:cubicBezTo>
                <a:close/>
                <a:moveTo>
                  <a:pt x="4841054" y="2908477"/>
                </a:moveTo>
                <a:cubicBezTo>
                  <a:pt x="4835290" y="2908477"/>
                  <a:pt x="4830617" y="2913150"/>
                  <a:pt x="4830617" y="2918914"/>
                </a:cubicBezTo>
                <a:lnTo>
                  <a:pt x="4830617" y="2970773"/>
                </a:lnTo>
                <a:lnTo>
                  <a:pt x="4804377" y="2976071"/>
                </a:lnTo>
                <a:cubicBezTo>
                  <a:pt x="4770557" y="2990375"/>
                  <a:pt x="4746828" y="3023862"/>
                  <a:pt x="4746828" y="3062891"/>
                </a:cubicBezTo>
                <a:cubicBezTo>
                  <a:pt x="4746828" y="3188822"/>
                  <a:pt x="4746829" y="3314754"/>
                  <a:pt x="4746829" y="3440685"/>
                </a:cubicBezTo>
                <a:cubicBezTo>
                  <a:pt x="4746829" y="3479714"/>
                  <a:pt x="4770559" y="3513201"/>
                  <a:pt x="4804377" y="3527506"/>
                </a:cubicBezTo>
                <a:lnTo>
                  <a:pt x="4830617" y="3532803"/>
                </a:lnTo>
                <a:lnTo>
                  <a:pt x="4830617" y="3733013"/>
                </a:lnTo>
                <a:cubicBezTo>
                  <a:pt x="4830617" y="3738777"/>
                  <a:pt x="4835290" y="3743450"/>
                  <a:pt x="4841054" y="3743450"/>
                </a:cubicBezTo>
                <a:cubicBezTo>
                  <a:pt x="4846818" y="3743450"/>
                  <a:pt x="4851491" y="3738777"/>
                  <a:pt x="4851491" y="3733013"/>
                </a:cubicBezTo>
                <a:lnTo>
                  <a:pt x="4851491" y="3532802"/>
                </a:lnTo>
                <a:lnTo>
                  <a:pt x="4877729" y="3527505"/>
                </a:lnTo>
                <a:cubicBezTo>
                  <a:pt x="4911549" y="3513200"/>
                  <a:pt x="4935278" y="3479714"/>
                  <a:pt x="4935278" y="3440684"/>
                </a:cubicBezTo>
                <a:lnTo>
                  <a:pt x="4935278" y="3062891"/>
                </a:lnTo>
                <a:cubicBezTo>
                  <a:pt x="4935278" y="3023862"/>
                  <a:pt x="4911549" y="2990375"/>
                  <a:pt x="4877729" y="2976071"/>
                </a:cubicBezTo>
                <a:lnTo>
                  <a:pt x="4851491" y="2970773"/>
                </a:lnTo>
                <a:lnTo>
                  <a:pt x="4851491" y="2918914"/>
                </a:lnTo>
                <a:cubicBezTo>
                  <a:pt x="4851491" y="2913150"/>
                  <a:pt x="4846818" y="2908477"/>
                  <a:pt x="4841054" y="2908477"/>
                </a:cubicBezTo>
                <a:close/>
                <a:moveTo>
                  <a:pt x="5522740" y="2700858"/>
                </a:moveTo>
                <a:cubicBezTo>
                  <a:pt x="5516976" y="2700858"/>
                  <a:pt x="5512303" y="2705531"/>
                  <a:pt x="5512303" y="2711295"/>
                </a:cubicBezTo>
                <a:lnTo>
                  <a:pt x="5512303" y="2887452"/>
                </a:lnTo>
                <a:lnTo>
                  <a:pt x="5477028" y="2894574"/>
                </a:lnTo>
                <a:cubicBezTo>
                  <a:pt x="5443209" y="2908878"/>
                  <a:pt x="5419480" y="2942365"/>
                  <a:pt x="5419480" y="2981394"/>
                </a:cubicBezTo>
                <a:cubicBezTo>
                  <a:pt x="5419480" y="3186602"/>
                  <a:pt x="5419481" y="3391811"/>
                  <a:pt x="5419481" y="3597019"/>
                </a:cubicBezTo>
                <a:cubicBezTo>
                  <a:pt x="5419481" y="3636048"/>
                  <a:pt x="5443210" y="3669535"/>
                  <a:pt x="5477029" y="3683840"/>
                </a:cubicBezTo>
                <a:lnTo>
                  <a:pt x="5512303" y="3690961"/>
                </a:lnTo>
                <a:lnTo>
                  <a:pt x="5512303" y="4082043"/>
                </a:lnTo>
                <a:cubicBezTo>
                  <a:pt x="5512303" y="4087807"/>
                  <a:pt x="5516976" y="4092480"/>
                  <a:pt x="5522740" y="4092480"/>
                </a:cubicBezTo>
                <a:cubicBezTo>
                  <a:pt x="5528504" y="4092480"/>
                  <a:pt x="5533177" y="4087807"/>
                  <a:pt x="5533177" y="4082043"/>
                </a:cubicBezTo>
                <a:lnTo>
                  <a:pt x="5533177" y="3687312"/>
                </a:lnTo>
                <a:lnTo>
                  <a:pt x="5550381" y="3683839"/>
                </a:lnTo>
                <a:cubicBezTo>
                  <a:pt x="5584200" y="3669534"/>
                  <a:pt x="5607930" y="3636048"/>
                  <a:pt x="5607930" y="3597018"/>
                </a:cubicBezTo>
                <a:lnTo>
                  <a:pt x="5607930" y="2981394"/>
                </a:lnTo>
                <a:cubicBezTo>
                  <a:pt x="5607930" y="2942365"/>
                  <a:pt x="5584200" y="2908878"/>
                  <a:pt x="5550381" y="2894574"/>
                </a:cubicBezTo>
                <a:lnTo>
                  <a:pt x="5533177" y="2891100"/>
                </a:lnTo>
                <a:lnTo>
                  <a:pt x="5533177" y="2711295"/>
                </a:lnTo>
                <a:cubicBezTo>
                  <a:pt x="5533177" y="2705531"/>
                  <a:pt x="5528504" y="2700858"/>
                  <a:pt x="5522740" y="2700858"/>
                </a:cubicBezTo>
                <a:close/>
                <a:moveTo>
                  <a:pt x="5754882" y="2699936"/>
                </a:moveTo>
                <a:cubicBezTo>
                  <a:pt x="5749118" y="2699936"/>
                  <a:pt x="5744445" y="2704609"/>
                  <a:pt x="5744445" y="2710373"/>
                </a:cubicBezTo>
                <a:lnTo>
                  <a:pt x="5744445" y="2885145"/>
                </a:lnTo>
                <a:lnTo>
                  <a:pt x="5718205" y="2890443"/>
                </a:lnTo>
                <a:cubicBezTo>
                  <a:pt x="5684386" y="2904747"/>
                  <a:pt x="5660656" y="2938234"/>
                  <a:pt x="5660656" y="2977263"/>
                </a:cubicBezTo>
                <a:cubicBezTo>
                  <a:pt x="5660656" y="3070704"/>
                  <a:pt x="5660657" y="3164144"/>
                  <a:pt x="5660657" y="3257585"/>
                </a:cubicBezTo>
                <a:cubicBezTo>
                  <a:pt x="5660657" y="3296614"/>
                  <a:pt x="5684387" y="3330101"/>
                  <a:pt x="5718206" y="3344406"/>
                </a:cubicBezTo>
                <a:lnTo>
                  <a:pt x="5744445" y="3349703"/>
                </a:lnTo>
                <a:lnTo>
                  <a:pt x="5744445" y="3524472"/>
                </a:lnTo>
                <a:cubicBezTo>
                  <a:pt x="5744445" y="3530236"/>
                  <a:pt x="5749118" y="3534909"/>
                  <a:pt x="5754882" y="3534909"/>
                </a:cubicBezTo>
                <a:cubicBezTo>
                  <a:pt x="5760646" y="3534909"/>
                  <a:pt x="5765319" y="3530236"/>
                  <a:pt x="5765319" y="3524472"/>
                </a:cubicBezTo>
                <a:lnTo>
                  <a:pt x="5765319" y="3349702"/>
                </a:lnTo>
                <a:lnTo>
                  <a:pt x="5791558" y="3344405"/>
                </a:lnTo>
                <a:cubicBezTo>
                  <a:pt x="5825377" y="3330100"/>
                  <a:pt x="5849106" y="3296614"/>
                  <a:pt x="5849106" y="3257584"/>
                </a:cubicBezTo>
                <a:lnTo>
                  <a:pt x="5849106" y="2977263"/>
                </a:lnTo>
                <a:cubicBezTo>
                  <a:pt x="5849106" y="2938234"/>
                  <a:pt x="5825377" y="2904747"/>
                  <a:pt x="5791558" y="2890443"/>
                </a:cubicBezTo>
                <a:lnTo>
                  <a:pt x="5765319" y="2885145"/>
                </a:lnTo>
                <a:lnTo>
                  <a:pt x="5765319" y="2710373"/>
                </a:lnTo>
                <a:cubicBezTo>
                  <a:pt x="5765319" y="2704609"/>
                  <a:pt x="5760646" y="2699936"/>
                  <a:pt x="5754882" y="2699936"/>
                </a:cubicBezTo>
                <a:close/>
                <a:moveTo>
                  <a:pt x="5972297" y="2695673"/>
                </a:moveTo>
                <a:cubicBezTo>
                  <a:pt x="5966533" y="2695673"/>
                  <a:pt x="5961860" y="2700346"/>
                  <a:pt x="5961860" y="2706110"/>
                </a:cubicBezTo>
                <a:lnTo>
                  <a:pt x="5961860" y="3159205"/>
                </a:lnTo>
                <a:lnTo>
                  <a:pt x="5935619" y="3164503"/>
                </a:lnTo>
                <a:cubicBezTo>
                  <a:pt x="5901801" y="3178807"/>
                  <a:pt x="5878071" y="3212294"/>
                  <a:pt x="5878071" y="3251323"/>
                </a:cubicBezTo>
                <a:cubicBezTo>
                  <a:pt x="5878071" y="3401052"/>
                  <a:pt x="5878072" y="3550782"/>
                  <a:pt x="5878072" y="3700511"/>
                </a:cubicBezTo>
                <a:cubicBezTo>
                  <a:pt x="5878072" y="3739541"/>
                  <a:pt x="5901802" y="3773027"/>
                  <a:pt x="5935621" y="3787332"/>
                </a:cubicBezTo>
                <a:lnTo>
                  <a:pt x="5961860" y="3792629"/>
                </a:lnTo>
                <a:lnTo>
                  <a:pt x="5961860" y="4076858"/>
                </a:lnTo>
                <a:cubicBezTo>
                  <a:pt x="5961860" y="4082622"/>
                  <a:pt x="5966533" y="4087295"/>
                  <a:pt x="5972297" y="4087295"/>
                </a:cubicBezTo>
                <a:cubicBezTo>
                  <a:pt x="5978061" y="4087295"/>
                  <a:pt x="5982734" y="4082622"/>
                  <a:pt x="5982734" y="4076858"/>
                </a:cubicBezTo>
                <a:lnTo>
                  <a:pt x="5982734" y="3792628"/>
                </a:lnTo>
                <a:lnTo>
                  <a:pt x="6008973" y="3787331"/>
                </a:lnTo>
                <a:cubicBezTo>
                  <a:pt x="6042791" y="3773026"/>
                  <a:pt x="6066521" y="3739539"/>
                  <a:pt x="6066521" y="3700510"/>
                </a:cubicBezTo>
                <a:lnTo>
                  <a:pt x="6066521" y="3251323"/>
                </a:lnTo>
                <a:cubicBezTo>
                  <a:pt x="6066521" y="3212294"/>
                  <a:pt x="6042791" y="3178807"/>
                  <a:pt x="6008973" y="3164503"/>
                </a:cubicBezTo>
                <a:lnTo>
                  <a:pt x="5982734" y="3159205"/>
                </a:lnTo>
                <a:lnTo>
                  <a:pt x="5982734" y="2706110"/>
                </a:lnTo>
                <a:cubicBezTo>
                  <a:pt x="5982734" y="2700346"/>
                  <a:pt x="5978061" y="2695673"/>
                  <a:pt x="5972297" y="2695673"/>
                </a:cubicBezTo>
                <a:close/>
                <a:moveTo>
                  <a:pt x="6193920" y="2640136"/>
                </a:moveTo>
                <a:cubicBezTo>
                  <a:pt x="6188156" y="2640136"/>
                  <a:pt x="6183483" y="2644809"/>
                  <a:pt x="6183483" y="2650573"/>
                </a:cubicBezTo>
                <a:lnTo>
                  <a:pt x="6183483" y="3103667"/>
                </a:lnTo>
                <a:lnTo>
                  <a:pt x="6157239" y="3108966"/>
                </a:lnTo>
                <a:cubicBezTo>
                  <a:pt x="6123420" y="3123270"/>
                  <a:pt x="6099691" y="3156757"/>
                  <a:pt x="6099691" y="3195786"/>
                </a:cubicBezTo>
                <a:cubicBezTo>
                  <a:pt x="6099691" y="3325713"/>
                  <a:pt x="6099692" y="3455639"/>
                  <a:pt x="6099692" y="3585566"/>
                </a:cubicBezTo>
                <a:cubicBezTo>
                  <a:pt x="6099692" y="3624595"/>
                  <a:pt x="6123421" y="3658082"/>
                  <a:pt x="6157240" y="3672387"/>
                </a:cubicBezTo>
                <a:lnTo>
                  <a:pt x="6183483" y="3677685"/>
                </a:lnTo>
                <a:lnTo>
                  <a:pt x="6183483" y="4021321"/>
                </a:lnTo>
                <a:cubicBezTo>
                  <a:pt x="6183483" y="4027085"/>
                  <a:pt x="6188156" y="4031758"/>
                  <a:pt x="6193920" y="4031758"/>
                </a:cubicBezTo>
                <a:cubicBezTo>
                  <a:pt x="6199684" y="4031758"/>
                  <a:pt x="6204357" y="4027085"/>
                  <a:pt x="6204357" y="4021321"/>
                </a:cubicBezTo>
                <a:lnTo>
                  <a:pt x="6204357" y="3677682"/>
                </a:lnTo>
                <a:lnTo>
                  <a:pt x="6230592" y="3672386"/>
                </a:lnTo>
                <a:cubicBezTo>
                  <a:pt x="6264411" y="3658081"/>
                  <a:pt x="6288141" y="3624595"/>
                  <a:pt x="6288141" y="3585565"/>
                </a:cubicBezTo>
                <a:lnTo>
                  <a:pt x="6288141" y="3195786"/>
                </a:lnTo>
                <a:cubicBezTo>
                  <a:pt x="6288141" y="3156757"/>
                  <a:pt x="6264411" y="3123270"/>
                  <a:pt x="6230592" y="3108966"/>
                </a:cubicBezTo>
                <a:lnTo>
                  <a:pt x="6204357" y="3103669"/>
                </a:lnTo>
                <a:lnTo>
                  <a:pt x="6204357" y="2650573"/>
                </a:lnTo>
                <a:cubicBezTo>
                  <a:pt x="6204357" y="2644809"/>
                  <a:pt x="6199684" y="2640136"/>
                  <a:pt x="6193920" y="2640136"/>
                </a:cubicBezTo>
                <a:close/>
                <a:moveTo>
                  <a:pt x="3950906" y="2597073"/>
                </a:moveTo>
                <a:cubicBezTo>
                  <a:pt x="3945142" y="2597073"/>
                  <a:pt x="3940469" y="2601746"/>
                  <a:pt x="3940469" y="2607510"/>
                </a:cubicBezTo>
                <a:lnTo>
                  <a:pt x="3940469" y="3060606"/>
                </a:lnTo>
                <a:lnTo>
                  <a:pt x="3914229" y="3065904"/>
                </a:lnTo>
                <a:cubicBezTo>
                  <a:pt x="3880410" y="3080208"/>
                  <a:pt x="3856680" y="3113695"/>
                  <a:pt x="3856680" y="3152724"/>
                </a:cubicBezTo>
                <a:cubicBezTo>
                  <a:pt x="3856680" y="3182079"/>
                  <a:pt x="3856682" y="3211435"/>
                  <a:pt x="3856682" y="3240790"/>
                </a:cubicBezTo>
                <a:cubicBezTo>
                  <a:pt x="3856682" y="3279819"/>
                  <a:pt x="3880411" y="3313306"/>
                  <a:pt x="3914230" y="3327611"/>
                </a:cubicBezTo>
                <a:lnTo>
                  <a:pt x="3940469" y="3332908"/>
                </a:lnTo>
                <a:lnTo>
                  <a:pt x="3940469" y="3978258"/>
                </a:lnTo>
                <a:cubicBezTo>
                  <a:pt x="3940469" y="3984022"/>
                  <a:pt x="3945142" y="3988695"/>
                  <a:pt x="3950906" y="3988695"/>
                </a:cubicBezTo>
                <a:cubicBezTo>
                  <a:pt x="3956670" y="3988695"/>
                  <a:pt x="3961343" y="3984022"/>
                  <a:pt x="3961343" y="3978258"/>
                </a:cubicBezTo>
                <a:lnTo>
                  <a:pt x="3961343" y="3332907"/>
                </a:lnTo>
                <a:lnTo>
                  <a:pt x="3987582" y="3327610"/>
                </a:lnTo>
                <a:cubicBezTo>
                  <a:pt x="4021400" y="3313305"/>
                  <a:pt x="4045130" y="3279819"/>
                  <a:pt x="4045130" y="3240789"/>
                </a:cubicBezTo>
                <a:lnTo>
                  <a:pt x="4045130" y="3152724"/>
                </a:lnTo>
                <a:cubicBezTo>
                  <a:pt x="4045130" y="3113695"/>
                  <a:pt x="4021400" y="3080208"/>
                  <a:pt x="3987582" y="3065904"/>
                </a:cubicBezTo>
                <a:lnTo>
                  <a:pt x="3961343" y="3060606"/>
                </a:lnTo>
                <a:lnTo>
                  <a:pt x="3961343" y="2607510"/>
                </a:lnTo>
                <a:cubicBezTo>
                  <a:pt x="3961343" y="2601746"/>
                  <a:pt x="3956670" y="2597073"/>
                  <a:pt x="3950906" y="2597073"/>
                </a:cubicBezTo>
                <a:close/>
                <a:moveTo>
                  <a:pt x="3702185" y="2512087"/>
                </a:moveTo>
                <a:cubicBezTo>
                  <a:pt x="3696421" y="2512087"/>
                  <a:pt x="3691749" y="2516760"/>
                  <a:pt x="3691749" y="2522524"/>
                </a:cubicBezTo>
                <a:lnTo>
                  <a:pt x="3691749" y="2697296"/>
                </a:lnTo>
                <a:lnTo>
                  <a:pt x="3665509" y="2702594"/>
                </a:lnTo>
                <a:cubicBezTo>
                  <a:pt x="3631689" y="2716898"/>
                  <a:pt x="3607959" y="2750385"/>
                  <a:pt x="3607959" y="2789414"/>
                </a:cubicBezTo>
                <a:cubicBezTo>
                  <a:pt x="3607959" y="2827098"/>
                  <a:pt x="3607959" y="2864782"/>
                  <a:pt x="3607959" y="2902466"/>
                </a:cubicBezTo>
                <a:cubicBezTo>
                  <a:pt x="3607959" y="2941495"/>
                  <a:pt x="3631689" y="2974982"/>
                  <a:pt x="3665509" y="2989286"/>
                </a:cubicBezTo>
                <a:lnTo>
                  <a:pt x="3691749" y="2994584"/>
                </a:lnTo>
                <a:lnTo>
                  <a:pt x="3691749" y="3336623"/>
                </a:lnTo>
                <a:cubicBezTo>
                  <a:pt x="3691749" y="3342387"/>
                  <a:pt x="3696421" y="3347060"/>
                  <a:pt x="3702185" y="3347060"/>
                </a:cubicBezTo>
                <a:cubicBezTo>
                  <a:pt x="3707949" y="3347060"/>
                  <a:pt x="3712622" y="3342387"/>
                  <a:pt x="3712622" y="3336623"/>
                </a:cubicBezTo>
                <a:lnTo>
                  <a:pt x="3712622" y="2994583"/>
                </a:lnTo>
                <a:lnTo>
                  <a:pt x="3738861" y="2989285"/>
                </a:lnTo>
                <a:cubicBezTo>
                  <a:pt x="3772679" y="2974981"/>
                  <a:pt x="3796409" y="2941494"/>
                  <a:pt x="3796409" y="2902465"/>
                </a:cubicBezTo>
                <a:lnTo>
                  <a:pt x="3796409" y="2789414"/>
                </a:lnTo>
                <a:cubicBezTo>
                  <a:pt x="3796409" y="2750385"/>
                  <a:pt x="3772679" y="2716898"/>
                  <a:pt x="3738861" y="2702594"/>
                </a:cubicBezTo>
                <a:lnTo>
                  <a:pt x="3712622" y="2697296"/>
                </a:lnTo>
                <a:lnTo>
                  <a:pt x="3712622" y="2522524"/>
                </a:lnTo>
                <a:cubicBezTo>
                  <a:pt x="3712622" y="2516760"/>
                  <a:pt x="3707949" y="2512087"/>
                  <a:pt x="3702185" y="2512087"/>
                </a:cubicBezTo>
                <a:close/>
                <a:moveTo>
                  <a:pt x="4603602" y="2500040"/>
                </a:moveTo>
                <a:cubicBezTo>
                  <a:pt x="4597838" y="2500040"/>
                  <a:pt x="4593165" y="2504713"/>
                  <a:pt x="4593165" y="2510477"/>
                </a:cubicBezTo>
                <a:lnTo>
                  <a:pt x="4593165" y="2562336"/>
                </a:lnTo>
                <a:lnTo>
                  <a:pt x="4566925" y="2567634"/>
                </a:lnTo>
                <a:cubicBezTo>
                  <a:pt x="4533106" y="2581938"/>
                  <a:pt x="4509376" y="2615425"/>
                  <a:pt x="4509376" y="2654454"/>
                </a:cubicBezTo>
                <a:cubicBezTo>
                  <a:pt x="4509376" y="2790594"/>
                  <a:pt x="4509377" y="2926734"/>
                  <a:pt x="4509377" y="3062874"/>
                </a:cubicBezTo>
                <a:cubicBezTo>
                  <a:pt x="4509377" y="3101903"/>
                  <a:pt x="4533107" y="3135390"/>
                  <a:pt x="4566926" y="3149694"/>
                </a:cubicBezTo>
                <a:lnTo>
                  <a:pt x="4593165" y="3154992"/>
                </a:lnTo>
                <a:lnTo>
                  <a:pt x="4593165" y="3324576"/>
                </a:lnTo>
                <a:cubicBezTo>
                  <a:pt x="4593165" y="3330340"/>
                  <a:pt x="4597838" y="3335013"/>
                  <a:pt x="4603602" y="3335013"/>
                </a:cubicBezTo>
                <a:cubicBezTo>
                  <a:pt x="4609366" y="3335013"/>
                  <a:pt x="4614039" y="3330340"/>
                  <a:pt x="4614039" y="3324576"/>
                </a:cubicBezTo>
                <a:lnTo>
                  <a:pt x="4614039" y="3154991"/>
                </a:lnTo>
                <a:lnTo>
                  <a:pt x="4640278" y="3149693"/>
                </a:lnTo>
                <a:cubicBezTo>
                  <a:pt x="4674097" y="3135389"/>
                  <a:pt x="4697826" y="3101902"/>
                  <a:pt x="4697826" y="3062873"/>
                </a:cubicBezTo>
                <a:lnTo>
                  <a:pt x="4697826" y="2654454"/>
                </a:lnTo>
                <a:cubicBezTo>
                  <a:pt x="4697826" y="2615425"/>
                  <a:pt x="4674097" y="2581938"/>
                  <a:pt x="4640278" y="2567634"/>
                </a:cubicBezTo>
                <a:lnTo>
                  <a:pt x="4614039" y="2562336"/>
                </a:lnTo>
                <a:lnTo>
                  <a:pt x="4614039" y="2510477"/>
                </a:lnTo>
                <a:cubicBezTo>
                  <a:pt x="4614039" y="2504713"/>
                  <a:pt x="4609366" y="2500040"/>
                  <a:pt x="4603602" y="2500040"/>
                </a:cubicBezTo>
                <a:close/>
                <a:moveTo>
                  <a:pt x="4379688" y="2283372"/>
                </a:moveTo>
                <a:cubicBezTo>
                  <a:pt x="4373924" y="2283372"/>
                  <a:pt x="4369251" y="2288045"/>
                  <a:pt x="4369251" y="2293809"/>
                </a:cubicBezTo>
                <a:lnTo>
                  <a:pt x="4369251" y="2468580"/>
                </a:lnTo>
                <a:lnTo>
                  <a:pt x="4343008" y="2473879"/>
                </a:lnTo>
                <a:cubicBezTo>
                  <a:pt x="4309189" y="2488183"/>
                  <a:pt x="4285459" y="2521670"/>
                  <a:pt x="4285459" y="2560699"/>
                </a:cubicBezTo>
                <a:cubicBezTo>
                  <a:pt x="4285459" y="2654140"/>
                  <a:pt x="4285460" y="2747580"/>
                  <a:pt x="4285460" y="2841021"/>
                </a:cubicBezTo>
                <a:cubicBezTo>
                  <a:pt x="4285460" y="2880050"/>
                  <a:pt x="4309190" y="2913537"/>
                  <a:pt x="4343009" y="2927841"/>
                </a:cubicBezTo>
                <a:lnTo>
                  <a:pt x="4369251" y="2933140"/>
                </a:lnTo>
                <a:lnTo>
                  <a:pt x="4369251" y="3107908"/>
                </a:lnTo>
                <a:cubicBezTo>
                  <a:pt x="4369251" y="3113672"/>
                  <a:pt x="4373924" y="3118345"/>
                  <a:pt x="4379688" y="3118345"/>
                </a:cubicBezTo>
                <a:cubicBezTo>
                  <a:pt x="4385453" y="3118345"/>
                  <a:pt x="4390126" y="3113672"/>
                  <a:pt x="4390126" y="3107908"/>
                </a:cubicBezTo>
                <a:lnTo>
                  <a:pt x="4390126" y="2933137"/>
                </a:lnTo>
                <a:lnTo>
                  <a:pt x="4416361" y="2927840"/>
                </a:lnTo>
                <a:cubicBezTo>
                  <a:pt x="4450179" y="2913536"/>
                  <a:pt x="4473908" y="2880049"/>
                  <a:pt x="4473908" y="2841020"/>
                </a:cubicBezTo>
                <a:lnTo>
                  <a:pt x="4473908" y="2560699"/>
                </a:lnTo>
                <a:cubicBezTo>
                  <a:pt x="4473908" y="2521670"/>
                  <a:pt x="4450179" y="2488183"/>
                  <a:pt x="4416361" y="2473879"/>
                </a:cubicBezTo>
                <a:lnTo>
                  <a:pt x="4390126" y="2468582"/>
                </a:lnTo>
                <a:lnTo>
                  <a:pt x="4390126" y="2293809"/>
                </a:lnTo>
                <a:cubicBezTo>
                  <a:pt x="4390126" y="2288045"/>
                  <a:pt x="4385453" y="2283372"/>
                  <a:pt x="4379688" y="2283372"/>
                </a:cubicBezTo>
                <a:close/>
                <a:moveTo>
                  <a:pt x="4166318" y="2070455"/>
                </a:moveTo>
                <a:cubicBezTo>
                  <a:pt x="4160554" y="2070455"/>
                  <a:pt x="4155881" y="2075128"/>
                  <a:pt x="4155881" y="2080892"/>
                </a:cubicBezTo>
                <a:lnTo>
                  <a:pt x="4155881" y="2560422"/>
                </a:lnTo>
                <a:lnTo>
                  <a:pt x="4129637" y="2565721"/>
                </a:lnTo>
                <a:cubicBezTo>
                  <a:pt x="4095818" y="2580025"/>
                  <a:pt x="4072089" y="2613512"/>
                  <a:pt x="4072089" y="2652541"/>
                </a:cubicBezTo>
                <a:cubicBezTo>
                  <a:pt x="4072089" y="2849906"/>
                  <a:pt x="4072089" y="3047271"/>
                  <a:pt x="4072089" y="3244636"/>
                </a:cubicBezTo>
                <a:cubicBezTo>
                  <a:pt x="4072089" y="3283665"/>
                  <a:pt x="4095819" y="3317152"/>
                  <a:pt x="4129638" y="3331457"/>
                </a:cubicBezTo>
                <a:lnTo>
                  <a:pt x="4155881" y="3336755"/>
                </a:lnTo>
                <a:lnTo>
                  <a:pt x="4155881" y="3531368"/>
                </a:lnTo>
                <a:cubicBezTo>
                  <a:pt x="4155881" y="3537132"/>
                  <a:pt x="4160554" y="3541805"/>
                  <a:pt x="4166318" y="3541805"/>
                </a:cubicBezTo>
                <a:cubicBezTo>
                  <a:pt x="4172082" y="3541805"/>
                  <a:pt x="4176755" y="3537132"/>
                  <a:pt x="4176755" y="3531368"/>
                </a:cubicBezTo>
                <a:lnTo>
                  <a:pt x="4176755" y="3336752"/>
                </a:lnTo>
                <a:lnTo>
                  <a:pt x="4202989" y="3331456"/>
                </a:lnTo>
                <a:cubicBezTo>
                  <a:pt x="4236809" y="3317151"/>
                  <a:pt x="4260538" y="3283664"/>
                  <a:pt x="4260538" y="3244635"/>
                </a:cubicBezTo>
                <a:lnTo>
                  <a:pt x="4260538" y="2652541"/>
                </a:lnTo>
                <a:cubicBezTo>
                  <a:pt x="4260538" y="2613512"/>
                  <a:pt x="4236809" y="2580025"/>
                  <a:pt x="4202989" y="2565721"/>
                </a:cubicBezTo>
                <a:lnTo>
                  <a:pt x="4176755" y="2560424"/>
                </a:lnTo>
                <a:lnTo>
                  <a:pt x="4176755" y="2080892"/>
                </a:lnTo>
                <a:cubicBezTo>
                  <a:pt x="4176755" y="2075128"/>
                  <a:pt x="4172082" y="2070455"/>
                  <a:pt x="4166318" y="2070455"/>
                </a:cubicBezTo>
                <a:close/>
                <a:moveTo>
                  <a:pt x="3486102" y="1551546"/>
                </a:moveTo>
                <a:cubicBezTo>
                  <a:pt x="3480338" y="1551546"/>
                  <a:pt x="3475666" y="1556219"/>
                  <a:pt x="3475666" y="1561983"/>
                </a:cubicBezTo>
                <a:lnTo>
                  <a:pt x="3475666" y="1658632"/>
                </a:lnTo>
                <a:lnTo>
                  <a:pt x="3444999" y="1664823"/>
                </a:lnTo>
                <a:cubicBezTo>
                  <a:pt x="3413782" y="1678027"/>
                  <a:pt x="3391877" y="1708938"/>
                  <a:pt x="3391877" y="1744965"/>
                </a:cubicBezTo>
                <a:lnTo>
                  <a:pt x="3391877" y="2867581"/>
                </a:lnTo>
                <a:cubicBezTo>
                  <a:pt x="3391877" y="2903608"/>
                  <a:pt x="3413782" y="2934519"/>
                  <a:pt x="3444999" y="2947723"/>
                </a:cubicBezTo>
                <a:lnTo>
                  <a:pt x="3475666" y="2953914"/>
                </a:lnTo>
                <a:lnTo>
                  <a:pt x="3475666" y="3141474"/>
                </a:lnTo>
                <a:cubicBezTo>
                  <a:pt x="3475666" y="3147238"/>
                  <a:pt x="3480338" y="3151911"/>
                  <a:pt x="3486102" y="3151911"/>
                </a:cubicBezTo>
                <a:cubicBezTo>
                  <a:pt x="3491866" y="3151911"/>
                  <a:pt x="3496540" y="3147238"/>
                  <a:pt x="3496540" y="3141474"/>
                </a:cubicBezTo>
                <a:lnTo>
                  <a:pt x="3496540" y="2953914"/>
                </a:lnTo>
                <a:lnTo>
                  <a:pt x="3527205" y="2947723"/>
                </a:lnTo>
                <a:cubicBezTo>
                  <a:pt x="3558423" y="2934519"/>
                  <a:pt x="3580326" y="2903608"/>
                  <a:pt x="3580326" y="2867581"/>
                </a:cubicBezTo>
                <a:lnTo>
                  <a:pt x="3580326" y="1744965"/>
                </a:lnTo>
                <a:cubicBezTo>
                  <a:pt x="3580326" y="1708938"/>
                  <a:pt x="3558423" y="1678027"/>
                  <a:pt x="3527205" y="1664823"/>
                </a:cubicBezTo>
                <a:lnTo>
                  <a:pt x="3496540" y="1658632"/>
                </a:lnTo>
                <a:lnTo>
                  <a:pt x="3496540" y="1561983"/>
                </a:lnTo>
                <a:cubicBezTo>
                  <a:pt x="3496540" y="1556219"/>
                  <a:pt x="3491866" y="1551546"/>
                  <a:pt x="3486102" y="1551546"/>
                </a:cubicBezTo>
                <a:close/>
                <a:moveTo>
                  <a:pt x="3261818" y="1293939"/>
                </a:moveTo>
                <a:cubicBezTo>
                  <a:pt x="3256054" y="1293939"/>
                  <a:pt x="3251381" y="1298612"/>
                  <a:pt x="3251381" y="1304376"/>
                </a:cubicBezTo>
                <a:lnTo>
                  <a:pt x="3251381" y="1479148"/>
                </a:lnTo>
                <a:lnTo>
                  <a:pt x="3225141" y="1484446"/>
                </a:lnTo>
                <a:cubicBezTo>
                  <a:pt x="3191322" y="1498750"/>
                  <a:pt x="3167592" y="1532237"/>
                  <a:pt x="3167592" y="1571266"/>
                </a:cubicBezTo>
                <a:cubicBezTo>
                  <a:pt x="3167592" y="1607215"/>
                  <a:pt x="3167593" y="1643164"/>
                  <a:pt x="3167593" y="1679113"/>
                </a:cubicBezTo>
                <a:cubicBezTo>
                  <a:pt x="3167593" y="1718142"/>
                  <a:pt x="3191323" y="1751629"/>
                  <a:pt x="3225142" y="1765934"/>
                </a:cubicBezTo>
                <a:lnTo>
                  <a:pt x="3251381" y="1771231"/>
                </a:lnTo>
                <a:lnTo>
                  <a:pt x="3251381" y="2118475"/>
                </a:lnTo>
                <a:cubicBezTo>
                  <a:pt x="3251381" y="2124239"/>
                  <a:pt x="3256054" y="2128912"/>
                  <a:pt x="3261818" y="2128912"/>
                </a:cubicBezTo>
                <a:cubicBezTo>
                  <a:pt x="3267582" y="2128912"/>
                  <a:pt x="3272255" y="2124239"/>
                  <a:pt x="3272255" y="2118475"/>
                </a:cubicBezTo>
                <a:lnTo>
                  <a:pt x="3272255" y="1771230"/>
                </a:lnTo>
                <a:lnTo>
                  <a:pt x="3298493" y="1765932"/>
                </a:lnTo>
                <a:cubicBezTo>
                  <a:pt x="3332312" y="1751628"/>
                  <a:pt x="3356041" y="1718141"/>
                  <a:pt x="3356041" y="1679112"/>
                </a:cubicBezTo>
                <a:lnTo>
                  <a:pt x="3356041" y="1571266"/>
                </a:lnTo>
                <a:cubicBezTo>
                  <a:pt x="3356041" y="1532237"/>
                  <a:pt x="3332312" y="1498750"/>
                  <a:pt x="3298493" y="1484446"/>
                </a:cubicBezTo>
                <a:lnTo>
                  <a:pt x="3272255" y="1479149"/>
                </a:lnTo>
                <a:lnTo>
                  <a:pt x="3272255" y="1304376"/>
                </a:lnTo>
                <a:cubicBezTo>
                  <a:pt x="3272255" y="1298612"/>
                  <a:pt x="3267582" y="1293939"/>
                  <a:pt x="3261818" y="1293939"/>
                </a:cubicBezTo>
                <a:close/>
                <a:moveTo>
                  <a:pt x="3045279" y="1199327"/>
                </a:moveTo>
                <a:cubicBezTo>
                  <a:pt x="3039515" y="1199327"/>
                  <a:pt x="3034842" y="1204000"/>
                  <a:pt x="3034842" y="1209764"/>
                </a:cubicBezTo>
                <a:lnTo>
                  <a:pt x="3034842" y="1662859"/>
                </a:lnTo>
                <a:lnTo>
                  <a:pt x="3008599" y="1668157"/>
                </a:lnTo>
                <a:cubicBezTo>
                  <a:pt x="2974780" y="1682461"/>
                  <a:pt x="2951050" y="1715948"/>
                  <a:pt x="2951050" y="1754977"/>
                </a:cubicBezTo>
                <a:cubicBezTo>
                  <a:pt x="2951050" y="1848418"/>
                  <a:pt x="2951051" y="1941858"/>
                  <a:pt x="2951051" y="2035299"/>
                </a:cubicBezTo>
                <a:cubicBezTo>
                  <a:pt x="2951051" y="2074328"/>
                  <a:pt x="2974781" y="2107815"/>
                  <a:pt x="3008600" y="2122119"/>
                </a:cubicBezTo>
                <a:lnTo>
                  <a:pt x="3034842" y="2127418"/>
                </a:lnTo>
                <a:lnTo>
                  <a:pt x="3034842" y="2580512"/>
                </a:lnTo>
                <a:cubicBezTo>
                  <a:pt x="3034842" y="2586276"/>
                  <a:pt x="3039515" y="2590949"/>
                  <a:pt x="3045279" y="2590949"/>
                </a:cubicBezTo>
                <a:cubicBezTo>
                  <a:pt x="3051043" y="2590949"/>
                  <a:pt x="3055716" y="2586276"/>
                  <a:pt x="3055716" y="2580512"/>
                </a:cubicBezTo>
                <a:lnTo>
                  <a:pt x="3055716" y="2127415"/>
                </a:lnTo>
                <a:lnTo>
                  <a:pt x="3081952" y="2122119"/>
                </a:lnTo>
                <a:cubicBezTo>
                  <a:pt x="3115771" y="2107814"/>
                  <a:pt x="3139500" y="2074327"/>
                  <a:pt x="3139500" y="2035298"/>
                </a:cubicBezTo>
                <a:lnTo>
                  <a:pt x="3139500" y="1754977"/>
                </a:lnTo>
                <a:cubicBezTo>
                  <a:pt x="3139500" y="1715948"/>
                  <a:pt x="3115771" y="1682461"/>
                  <a:pt x="3081952" y="1668157"/>
                </a:cubicBezTo>
                <a:lnTo>
                  <a:pt x="3055716" y="1662860"/>
                </a:lnTo>
                <a:lnTo>
                  <a:pt x="3055716" y="1209764"/>
                </a:lnTo>
                <a:cubicBezTo>
                  <a:pt x="3055716" y="1204000"/>
                  <a:pt x="3051043" y="1199327"/>
                  <a:pt x="3045279" y="1199327"/>
                </a:cubicBezTo>
                <a:close/>
                <a:moveTo>
                  <a:pt x="2814311" y="1053664"/>
                </a:moveTo>
                <a:cubicBezTo>
                  <a:pt x="2808547" y="1053664"/>
                  <a:pt x="2803874" y="1058337"/>
                  <a:pt x="2803874" y="1064101"/>
                </a:cubicBezTo>
                <a:lnTo>
                  <a:pt x="2803874" y="1282808"/>
                </a:lnTo>
                <a:lnTo>
                  <a:pt x="2777621" y="1288108"/>
                </a:lnTo>
                <a:cubicBezTo>
                  <a:pt x="2743802" y="1302412"/>
                  <a:pt x="2720072" y="1335899"/>
                  <a:pt x="2720072" y="1374928"/>
                </a:cubicBezTo>
                <a:cubicBezTo>
                  <a:pt x="2720072" y="1569541"/>
                  <a:pt x="2720073" y="1764154"/>
                  <a:pt x="2720073" y="1958767"/>
                </a:cubicBezTo>
                <a:cubicBezTo>
                  <a:pt x="2720073" y="1997796"/>
                  <a:pt x="2743803" y="2031283"/>
                  <a:pt x="2777622" y="2045588"/>
                </a:cubicBezTo>
                <a:lnTo>
                  <a:pt x="2803874" y="2050888"/>
                </a:lnTo>
                <a:lnTo>
                  <a:pt x="2803874" y="2434848"/>
                </a:lnTo>
                <a:cubicBezTo>
                  <a:pt x="2803874" y="2440612"/>
                  <a:pt x="2808547" y="2445285"/>
                  <a:pt x="2814311" y="2445285"/>
                </a:cubicBezTo>
                <a:cubicBezTo>
                  <a:pt x="2820075" y="2445285"/>
                  <a:pt x="2824748" y="2440612"/>
                  <a:pt x="2824748" y="2434848"/>
                </a:cubicBezTo>
                <a:lnTo>
                  <a:pt x="2824748" y="2050881"/>
                </a:lnTo>
                <a:lnTo>
                  <a:pt x="2850974" y="2045586"/>
                </a:lnTo>
                <a:cubicBezTo>
                  <a:pt x="2884793" y="2031282"/>
                  <a:pt x="2908522" y="1997795"/>
                  <a:pt x="2908522" y="1958766"/>
                </a:cubicBezTo>
                <a:lnTo>
                  <a:pt x="2908522" y="1374928"/>
                </a:lnTo>
                <a:cubicBezTo>
                  <a:pt x="2908522" y="1335899"/>
                  <a:pt x="2884793" y="1302412"/>
                  <a:pt x="2850974" y="1288108"/>
                </a:cubicBezTo>
                <a:lnTo>
                  <a:pt x="2824748" y="1282813"/>
                </a:lnTo>
                <a:lnTo>
                  <a:pt x="2824748" y="1064101"/>
                </a:lnTo>
                <a:cubicBezTo>
                  <a:pt x="2824748" y="1058337"/>
                  <a:pt x="2820075" y="1053664"/>
                  <a:pt x="2814311" y="1053664"/>
                </a:cubicBezTo>
                <a:close/>
                <a:moveTo>
                  <a:pt x="1894767" y="1031593"/>
                </a:moveTo>
                <a:cubicBezTo>
                  <a:pt x="1889003" y="1031593"/>
                  <a:pt x="1884330" y="1036266"/>
                  <a:pt x="1884330" y="1042030"/>
                </a:cubicBezTo>
                <a:lnTo>
                  <a:pt x="1884330" y="1093889"/>
                </a:lnTo>
                <a:lnTo>
                  <a:pt x="1858090" y="1099187"/>
                </a:lnTo>
                <a:cubicBezTo>
                  <a:pt x="1824271" y="1113492"/>
                  <a:pt x="1800541" y="1146978"/>
                  <a:pt x="1800541" y="1186006"/>
                </a:cubicBezTo>
                <a:cubicBezTo>
                  <a:pt x="1800541" y="1300280"/>
                  <a:pt x="1800542" y="1414555"/>
                  <a:pt x="1800542" y="1528829"/>
                </a:cubicBezTo>
                <a:cubicBezTo>
                  <a:pt x="1800542" y="1567858"/>
                  <a:pt x="1824272" y="1601345"/>
                  <a:pt x="1858091" y="1615650"/>
                </a:cubicBezTo>
                <a:lnTo>
                  <a:pt x="1884330" y="1620947"/>
                </a:lnTo>
                <a:lnTo>
                  <a:pt x="1884330" y="1856128"/>
                </a:lnTo>
                <a:cubicBezTo>
                  <a:pt x="1884330" y="1861892"/>
                  <a:pt x="1889003" y="1866565"/>
                  <a:pt x="1894767" y="1866565"/>
                </a:cubicBezTo>
                <a:cubicBezTo>
                  <a:pt x="1900531" y="1866565"/>
                  <a:pt x="1905204" y="1861892"/>
                  <a:pt x="1905204" y="1856128"/>
                </a:cubicBezTo>
                <a:lnTo>
                  <a:pt x="1905204" y="1620946"/>
                </a:lnTo>
                <a:lnTo>
                  <a:pt x="1931443" y="1615648"/>
                </a:lnTo>
                <a:cubicBezTo>
                  <a:pt x="1965262" y="1601344"/>
                  <a:pt x="1988991" y="1567857"/>
                  <a:pt x="1988991" y="1528828"/>
                </a:cubicBezTo>
                <a:lnTo>
                  <a:pt x="1988991" y="1186006"/>
                </a:lnTo>
                <a:cubicBezTo>
                  <a:pt x="1988991" y="1146978"/>
                  <a:pt x="1965262" y="1113492"/>
                  <a:pt x="1931443" y="1099187"/>
                </a:cubicBezTo>
                <a:lnTo>
                  <a:pt x="1905204" y="1093889"/>
                </a:lnTo>
                <a:lnTo>
                  <a:pt x="1905204" y="1042030"/>
                </a:lnTo>
                <a:cubicBezTo>
                  <a:pt x="1905204" y="1036266"/>
                  <a:pt x="1900531" y="1031593"/>
                  <a:pt x="1894767" y="1031593"/>
                </a:cubicBezTo>
                <a:close/>
                <a:moveTo>
                  <a:pt x="2352676" y="949445"/>
                </a:moveTo>
                <a:cubicBezTo>
                  <a:pt x="2346912" y="949445"/>
                  <a:pt x="2342239" y="954118"/>
                  <a:pt x="2342239" y="959881"/>
                </a:cubicBezTo>
                <a:lnTo>
                  <a:pt x="2342239" y="1011739"/>
                </a:lnTo>
                <a:lnTo>
                  <a:pt x="2315996" y="1017038"/>
                </a:lnTo>
                <a:cubicBezTo>
                  <a:pt x="2282177" y="1031342"/>
                  <a:pt x="2258447" y="1064830"/>
                  <a:pt x="2258447" y="1103859"/>
                </a:cubicBezTo>
                <a:cubicBezTo>
                  <a:pt x="2258447" y="1197298"/>
                  <a:pt x="2258448" y="1290738"/>
                  <a:pt x="2258448" y="1384179"/>
                </a:cubicBezTo>
                <a:cubicBezTo>
                  <a:pt x="2258448" y="1423208"/>
                  <a:pt x="2282178" y="1456695"/>
                  <a:pt x="2315997" y="1471000"/>
                </a:cubicBezTo>
                <a:lnTo>
                  <a:pt x="2342239" y="1476298"/>
                </a:lnTo>
                <a:lnTo>
                  <a:pt x="2342239" y="1773979"/>
                </a:lnTo>
                <a:cubicBezTo>
                  <a:pt x="2342239" y="1779743"/>
                  <a:pt x="2346912" y="1784416"/>
                  <a:pt x="2352676" y="1784416"/>
                </a:cubicBezTo>
                <a:cubicBezTo>
                  <a:pt x="2358440" y="1784416"/>
                  <a:pt x="2363113" y="1779743"/>
                  <a:pt x="2363113" y="1773979"/>
                </a:cubicBezTo>
                <a:lnTo>
                  <a:pt x="2363113" y="1476295"/>
                </a:lnTo>
                <a:lnTo>
                  <a:pt x="2389349" y="1470998"/>
                </a:lnTo>
                <a:cubicBezTo>
                  <a:pt x="2423167" y="1456694"/>
                  <a:pt x="2446897" y="1423207"/>
                  <a:pt x="2446897" y="1384178"/>
                </a:cubicBezTo>
                <a:lnTo>
                  <a:pt x="2446897" y="1103859"/>
                </a:lnTo>
                <a:cubicBezTo>
                  <a:pt x="2446897" y="1064830"/>
                  <a:pt x="2423167" y="1031342"/>
                  <a:pt x="2389349" y="1017038"/>
                </a:cubicBezTo>
                <a:lnTo>
                  <a:pt x="2363113" y="1011741"/>
                </a:lnTo>
                <a:lnTo>
                  <a:pt x="2363113" y="959881"/>
                </a:lnTo>
                <a:cubicBezTo>
                  <a:pt x="2363113" y="954118"/>
                  <a:pt x="2358440" y="949445"/>
                  <a:pt x="2352676" y="949445"/>
                </a:cubicBezTo>
                <a:close/>
                <a:moveTo>
                  <a:pt x="94221" y="943144"/>
                </a:moveTo>
                <a:cubicBezTo>
                  <a:pt x="88457" y="943144"/>
                  <a:pt x="83784" y="947817"/>
                  <a:pt x="83784" y="953581"/>
                </a:cubicBezTo>
                <a:lnTo>
                  <a:pt x="83784" y="1128353"/>
                </a:lnTo>
                <a:lnTo>
                  <a:pt x="57548" y="1133650"/>
                </a:lnTo>
                <a:cubicBezTo>
                  <a:pt x="23729" y="1147954"/>
                  <a:pt x="0" y="1181441"/>
                  <a:pt x="0" y="1220470"/>
                </a:cubicBezTo>
                <a:lnTo>
                  <a:pt x="0" y="1500791"/>
                </a:lnTo>
                <a:cubicBezTo>
                  <a:pt x="0" y="1539820"/>
                  <a:pt x="23729" y="1573307"/>
                  <a:pt x="57548" y="1587612"/>
                </a:cubicBezTo>
                <a:lnTo>
                  <a:pt x="83784" y="1592908"/>
                </a:lnTo>
                <a:lnTo>
                  <a:pt x="83784" y="1767679"/>
                </a:lnTo>
                <a:cubicBezTo>
                  <a:pt x="83784" y="1773443"/>
                  <a:pt x="88457" y="1778116"/>
                  <a:pt x="94221" y="1778116"/>
                </a:cubicBezTo>
                <a:cubicBezTo>
                  <a:pt x="99985" y="1778116"/>
                  <a:pt x="104658" y="1773443"/>
                  <a:pt x="104658" y="1767679"/>
                </a:cubicBezTo>
                <a:lnTo>
                  <a:pt x="104658" y="1592911"/>
                </a:lnTo>
                <a:lnTo>
                  <a:pt x="130900" y="1587613"/>
                </a:lnTo>
                <a:cubicBezTo>
                  <a:pt x="164719" y="1573308"/>
                  <a:pt x="188449" y="1539821"/>
                  <a:pt x="188449" y="1500792"/>
                </a:cubicBezTo>
                <a:cubicBezTo>
                  <a:pt x="188449" y="1407351"/>
                  <a:pt x="188450" y="1313911"/>
                  <a:pt x="188450" y="1220470"/>
                </a:cubicBezTo>
                <a:cubicBezTo>
                  <a:pt x="188450" y="1181441"/>
                  <a:pt x="164720" y="1147954"/>
                  <a:pt x="130901" y="1133650"/>
                </a:cubicBezTo>
                <a:lnTo>
                  <a:pt x="104658" y="1128352"/>
                </a:lnTo>
                <a:lnTo>
                  <a:pt x="104658" y="953581"/>
                </a:lnTo>
                <a:cubicBezTo>
                  <a:pt x="104658" y="947817"/>
                  <a:pt x="99985" y="943144"/>
                  <a:pt x="94221" y="943144"/>
                </a:cubicBezTo>
                <a:close/>
                <a:moveTo>
                  <a:pt x="543772" y="699710"/>
                </a:moveTo>
                <a:cubicBezTo>
                  <a:pt x="538008" y="699710"/>
                  <a:pt x="533335" y="704382"/>
                  <a:pt x="533335" y="710146"/>
                </a:cubicBezTo>
                <a:lnTo>
                  <a:pt x="533335" y="762006"/>
                </a:lnTo>
                <a:lnTo>
                  <a:pt x="507096" y="767303"/>
                </a:lnTo>
                <a:cubicBezTo>
                  <a:pt x="473277" y="781607"/>
                  <a:pt x="449548" y="815094"/>
                  <a:pt x="449548" y="854123"/>
                </a:cubicBezTo>
                <a:lnTo>
                  <a:pt x="449548" y="1231916"/>
                </a:lnTo>
                <a:cubicBezTo>
                  <a:pt x="449548" y="1270945"/>
                  <a:pt x="473277" y="1304432"/>
                  <a:pt x="507096" y="1318736"/>
                </a:cubicBezTo>
                <a:lnTo>
                  <a:pt x="533335" y="1324034"/>
                </a:lnTo>
                <a:lnTo>
                  <a:pt x="533335" y="1524245"/>
                </a:lnTo>
                <a:cubicBezTo>
                  <a:pt x="533335" y="1530009"/>
                  <a:pt x="538008" y="1534682"/>
                  <a:pt x="543772" y="1534682"/>
                </a:cubicBezTo>
                <a:cubicBezTo>
                  <a:pt x="549536" y="1534682"/>
                  <a:pt x="554209" y="1530009"/>
                  <a:pt x="554209" y="1524245"/>
                </a:cubicBezTo>
                <a:lnTo>
                  <a:pt x="554209" y="1324035"/>
                </a:lnTo>
                <a:lnTo>
                  <a:pt x="580448" y="1318738"/>
                </a:lnTo>
                <a:cubicBezTo>
                  <a:pt x="614267" y="1304433"/>
                  <a:pt x="637997" y="1270946"/>
                  <a:pt x="637997" y="1231917"/>
                </a:cubicBezTo>
                <a:cubicBezTo>
                  <a:pt x="637997" y="1105986"/>
                  <a:pt x="637998" y="980054"/>
                  <a:pt x="637998" y="854123"/>
                </a:cubicBezTo>
                <a:cubicBezTo>
                  <a:pt x="637998" y="815094"/>
                  <a:pt x="614268" y="781607"/>
                  <a:pt x="580449" y="767303"/>
                </a:cubicBezTo>
                <a:lnTo>
                  <a:pt x="554209" y="762005"/>
                </a:lnTo>
                <a:lnTo>
                  <a:pt x="554209" y="710146"/>
                </a:lnTo>
                <a:cubicBezTo>
                  <a:pt x="554209" y="704382"/>
                  <a:pt x="549536" y="699710"/>
                  <a:pt x="543772" y="699710"/>
                </a:cubicBezTo>
                <a:close/>
                <a:moveTo>
                  <a:pt x="2115722" y="672390"/>
                </a:moveTo>
                <a:cubicBezTo>
                  <a:pt x="2109958" y="672390"/>
                  <a:pt x="2105285" y="677063"/>
                  <a:pt x="2105285" y="682828"/>
                </a:cubicBezTo>
                <a:lnTo>
                  <a:pt x="2105285" y="1162358"/>
                </a:lnTo>
                <a:lnTo>
                  <a:pt x="2079042" y="1167656"/>
                </a:lnTo>
                <a:cubicBezTo>
                  <a:pt x="2045223" y="1181960"/>
                  <a:pt x="2021493" y="1215447"/>
                  <a:pt x="2021493" y="1254476"/>
                </a:cubicBezTo>
                <a:cubicBezTo>
                  <a:pt x="2021493" y="1345927"/>
                  <a:pt x="2021494" y="1437379"/>
                  <a:pt x="2021494" y="1528830"/>
                </a:cubicBezTo>
                <a:cubicBezTo>
                  <a:pt x="2021494" y="1567859"/>
                  <a:pt x="2045224" y="1601346"/>
                  <a:pt x="2079043" y="1615651"/>
                </a:cubicBezTo>
                <a:lnTo>
                  <a:pt x="2105285" y="1620949"/>
                </a:lnTo>
                <a:lnTo>
                  <a:pt x="2105285" y="2133302"/>
                </a:lnTo>
                <a:cubicBezTo>
                  <a:pt x="2105285" y="2139066"/>
                  <a:pt x="2109958" y="2143739"/>
                  <a:pt x="2115722" y="2143739"/>
                </a:cubicBezTo>
                <a:cubicBezTo>
                  <a:pt x="2121486" y="2143739"/>
                  <a:pt x="2126159" y="2139066"/>
                  <a:pt x="2126159" y="2133302"/>
                </a:cubicBezTo>
                <a:lnTo>
                  <a:pt x="2126159" y="1620946"/>
                </a:lnTo>
                <a:lnTo>
                  <a:pt x="2152395" y="1615650"/>
                </a:lnTo>
                <a:cubicBezTo>
                  <a:pt x="2186214" y="1601345"/>
                  <a:pt x="2209943" y="1567858"/>
                  <a:pt x="2209943" y="1528829"/>
                </a:cubicBezTo>
                <a:lnTo>
                  <a:pt x="2209943" y="1254476"/>
                </a:lnTo>
                <a:cubicBezTo>
                  <a:pt x="2209943" y="1215447"/>
                  <a:pt x="2186214" y="1181960"/>
                  <a:pt x="2152395" y="1167656"/>
                </a:cubicBezTo>
                <a:lnTo>
                  <a:pt x="2126159" y="1162359"/>
                </a:lnTo>
                <a:lnTo>
                  <a:pt x="2126159" y="682828"/>
                </a:lnTo>
                <a:cubicBezTo>
                  <a:pt x="2126159" y="677063"/>
                  <a:pt x="2121486" y="672390"/>
                  <a:pt x="2115722" y="672390"/>
                </a:cubicBezTo>
                <a:close/>
                <a:moveTo>
                  <a:pt x="1674627" y="671658"/>
                </a:moveTo>
                <a:cubicBezTo>
                  <a:pt x="1668863" y="671658"/>
                  <a:pt x="1664190" y="676331"/>
                  <a:pt x="1664190" y="682095"/>
                </a:cubicBezTo>
                <a:lnTo>
                  <a:pt x="1664190" y="733954"/>
                </a:lnTo>
                <a:lnTo>
                  <a:pt x="1637950" y="739251"/>
                </a:lnTo>
                <a:cubicBezTo>
                  <a:pt x="1604131" y="753556"/>
                  <a:pt x="1580401" y="787043"/>
                  <a:pt x="1580401" y="826072"/>
                </a:cubicBezTo>
                <a:cubicBezTo>
                  <a:pt x="1580401" y="972712"/>
                  <a:pt x="1580402" y="1119353"/>
                  <a:pt x="1580402" y="1265992"/>
                </a:cubicBezTo>
                <a:cubicBezTo>
                  <a:pt x="1580402" y="1305021"/>
                  <a:pt x="1604132" y="1338508"/>
                  <a:pt x="1637951" y="1352812"/>
                </a:cubicBezTo>
                <a:lnTo>
                  <a:pt x="1664190" y="1358110"/>
                </a:lnTo>
                <a:lnTo>
                  <a:pt x="1664190" y="1496193"/>
                </a:lnTo>
                <a:cubicBezTo>
                  <a:pt x="1664190" y="1501957"/>
                  <a:pt x="1668863" y="1506630"/>
                  <a:pt x="1674627" y="1506630"/>
                </a:cubicBezTo>
                <a:cubicBezTo>
                  <a:pt x="1680391" y="1506630"/>
                  <a:pt x="1685064" y="1501957"/>
                  <a:pt x="1685064" y="1496193"/>
                </a:cubicBezTo>
                <a:lnTo>
                  <a:pt x="1685064" y="1358109"/>
                </a:lnTo>
                <a:lnTo>
                  <a:pt x="1711303" y="1352812"/>
                </a:lnTo>
                <a:cubicBezTo>
                  <a:pt x="1745122" y="1338507"/>
                  <a:pt x="1768851" y="1305020"/>
                  <a:pt x="1768851" y="1265991"/>
                </a:cubicBezTo>
                <a:lnTo>
                  <a:pt x="1768851" y="826072"/>
                </a:lnTo>
                <a:cubicBezTo>
                  <a:pt x="1768851" y="787043"/>
                  <a:pt x="1745122" y="753556"/>
                  <a:pt x="1711303" y="739251"/>
                </a:cubicBezTo>
                <a:lnTo>
                  <a:pt x="1685064" y="733954"/>
                </a:lnTo>
                <a:lnTo>
                  <a:pt x="1685064" y="682095"/>
                </a:lnTo>
                <a:cubicBezTo>
                  <a:pt x="1685064" y="676331"/>
                  <a:pt x="1680391" y="671658"/>
                  <a:pt x="1674627" y="671658"/>
                </a:cubicBezTo>
                <a:close/>
                <a:moveTo>
                  <a:pt x="2569677" y="648213"/>
                </a:moveTo>
                <a:cubicBezTo>
                  <a:pt x="2563913" y="648213"/>
                  <a:pt x="2559240" y="652886"/>
                  <a:pt x="2559240" y="658650"/>
                </a:cubicBezTo>
                <a:lnTo>
                  <a:pt x="2559240" y="1111745"/>
                </a:lnTo>
                <a:lnTo>
                  <a:pt x="2533000" y="1117043"/>
                </a:lnTo>
                <a:cubicBezTo>
                  <a:pt x="2499181" y="1131347"/>
                  <a:pt x="2475451" y="1164833"/>
                  <a:pt x="2475451" y="1203862"/>
                </a:cubicBezTo>
                <a:cubicBezTo>
                  <a:pt x="2475451" y="1297303"/>
                  <a:pt x="2475452" y="1390743"/>
                  <a:pt x="2475452" y="1484184"/>
                </a:cubicBezTo>
                <a:cubicBezTo>
                  <a:pt x="2475452" y="1523213"/>
                  <a:pt x="2499182" y="1556700"/>
                  <a:pt x="2533001" y="1571005"/>
                </a:cubicBezTo>
                <a:lnTo>
                  <a:pt x="2559240" y="1576302"/>
                </a:lnTo>
                <a:lnTo>
                  <a:pt x="2559240" y="2029397"/>
                </a:lnTo>
                <a:cubicBezTo>
                  <a:pt x="2559240" y="2035161"/>
                  <a:pt x="2563913" y="2039834"/>
                  <a:pt x="2569677" y="2039834"/>
                </a:cubicBezTo>
                <a:cubicBezTo>
                  <a:pt x="2575441" y="2039834"/>
                  <a:pt x="2580114" y="2035161"/>
                  <a:pt x="2580114" y="2029397"/>
                </a:cubicBezTo>
                <a:lnTo>
                  <a:pt x="2580114" y="1576301"/>
                </a:lnTo>
                <a:lnTo>
                  <a:pt x="2606353" y="1571004"/>
                </a:lnTo>
                <a:cubicBezTo>
                  <a:pt x="2640172" y="1556699"/>
                  <a:pt x="2663901" y="1523212"/>
                  <a:pt x="2663901" y="1484183"/>
                </a:cubicBezTo>
                <a:lnTo>
                  <a:pt x="2663901" y="1203862"/>
                </a:lnTo>
                <a:cubicBezTo>
                  <a:pt x="2663901" y="1164833"/>
                  <a:pt x="2640172" y="1131347"/>
                  <a:pt x="2606353" y="1117043"/>
                </a:cubicBezTo>
                <a:lnTo>
                  <a:pt x="2580114" y="1111745"/>
                </a:lnTo>
                <a:lnTo>
                  <a:pt x="2580114" y="658650"/>
                </a:lnTo>
                <a:cubicBezTo>
                  <a:pt x="2580114" y="652886"/>
                  <a:pt x="2575441" y="648213"/>
                  <a:pt x="2569677" y="648213"/>
                </a:cubicBezTo>
                <a:close/>
                <a:moveTo>
                  <a:pt x="1433611" y="591611"/>
                </a:moveTo>
                <a:cubicBezTo>
                  <a:pt x="1427847" y="591611"/>
                  <a:pt x="1423174" y="596284"/>
                  <a:pt x="1423174" y="602047"/>
                </a:cubicBezTo>
                <a:lnTo>
                  <a:pt x="1423174" y="653907"/>
                </a:lnTo>
                <a:lnTo>
                  <a:pt x="1396934" y="659204"/>
                </a:lnTo>
                <a:cubicBezTo>
                  <a:pt x="1363115" y="673508"/>
                  <a:pt x="1339385" y="706995"/>
                  <a:pt x="1339385" y="746024"/>
                </a:cubicBezTo>
                <a:cubicBezTo>
                  <a:pt x="1339385" y="839465"/>
                  <a:pt x="1339386" y="932905"/>
                  <a:pt x="1339386" y="1026348"/>
                </a:cubicBezTo>
                <a:cubicBezTo>
                  <a:pt x="1339386" y="1065377"/>
                  <a:pt x="1363116" y="1098862"/>
                  <a:pt x="1396935" y="1113168"/>
                </a:cubicBezTo>
                <a:lnTo>
                  <a:pt x="1423174" y="1118465"/>
                </a:lnTo>
                <a:lnTo>
                  <a:pt x="1423174" y="1416145"/>
                </a:lnTo>
                <a:cubicBezTo>
                  <a:pt x="1423174" y="1421909"/>
                  <a:pt x="1427847" y="1426582"/>
                  <a:pt x="1433611" y="1426582"/>
                </a:cubicBezTo>
                <a:cubicBezTo>
                  <a:pt x="1439375" y="1426582"/>
                  <a:pt x="1444048" y="1421909"/>
                  <a:pt x="1444048" y="1416145"/>
                </a:cubicBezTo>
                <a:lnTo>
                  <a:pt x="1444048" y="1118463"/>
                </a:lnTo>
                <a:lnTo>
                  <a:pt x="1470287" y="1113165"/>
                </a:lnTo>
                <a:cubicBezTo>
                  <a:pt x="1504106" y="1098861"/>
                  <a:pt x="1527835" y="1065374"/>
                  <a:pt x="1527835" y="1026345"/>
                </a:cubicBezTo>
                <a:lnTo>
                  <a:pt x="1527835" y="746024"/>
                </a:lnTo>
                <a:cubicBezTo>
                  <a:pt x="1527835" y="706995"/>
                  <a:pt x="1504106" y="673508"/>
                  <a:pt x="1470287" y="659204"/>
                </a:cubicBezTo>
                <a:lnTo>
                  <a:pt x="1444048" y="653907"/>
                </a:lnTo>
                <a:lnTo>
                  <a:pt x="1444048" y="602047"/>
                </a:lnTo>
                <a:cubicBezTo>
                  <a:pt x="1444048" y="596284"/>
                  <a:pt x="1439375" y="591611"/>
                  <a:pt x="1433611" y="591611"/>
                </a:cubicBezTo>
                <a:close/>
                <a:moveTo>
                  <a:pt x="312886" y="572770"/>
                </a:moveTo>
                <a:cubicBezTo>
                  <a:pt x="307122" y="572770"/>
                  <a:pt x="302449" y="577443"/>
                  <a:pt x="302449" y="583207"/>
                </a:cubicBezTo>
                <a:lnTo>
                  <a:pt x="302449" y="1000640"/>
                </a:lnTo>
                <a:lnTo>
                  <a:pt x="290186" y="1003115"/>
                </a:lnTo>
                <a:cubicBezTo>
                  <a:pt x="256367" y="1017419"/>
                  <a:pt x="232638" y="1050907"/>
                  <a:pt x="232638" y="1089936"/>
                </a:cubicBezTo>
                <a:lnTo>
                  <a:pt x="232638" y="1452599"/>
                </a:lnTo>
                <a:cubicBezTo>
                  <a:pt x="232638" y="1491628"/>
                  <a:pt x="256367" y="1525115"/>
                  <a:pt x="290186" y="1539420"/>
                </a:cubicBezTo>
                <a:lnTo>
                  <a:pt x="302449" y="1541895"/>
                </a:lnTo>
                <a:lnTo>
                  <a:pt x="302449" y="1953954"/>
                </a:lnTo>
                <a:cubicBezTo>
                  <a:pt x="302449" y="1959718"/>
                  <a:pt x="307122" y="1964391"/>
                  <a:pt x="312886" y="1964391"/>
                </a:cubicBezTo>
                <a:cubicBezTo>
                  <a:pt x="318650" y="1964391"/>
                  <a:pt x="323323" y="1959718"/>
                  <a:pt x="323323" y="1953954"/>
                </a:cubicBezTo>
                <a:lnTo>
                  <a:pt x="323323" y="1546110"/>
                </a:lnTo>
                <a:lnTo>
                  <a:pt x="326863" y="1546824"/>
                </a:lnTo>
                <a:lnTo>
                  <a:pt x="326862" y="1546825"/>
                </a:lnTo>
                <a:cubicBezTo>
                  <a:pt x="378901" y="1546825"/>
                  <a:pt x="421087" y="1504639"/>
                  <a:pt x="421087" y="1452600"/>
                </a:cubicBezTo>
                <a:cubicBezTo>
                  <a:pt x="421087" y="1331712"/>
                  <a:pt x="421088" y="1210823"/>
                  <a:pt x="421088" y="1089936"/>
                </a:cubicBezTo>
                <a:cubicBezTo>
                  <a:pt x="421088" y="1037897"/>
                  <a:pt x="378902" y="995711"/>
                  <a:pt x="326863" y="995711"/>
                </a:cubicBezTo>
                <a:lnTo>
                  <a:pt x="323323" y="996425"/>
                </a:lnTo>
                <a:lnTo>
                  <a:pt x="323323" y="583207"/>
                </a:lnTo>
                <a:cubicBezTo>
                  <a:pt x="323323" y="577443"/>
                  <a:pt x="318650" y="572770"/>
                  <a:pt x="312886" y="572770"/>
                </a:cubicBezTo>
                <a:close/>
                <a:moveTo>
                  <a:pt x="781224" y="291272"/>
                </a:moveTo>
                <a:cubicBezTo>
                  <a:pt x="775460" y="291272"/>
                  <a:pt x="770787" y="295945"/>
                  <a:pt x="770787" y="301709"/>
                </a:cubicBezTo>
                <a:lnTo>
                  <a:pt x="770787" y="353568"/>
                </a:lnTo>
                <a:lnTo>
                  <a:pt x="744548" y="358866"/>
                </a:lnTo>
                <a:cubicBezTo>
                  <a:pt x="710729" y="373170"/>
                  <a:pt x="687000" y="406657"/>
                  <a:pt x="687000" y="445686"/>
                </a:cubicBezTo>
                <a:lnTo>
                  <a:pt x="687000" y="854105"/>
                </a:lnTo>
                <a:cubicBezTo>
                  <a:pt x="687000" y="893135"/>
                  <a:pt x="710729" y="926621"/>
                  <a:pt x="744548" y="940925"/>
                </a:cubicBezTo>
                <a:lnTo>
                  <a:pt x="770787" y="946223"/>
                </a:lnTo>
                <a:lnTo>
                  <a:pt x="770787" y="1115808"/>
                </a:lnTo>
                <a:cubicBezTo>
                  <a:pt x="770787" y="1121572"/>
                  <a:pt x="775460" y="1126245"/>
                  <a:pt x="781224" y="1126245"/>
                </a:cubicBezTo>
                <a:cubicBezTo>
                  <a:pt x="786988" y="1126245"/>
                  <a:pt x="791661" y="1121572"/>
                  <a:pt x="791661" y="1115808"/>
                </a:cubicBezTo>
                <a:lnTo>
                  <a:pt x="791661" y="946224"/>
                </a:lnTo>
                <a:lnTo>
                  <a:pt x="817900" y="940927"/>
                </a:lnTo>
                <a:cubicBezTo>
                  <a:pt x="851719" y="926622"/>
                  <a:pt x="875449" y="893135"/>
                  <a:pt x="875449" y="854106"/>
                </a:cubicBezTo>
                <a:cubicBezTo>
                  <a:pt x="875449" y="717966"/>
                  <a:pt x="875450" y="581826"/>
                  <a:pt x="875450" y="445686"/>
                </a:cubicBezTo>
                <a:cubicBezTo>
                  <a:pt x="875450" y="406657"/>
                  <a:pt x="851720" y="373170"/>
                  <a:pt x="817901" y="358866"/>
                </a:cubicBezTo>
                <a:lnTo>
                  <a:pt x="791661" y="353568"/>
                </a:lnTo>
                <a:lnTo>
                  <a:pt x="791661" y="301709"/>
                </a:lnTo>
                <a:cubicBezTo>
                  <a:pt x="791661" y="295945"/>
                  <a:pt x="786988" y="291272"/>
                  <a:pt x="781224" y="291272"/>
                </a:cubicBezTo>
                <a:close/>
                <a:moveTo>
                  <a:pt x="1005139" y="74604"/>
                </a:moveTo>
                <a:cubicBezTo>
                  <a:pt x="999375" y="74604"/>
                  <a:pt x="994702" y="79277"/>
                  <a:pt x="994702" y="85041"/>
                </a:cubicBezTo>
                <a:lnTo>
                  <a:pt x="994702" y="259815"/>
                </a:lnTo>
                <a:lnTo>
                  <a:pt x="968467" y="265112"/>
                </a:lnTo>
                <a:cubicBezTo>
                  <a:pt x="934648" y="279416"/>
                  <a:pt x="910918" y="312903"/>
                  <a:pt x="910918" y="351934"/>
                </a:cubicBezTo>
                <a:lnTo>
                  <a:pt x="910918" y="632253"/>
                </a:lnTo>
                <a:cubicBezTo>
                  <a:pt x="910918" y="671282"/>
                  <a:pt x="934648" y="704769"/>
                  <a:pt x="968467" y="719073"/>
                </a:cubicBezTo>
                <a:lnTo>
                  <a:pt x="994702" y="724370"/>
                </a:lnTo>
                <a:lnTo>
                  <a:pt x="994702" y="899140"/>
                </a:lnTo>
                <a:cubicBezTo>
                  <a:pt x="994702" y="904904"/>
                  <a:pt x="999375" y="909577"/>
                  <a:pt x="1005139" y="909577"/>
                </a:cubicBezTo>
                <a:cubicBezTo>
                  <a:pt x="1010903" y="909577"/>
                  <a:pt x="1015576" y="904904"/>
                  <a:pt x="1015576" y="899140"/>
                </a:cubicBezTo>
                <a:lnTo>
                  <a:pt x="1015576" y="724372"/>
                </a:lnTo>
                <a:lnTo>
                  <a:pt x="1041819" y="719074"/>
                </a:lnTo>
                <a:cubicBezTo>
                  <a:pt x="1075638" y="704770"/>
                  <a:pt x="1099367" y="671283"/>
                  <a:pt x="1099367" y="632254"/>
                </a:cubicBezTo>
                <a:cubicBezTo>
                  <a:pt x="1099367" y="538815"/>
                  <a:pt x="1099368" y="445373"/>
                  <a:pt x="1099368" y="351934"/>
                </a:cubicBezTo>
                <a:cubicBezTo>
                  <a:pt x="1099368" y="312903"/>
                  <a:pt x="1075639" y="279416"/>
                  <a:pt x="1041820" y="265112"/>
                </a:cubicBezTo>
                <a:lnTo>
                  <a:pt x="1015576" y="259813"/>
                </a:lnTo>
                <a:lnTo>
                  <a:pt x="1015576" y="85041"/>
                </a:lnTo>
                <a:cubicBezTo>
                  <a:pt x="1015576" y="79277"/>
                  <a:pt x="1010903" y="74604"/>
                  <a:pt x="1005139" y="74604"/>
                </a:cubicBezTo>
                <a:close/>
                <a:moveTo>
                  <a:pt x="1218510" y="0"/>
                </a:moveTo>
                <a:cubicBezTo>
                  <a:pt x="1212746" y="0"/>
                  <a:pt x="1208073" y="4673"/>
                  <a:pt x="1208073" y="10437"/>
                </a:cubicBezTo>
                <a:lnTo>
                  <a:pt x="1208073" y="351657"/>
                </a:lnTo>
                <a:lnTo>
                  <a:pt x="1181838" y="356953"/>
                </a:lnTo>
                <a:cubicBezTo>
                  <a:pt x="1148019" y="371258"/>
                  <a:pt x="1124289" y="404744"/>
                  <a:pt x="1124289" y="443774"/>
                </a:cubicBezTo>
                <a:lnTo>
                  <a:pt x="1124289" y="1035868"/>
                </a:lnTo>
                <a:cubicBezTo>
                  <a:pt x="1124289" y="1074897"/>
                  <a:pt x="1148019" y="1108384"/>
                  <a:pt x="1181838" y="1122688"/>
                </a:cubicBezTo>
                <a:lnTo>
                  <a:pt x="1208073" y="1127985"/>
                </a:lnTo>
                <a:lnTo>
                  <a:pt x="1208073" y="1460912"/>
                </a:lnTo>
                <a:cubicBezTo>
                  <a:pt x="1208073" y="1466676"/>
                  <a:pt x="1212746" y="1471349"/>
                  <a:pt x="1218510" y="1471349"/>
                </a:cubicBezTo>
                <a:cubicBezTo>
                  <a:pt x="1224274" y="1471349"/>
                  <a:pt x="1228947" y="1466676"/>
                  <a:pt x="1228947" y="1460912"/>
                </a:cubicBezTo>
                <a:lnTo>
                  <a:pt x="1228947" y="1127987"/>
                </a:lnTo>
                <a:lnTo>
                  <a:pt x="1255190" y="1122689"/>
                </a:lnTo>
                <a:cubicBezTo>
                  <a:pt x="1289009" y="1108385"/>
                  <a:pt x="1312738" y="1074898"/>
                  <a:pt x="1312738" y="1035869"/>
                </a:cubicBezTo>
                <a:cubicBezTo>
                  <a:pt x="1312738" y="838504"/>
                  <a:pt x="1312739" y="641139"/>
                  <a:pt x="1312739" y="443774"/>
                </a:cubicBezTo>
                <a:cubicBezTo>
                  <a:pt x="1312739" y="404744"/>
                  <a:pt x="1289010" y="371258"/>
                  <a:pt x="1255191" y="356953"/>
                </a:cubicBezTo>
                <a:lnTo>
                  <a:pt x="1228947" y="351655"/>
                </a:lnTo>
                <a:lnTo>
                  <a:pt x="1228947" y="10437"/>
                </a:lnTo>
                <a:cubicBezTo>
                  <a:pt x="1228947" y="4673"/>
                  <a:pt x="1224274" y="0"/>
                  <a:pt x="1218510" y="0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921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AD47B6D4-8583-FBD7-9A4D-D02154AB67AB}"/>
              </a:ext>
            </a:extLst>
          </p:cNvPr>
          <p:cNvSpPr/>
          <p:nvPr/>
        </p:nvSpPr>
        <p:spPr>
          <a:xfrm>
            <a:off x="695770" y="3499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id="{6D7DC21C-2528-AC99-2F97-C249296FF0C6}"/>
              </a:ext>
            </a:extLst>
          </p:cNvPr>
          <p:cNvSpPr/>
          <p:nvPr/>
        </p:nvSpPr>
        <p:spPr>
          <a:xfrm>
            <a:off x="1093250" y="3489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7231E0C-568C-7144-0B9C-73BC921ED7E7}"/>
              </a:ext>
            </a:extLst>
          </p:cNvPr>
          <p:cNvSpPr txBox="1"/>
          <p:nvPr/>
        </p:nvSpPr>
        <p:spPr>
          <a:xfrm>
            <a:off x="1623435" y="281707"/>
            <a:ext cx="6109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spc="600" dirty="0">
                <a:solidFill>
                  <a:schemeClr val="bg1">
                    <a:lumMod val="50000"/>
                  </a:schemeClr>
                </a:solidFill>
              </a:rPr>
              <a:t>CASHIER </a:t>
            </a:r>
            <a:r>
              <a:rPr lang="es-MX" sz="4800" b="1" spc="600" dirty="0">
                <a:solidFill>
                  <a:srgbClr val="057EC7"/>
                </a:solidFill>
              </a:rPr>
              <a:t>STYLE</a:t>
            </a:r>
            <a:endParaRPr lang="es-PE" sz="4800" b="1" spc="600" dirty="0">
              <a:solidFill>
                <a:srgbClr val="057EC7"/>
              </a:solidFill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4F455ABC-662F-4699-D412-2EB194907F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29198" y="206096"/>
            <a:ext cx="890211" cy="936346"/>
            <a:chOff x="2469" y="712"/>
            <a:chExt cx="2740" cy="288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2BF7CB99-2D89-36F9-9B4A-72FE9266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A1FC8D4E-3CCF-D6DD-4923-BD5B37B7F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433CDF12-F9F2-569B-8D10-D33D6EE37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DD734BD2-FD8E-584F-0951-59888CF59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99CC4266-F8F7-8826-205F-C48AE2534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F031E6D-D1E6-21E1-8D2A-7FB145FE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85682B7-2A18-A943-2606-AA1A8CD4A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384D0524-82D7-63F9-1AD5-285BB2F67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8E1BD5A4-4F4D-5064-CFB4-3FF7B98AF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21DC0B8A-C042-E838-8BFE-48F422070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D932EAA-A9B9-AC2C-3E9C-E3E88E3D6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4" name="Imagen 23">
            <a:extLst>
              <a:ext uri="{FF2B5EF4-FFF2-40B4-BE49-F238E27FC236}">
                <a16:creationId xmlns:a16="http://schemas.microsoft.com/office/drawing/2014/main" id="{BBD24DD2-24A1-D71E-917C-8235F4250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36" b="32299"/>
          <a:stretch/>
        </p:blipFill>
        <p:spPr>
          <a:xfrm>
            <a:off x="8427899" y="5639591"/>
            <a:ext cx="3692174" cy="12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8FC8FE03-3DB4-FE66-49B6-F17CA0C4CA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1" b="25681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EFEAF3-7393-4054-A599-CE8EE60EDEC1}"/>
              </a:ext>
            </a:extLst>
          </p:cNvPr>
          <p:cNvSpPr/>
          <p:nvPr/>
        </p:nvSpPr>
        <p:spPr>
          <a:xfrm>
            <a:off x="0" y="2981325"/>
            <a:ext cx="12192000" cy="969573"/>
          </a:xfrm>
          <a:prstGeom prst="rect">
            <a:avLst/>
          </a:prstGeom>
          <a:solidFill>
            <a:srgbClr val="057EC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549C65-600F-41B5-8596-D1DD966F6326}"/>
              </a:ext>
            </a:extLst>
          </p:cNvPr>
          <p:cNvGrpSpPr/>
          <p:nvPr/>
        </p:nvGrpSpPr>
        <p:grpSpPr>
          <a:xfrm>
            <a:off x="4074005" y="4349542"/>
            <a:ext cx="7624913" cy="1038550"/>
            <a:chOff x="3501215" y="1904844"/>
            <a:chExt cx="4031191" cy="103855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243291-FED3-4680-A001-910E021DC881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1C36AC-3225-4C82-A53A-696BA8D65BE6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403372B-C052-4A17-8329-DC62A87567D1}"/>
              </a:ext>
            </a:extLst>
          </p:cNvPr>
          <p:cNvSpPr txBox="1"/>
          <p:nvPr/>
        </p:nvSpPr>
        <p:spPr>
          <a:xfrm>
            <a:off x="585182" y="5384361"/>
            <a:ext cx="229110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rgbClr val="057EC7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rgbClr val="057EC7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rgbClr val="057EC7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rgbClr val="057EC7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F75386-2E96-4B71-BC35-7C44F657742D}"/>
              </a:ext>
            </a:extLst>
          </p:cNvPr>
          <p:cNvSpPr txBox="1"/>
          <p:nvPr/>
        </p:nvSpPr>
        <p:spPr>
          <a:xfrm>
            <a:off x="40740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62FA0-8655-4718-83F8-B9F1946A4ECE}"/>
              </a:ext>
            </a:extLst>
          </p:cNvPr>
          <p:cNvSpPr txBox="1"/>
          <p:nvPr/>
        </p:nvSpPr>
        <p:spPr>
          <a:xfrm>
            <a:off x="668385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57EC7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57EC7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57EC7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rgbClr val="057EC7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344D8-322D-4FCF-B307-B620DE63B9A7}"/>
              </a:ext>
            </a:extLst>
          </p:cNvPr>
          <p:cNvSpPr txBox="1"/>
          <p:nvPr/>
        </p:nvSpPr>
        <p:spPr>
          <a:xfrm>
            <a:off x="9293706" y="56214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CEF29-9955-46AE-83CE-C5E12AC979E3}"/>
              </a:ext>
            </a:extLst>
          </p:cNvPr>
          <p:cNvSpPr txBox="1"/>
          <p:nvPr/>
        </p:nvSpPr>
        <p:spPr>
          <a:xfrm>
            <a:off x="4629150" y="3067269"/>
            <a:ext cx="706721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spc="600" dirty="0">
                <a:solidFill>
                  <a:schemeClr val="bg1"/>
                </a:solidFill>
                <a:cs typeface="Arial" pitchFamily="34" charset="0"/>
              </a:rPr>
              <a:t>HIGH SECURITY</a:t>
            </a:r>
            <a:endParaRPr lang="ko-KR" altLang="en-US" sz="4800" b="1" spc="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CB2730F-B72B-E904-E100-58653D545F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356582" y="4526317"/>
            <a:ext cx="3542348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4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E251692E-4374-7BDC-8A2E-18D7D3EAD8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8" b="37670"/>
          <a:stretch/>
        </p:blipFill>
        <p:spPr>
          <a:xfrm>
            <a:off x="0" y="-1"/>
            <a:ext cx="12192000" cy="4591051"/>
          </a:xfr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639BAB5-41D9-495F-1DB9-7DAD54484ED4}"/>
              </a:ext>
            </a:extLst>
          </p:cNvPr>
          <p:cNvSpPr/>
          <p:nvPr/>
        </p:nvSpPr>
        <p:spPr>
          <a:xfrm>
            <a:off x="-1" y="2907100"/>
            <a:ext cx="12200726" cy="395090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CAE89-F56E-C458-A59A-73B284E02A81}"/>
              </a:ext>
            </a:extLst>
          </p:cNvPr>
          <p:cNvSpPr txBox="1"/>
          <p:nvPr/>
        </p:nvSpPr>
        <p:spPr>
          <a:xfrm>
            <a:off x="713222" y="4618179"/>
            <a:ext cx="576982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BUSINESS</a:t>
            </a:r>
            <a:r>
              <a:rPr lang="en-GB" altLang="ko-KR" sz="3200" b="1" dirty="0">
                <a:solidFill>
                  <a:srgbClr val="0465A0"/>
                </a:solidFill>
                <a:cs typeface="Arial" pitchFamily="34" charset="0"/>
              </a:rPr>
              <a:t> MAN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8E077-A9CE-EA3A-BE6E-0A26ACF883D4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33A59-FDF8-4D0B-5C43-2279758429B0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7" name="Rounded Rectangle 27">
            <a:extLst>
              <a:ext uri="{FF2B5EF4-FFF2-40B4-BE49-F238E27FC236}">
                <a16:creationId xmlns:a16="http://schemas.microsoft.com/office/drawing/2014/main" id="{A01E8243-BABF-4554-B73E-32604D904516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B6F243A-9D6B-CD12-0409-E994102E91B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F1651-CAF6-A05C-41F9-DA24C848AE46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EDBA68-6713-8830-6A5B-AF2E4DC9CE8A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B229E85-CE7A-4131-E372-590DC9067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532494" y="5176745"/>
            <a:ext cx="4429166" cy="134689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03E2234A-1AB3-F764-3E53-5918ACAE4773}"/>
              </a:ext>
            </a:extLst>
          </p:cNvPr>
          <p:cNvSpPr txBox="1"/>
          <p:nvPr/>
        </p:nvSpPr>
        <p:spPr>
          <a:xfrm>
            <a:off x="827522" y="6210038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FREE TEMPLATE</a:t>
            </a:r>
            <a:endParaRPr lang="ko-KR" altLang="en-US" sz="1400" b="1" spc="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5" name="Flecha: cheurón 14">
            <a:extLst>
              <a:ext uri="{FF2B5EF4-FFF2-40B4-BE49-F238E27FC236}">
                <a16:creationId xmlns:a16="http://schemas.microsoft.com/office/drawing/2014/main" id="{DF3FE884-21FC-2F14-0F58-65670D089C65}"/>
              </a:ext>
            </a:extLst>
          </p:cNvPr>
          <p:cNvSpPr/>
          <p:nvPr/>
        </p:nvSpPr>
        <p:spPr>
          <a:xfrm>
            <a:off x="5120650" y="5057088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id="{6D554615-89AF-2C68-88C2-10FAB89B861A}"/>
              </a:ext>
            </a:extLst>
          </p:cNvPr>
          <p:cNvSpPr/>
          <p:nvPr/>
        </p:nvSpPr>
        <p:spPr>
          <a:xfrm>
            <a:off x="5518130" y="5056083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83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>
            <a:extLst>
              <a:ext uri="{FF2B5EF4-FFF2-40B4-BE49-F238E27FC236}">
                <a16:creationId xmlns:a16="http://schemas.microsoft.com/office/drawing/2014/main" id="{E979CC18-2F53-436B-4887-9E91E2AF44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747452"/>
              </p:ext>
            </p:extLst>
          </p:nvPr>
        </p:nvGraphicFramePr>
        <p:xfrm>
          <a:off x="668400" y="1692267"/>
          <a:ext cx="6719228" cy="472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3">
            <a:extLst>
              <a:ext uri="{FF2B5EF4-FFF2-40B4-BE49-F238E27FC236}">
                <a16:creationId xmlns:a16="http://schemas.microsoft.com/office/drawing/2014/main" id="{CFB92BE6-E153-83D4-64BF-DE0465B13657}"/>
              </a:ext>
            </a:extLst>
          </p:cNvPr>
          <p:cNvGrpSpPr/>
          <p:nvPr/>
        </p:nvGrpSpPr>
        <p:grpSpPr>
          <a:xfrm>
            <a:off x="1283141" y="1836600"/>
            <a:ext cx="1616967" cy="4277742"/>
            <a:chOff x="1283141" y="1836600"/>
            <a:chExt cx="1616967" cy="4277742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50862A2D-3BDB-3F0D-86E0-695E375EBCC3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EAE4E55-C6FF-B414-E987-58868F886E5D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B2B146FD-3950-B9A6-D4D2-3A5DB5DD84BD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AF0C21A-0581-6D63-C932-4640FFDAFAEB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41FDE4FC-7FF6-F7B7-B161-972A2F916057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D4372FB4-2228-1FED-1543-F3CE8D2F874D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674B7B13-7A7A-9628-D9C7-B497811BBDBE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7E1138A2-0C17-7BDF-D333-A212DABFCD9B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8CF1F28A-D02C-2D3D-FDB2-38E3408A30C5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8B83CCA4-E5BF-A678-6F0F-0FF5B7C1B177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0CF2F77-402D-41F9-F51D-2DACDF2D630F}"/>
              </a:ext>
            </a:extLst>
          </p:cNvPr>
          <p:cNvGrpSpPr/>
          <p:nvPr/>
        </p:nvGrpSpPr>
        <p:grpSpPr>
          <a:xfrm>
            <a:off x="2788750" y="1836600"/>
            <a:ext cx="1616967" cy="4277742"/>
            <a:chOff x="1283141" y="1836600"/>
            <a:chExt cx="1616967" cy="4277742"/>
          </a:xfrm>
        </p:grpSpPr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72D8E073-613A-7E03-1164-66E7AFF958EB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7DCD81D6-06FA-F72F-8D0C-037E1AD748B1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1F1B35CD-A507-36BA-31F2-B91BE09E54C3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7649BF9A-2AFF-3AAA-9D7D-DCE7C480686E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20204478-504C-A38D-AC13-946B70173A81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0E5995E4-756C-AA89-A415-60EEAA7F4C98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A944D739-CD2F-57A0-0132-FEFDA5F9201D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AA00478A-1B87-35C8-D59D-7545E87E36B7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FCD4A30D-D388-E820-A65A-1570E3D933A0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4736B30E-219D-EB29-4B1F-8758F5FD5894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E24E847B-A266-CA24-A5AF-05AFD3244096}"/>
              </a:ext>
            </a:extLst>
          </p:cNvPr>
          <p:cNvGrpSpPr/>
          <p:nvPr/>
        </p:nvGrpSpPr>
        <p:grpSpPr>
          <a:xfrm>
            <a:off x="4294359" y="1836600"/>
            <a:ext cx="1616967" cy="4277742"/>
            <a:chOff x="1283141" y="1836600"/>
            <a:chExt cx="1616967" cy="4277742"/>
          </a:xfrm>
        </p:grpSpPr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9F4B8606-F947-FB34-1021-14495E7DDCB8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30140F62-D767-168D-2D4D-5931343EC30C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3E37E905-97D8-8637-EEC9-B9E864A47309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5F8DDC32-3E25-C703-9786-515A3307A418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DCE43420-A33A-1D2E-F8C7-B3552E15928C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F19E2175-7C23-B8CE-641A-19D8C124D2AA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BE40435F-048C-EA54-88F7-E5FB61348694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B3AFAE4C-8D73-6FBA-1A40-26664F47B729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5980A6E9-D7C5-A8E0-F5C7-34163E63DFF3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AE9F88AF-FD67-D714-7D26-B09B9C8D03C0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rgbClr val="0465A0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8351321D-C75D-1B0E-7920-33FD875C6F20}"/>
              </a:ext>
            </a:extLst>
          </p:cNvPr>
          <p:cNvGrpSpPr/>
          <p:nvPr/>
        </p:nvGrpSpPr>
        <p:grpSpPr>
          <a:xfrm>
            <a:off x="5799968" y="1836600"/>
            <a:ext cx="1616967" cy="4277742"/>
            <a:chOff x="1283141" y="1836600"/>
            <a:chExt cx="1616967" cy="4277742"/>
          </a:xfrm>
        </p:grpSpPr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29C2DBC2-7202-71BF-C980-40DA02BE3D7C}"/>
                </a:ext>
              </a:extLst>
            </p:cNvPr>
            <p:cNvSpPr/>
            <p:nvPr/>
          </p:nvSpPr>
          <p:spPr>
            <a:xfrm>
              <a:off x="1894035" y="1836600"/>
              <a:ext cx="455067" cy="427803"/>
            </a:xfrm>
            <a:custGeom>
              <a:avLst/>
              <a:gdLst>
                <a:gd name="connsiteX0" fmla="*/ 426361 w 455067"/>
                <a:gd name="connsiteY0" fmla="*/ 402876 h 427803"/>
                <a:gd name="connsiteX1" fmla="*/ 440605 w 455067"/>
                <a:gd name="connsiteY1" fmla="*/ 342020 h 427803"/>
                <a:gd name="connsiteX2" fmla="*/ 451288 w 455067"/>
                <a:gd name="connsiteY2" fmla="*/ 252401 h 427803"/>
                <a:gd name="connsiteX3" fmla="*/ 450421 w 455067"/>
                <a:gd name="connsiteY3" fmla="*/ 250712 h 427803"/>
                <a:gd name="connsiteX4" fmla="*/ 435264 w 455067"/>
                <a:gd name="connsiteY4" fmla="*/ 234642 h 427803"/>
                <a:gd name="connsiteX5" fmla="*/ 422800 w 455067"/>
                <a:gd name="connsiteY5" fmla="*/ 247334 h 427803"/>
                <a:gd name="connsiteX6" fmla="*/ 423713 w 455067"/>
                <a:gd name="connsiteY6" fmla="*/ 222818 h 427803"/>
                <a:gd name="connsiteX7" fmla="*/ 422800 w 455067"/>
                <a:gd name="connsiteY7" fmla="*/ 193234 h 427803"/>
                <a:gd name="connsiteX8" fmla="*/ 417459 w 455067"/>
                <a:gd name="connsiteY8" fmla="*/ 170407 h 427803"/>
                <a:gd name="connsiteX9" fmla="*/ 413898 w 455067"/>
                <a:gd name="connsiteY9" fmla="*/ 156026 h 427803"/>
                <a:gd name="connsiteX10" fmla="*/ 411204 w 455067"/>
                <a:gd name="connsiteY10" fmla="*/ 141645 h 427803"/>
                <a:gd name="connsiteX11" fmla="*/ 407643 w 455067"/>
                <a:gd name="connsiteY11" fmla="*/ 127264 h 427803"/>
                <a:gd name="connsiteX12" fmla="*/ 403169 w 455067"/>
                <a:gd name="connsiteY12" fmla="*/ 113751 h 427803"/>
                <a:gd name="connsiteX13" fmla="*/ 397828 w 455067"/>
                <a:gd name="connsiteY13" fmla="*/ 96859 h 427803"/>
                <a:gd name="connsiteX14" fmla="*/ 389793 w 455067"/>
                <a:gd name="connsiteY14" fmla="*/ 86724 h 427803"/>
                <a:gd name="connsiteX15" fmla="*/ 379977 w 455067"/>
                <a:gd name="connsiteY15" fmla="*/ 73210 h 427803"/>
                <a:gd name="connsiteX16" fmla="*/ 369294 w 455067"/>
                <a:gd name="connsiteY16" fmla="*/ 61386 h 427803"/>
                <a:gd name="connsiteX17" fmla="*/ 357698 w 455067"/>
                <a:gd name="connsiteY17" fmla="*/ 52073 h 427803"/>
                <a:gd name="connsiteX18" fmla="*/ 346102 w 455067"/>
                <a:gd name="connsiteY18" fmla="*/ 41937 h 427803"/>
                <a:gd name="connsiteX19" fmla="*/ 333638 w 455067"/>
                <a:gd name="connsiteY19" fmla="*/ 30113 h 427803"/>
                <a:gd name="connsiteX20" fmla="*/ 320262 w 455067"/>
                <a:gd name="connsiteY20" fmla="*/ 27556 h 427803"/>
                <a:gd name="connsiteX21" fmla="*/ 299763 w 455067"/>
                <a:gd name="connsiteY21" fmla="*/ 19110 h 427803"/>
                <a:gd name="connsiteX22" fmla="*/ 278397 w 455067"/>
                <a:gd name="connsiteY22" fmla="*/ 12354 h 427803"/>
                <a:gd name="connsiteX23" fmla="*/ 256118 w 455067"/>
                <a:gd name="connsiteY23" fmla="*/ 8108 h 427803"/>
                <a:gd name="connsiteX24" fmla="*/ 233839 w 455067"/>
                <a:gd name="connsiteY24" fmla="*/ 4730 h 427803"/>
                <a:gd name="connsiteX25" fmla="*/ 210693 w 455067"/>
                <a:gd name="connsiteY25" fmla="*/ 2173 h 427803"/>
                <a:gd name="connsiteX26" fmla="*/ 187546 w 455067"/>
                <a:gd name="connsiteY26" fmla="*/ 1305 h 427803"/>
                <a:gd name="connsiteX27" fmla="*/ 174170 w 455067"/>
                <a:gd name="connsiteY27" fmla="*/ 2173 h 427803"/>
                <a:gd name="connsiteX28" fmla="*/ 159926 w 455067"/>
                <a:gd name="connsiteY28" fmla="*/ 5551 h 427803"/>
                <a:gd name="connsiteX29" fmla="*/ 146549 w 455067"/>
                <a:gd name="connsiteY29" fmla="*/ 10619 h 427803"/>
                <a:gd name="connsiteX30" fmla="*/ 140295 w 455067"/>
                <a:gd name="connsiteY30" fmla="*/ 3862 h 427803"/>
                <a:gd name="connsiteX31" fmla="*/ 136734 w 455067"/>
                <a:gd name="connsiteY31" fmla="*/ 19932 h 427803"/>
                <a:gd name="connsiteX32" fmla="*/ 121576 w 455067"/>
                <a:gd name="connsiteY32" fmla="*/ 30067 h 427803"/>
                <a:gd name="connsiteX33" fmla="*/ 106419 w 455067"/>
                <a:gd name="connsiteY33" fmla="*/ 46138 h 427803"/>
                <a:gd name="connsiteX34" fmla="*/ 92175 w 455067"/>
                <a:gd name="connsiteY34" fmla="*/ 61340 h 427803"/>
                <a:gd name="connsiteX35" fmla="*/ 79712 w 455067"/>
                <a:gd name="connsiteY35" fmla="*/ 73165 h 427803"/>
                <a:gd name="connsiteX36" fmla="*/ 68116 w 455067"/>
                <a:gd name="connsiteY36" fmla="*/ 87546 h 427803"/>
                <a:gd name="connsiteX37" fmla="*/ 58300 w 455067"/>
                <a:gd name="connsiteY37" fmla="*/ 102748 h 427803"/>
                <a:gd name="connsiteX38" fmla="*/ 49398 w 455067"/>
                <a:gd name="connsiteY38" fmla="*/ 117129 h 427803"/>
                <a:gd name="connsiteX39" fmla="*/ 42276 w 455067"/>
                <a:gd name="connsiteY39" fmla="*/ 135710 h 427803"/>
                <a:gd name="connsiteX40" fmla="*/ 38715 w 455067"/>
                <a:gd name="connsiteY40" fmla="*/ 149224 h 427803"/>
                <a:gd name="connsiteX41" fmla="*/ 36021 w 455067"/>
                <a:gd name="connsiteY41" fmla="*/ 159359 h 427803"/>
                <a:gd name="connsiteX42" fmla="*/ 33328 w 455067"/>
                <a:gd name="connsiteY42" fmla="*/ 185564 h 427803"/>
                <a:gd name="connsiteX43" fmla="*/ 35108 w 455067"/>
                <a:gd name="connsiteY43" fmla="*/ 213459 h 427803"/>
                <a:gd name="connsiteX44" fmla="*/ 31547 w 455067"/>
                <a:gd name="connsiteY44" fmla="*/ 265869 h 427803"/>
                <a:gd name="connsiteX45" fmla="*/ 1279 w 455067"/>
                <a:gd name="connsiteY45" fmla="*/ 277694 h 427803"/>
                <a:gd name="connsiteX46" fmla="*/ 10181 w 455067"/>
                <a:gd name="connsiteY46" fmla="*/ 335172 h 427803"/>
                <a:gd name="connsiteX47" fmla="*/ 19997 w 455067"/>
                <a:gd name="connsiteY47" fmla="*/ 348685 h 427803"/>
                <a:gd name="connsiteX48" fmla="*/ 74918 w 455067"/>
                <a:gd name="connsiteY48" fmla="*/ 427803 h 427803"/>
                <a:gd name="connsiteX49" fmla="*/ 424261 w 455067"/>
                <a:gd name="connsiteY49" fmla="*/ 427803 h 427803"/>
                <a:gd name="connsiteX50" fmla="*/ 426361 w 455067"/>
                <a:gd name="connsiteY50" fmla="*/ 402876 h 427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55067" h="427803">
                  <a:moveTo>
                    <a:pt x="426361" y="402876"/>
                  </a:moveTo>
                  <a:cubicBezTo>
                    <a:pt x="429922" y="382606"/>
                    <a:pt x="432616" y="360601"/>
                    <a:pt x="440605" y="342020"/>
                  </a:cubicBezTo>
                  <a:cubicBezTo>
                    <a:pt x="453982" y="310747"/>
                    <a:pt x="459323" y="281985"/>
                    <a:pt x="451288" y="252401"/>
                  </a:cubicBezTo>
                  <a:lnTo>
                    <a:pt x="450421" y="250712"/>
                  </a:lnTo>
                  <a:cubicBezTo>
                    <a:pt x="445947" y="232953"/>
                    <a:pt x="435264" y="234642"/>
                    <a:pt x="435264" y="234642"/>
                  </a:cubicBezTo>
                  <a:cubicBezTo>
                    <a:pt x="429922" y="238020"/>
                    <a:pt x="422800" y="247334"/>
                    <a:pt x="422800" y="247334"/>
                  </a:cubicBezTo>
                  <a:lnTo>
                    <a:pt x="423713" y="222818"/>
                  </a:lnTo>
                  <a:lnTo>
                    <a:pt x="422800" y="193234"/>
                  </a:lnTo>
                  <a:cubicBezTo>
                    <a:pt x="421020" y="191545"/>
                    <a:pt x="419239" y="178031"/>
                    <a:pt x="417459" y="170407"/>
                  </a:cubicBezTo>
                  <a:cubicBezTo>
                    <a:pt x="416591" y="160272"/>
                    <a:pt x="414765" y="172096"/>
                    <a:pt x="413898" y="156026"/>
                  </a:cubicBezTo>
                  <a:cubicBezTo>
                    <a:pt x="413030" y="152648"/>
                    <a:pt x="412117" y="152648"/>
                    <a:pt x="411204" y="141645"/>
                  </a:cubicBezTo>
                  <a:cubicBezTo>
                    <a:pt x="410291" y="121375"/>
                    <a:pt x="409424" y="128954"/>
                    <a:pt x="407643" y="127264"/>
                  </a:cubicBezTo>
                  <a:cubicBezTo>
                    <a:pt x="406730" y="98502"/>
                    <a:pt x="404950" y="95991"/>
                    <a:pt x="403169" y="113751"/>
                  </a:cubicBezTo>
                  <a:cubicBezTo>
                    <a:pt x="401389" y="108683"/>
                    <a:pt x="399608" y="105305"/>
                    <a:pt x="397828" y="96859"/>
                  </a:cubicBezTo>
                  <a:cubicBezTo>
                    <a:pt x="395134" y="87546"/>
                    <a:pt x="393354" y="81656"/>
                    <a:pt x="389793" y="86724"/>
                  </a:cubicBezTo>
                  <a:cubicBezTo>
                    <a:pt x="386232" y="97726"/>
                    <a:pt x="383538" y="74032"/>
                    <a:pt x="379977" y="73210"/>
                  </a:cubicBezTo>
                  <a:cubicBezTo>
                    <a:pt x="376416" y="77456"/>
                    <a:pt x="372855" y="38559"/>
                    <a:pt x="369294" y="61386"/>
                  </a:cubicBezTo>
                  <a:cubicBezTo>
                    <a:pt x="365733" y="69832"/>
                    <a:pt x="362172" y="46183"/>
                    <a:pt x="357698" y="52073"/>
                  </a:cubicBezTo>
                  <a:cubicBezTo>
                    <a:pt x="354137" y="51205"/>
                    <a:pt x="349663" y="52940"/>
                    <a:pt x="346102" y="41937"/>
                  </a:cubicBezTo>
                  <a:cubicBezTo>
                    <a:pt x="341628" y="40248"/>
                    <a:pt x="338067" y="27556"/>
                    <a:pt x="333638" y="30113"/>
                  </a:cubicBezTo>
                  <a:cubicBezTo>
                    <a:pt x="329164" y="31802"/>
                    <a:pt x="324736" y="22489"/>
                    <a:pt x="320262" y="27556"/>
                  </a:cubicBezTo>
                  <a:cubicBezTo>
                    <a:pt x="314007" y="11486"/>
                    <a:pt x="306885" y="25867"/>
                    <a:pt x="299763" y="19110"/>
                  </a:cubicBezTo>
                  <a:cubicBezTo>
                    <a:pt x="292641" y="11486"/>
                    <a:pt x="285519" y="3040"/>
                    <a:pt x="278397" y="12354"/>
                  </a:cubicBezTo>
                  <a:cubicBezTo>
                    <a:pt x="271275" y="-338"/>
                    <a:pt x="264153" y="16600"/>
                    <a:pt x="256118" y="8108"/>
                  </a:cubicBezTo>
                  <a:cubicBezTo>
                    <a:pt x="248996" y="8975"/>
                    <a:pt x="240961" y="2173"/>
                    <a:pt x="233839" y="4730"/>
                  </a:cubicBezTo>
                  <a:cubicBezTo>
                    <a:pt x="225804" y="484"/>
                    <a:pt x="218682" y="23311"/>
                    <a:pt x="210693" y="2173"/>
                  </a:cubicBezTo>
                  <a:cubicBezTo>
                    <a:pt x="202658" y="2173"/>
                    <a:pt x="195536" y="-2073"/>
                    <a:pt x="187546" y="1305"/>
                  </a:cubicBezTo>
                  <a:cubicBezTo>
                    <a:pt x="183072" y="4684"/>
                    <a:pt x="178644" y="12308"/>
                    <a:pt x="174170" y="2173"/>
                  </a:cubicBezTo>
                  <a:cubicBezTo>
                    <a:pt x="169696" y="3862"/>
                    <a:pt x="164354" y="9797"/>
                    <a:pt x="159926" y="5551"/>
                  </a:cubicBezTo>
                  <a:cubicBezTo>
                    <a:pt x="155452" y="8930"/>
                    <a:pt x="151023" y="14865"/>
                    <a:pt x="146549" y="10619"/>
                  </a:cubicBezTo>
                  <a:cubicBezTo>
                    <a:pt x="144769" y="5551"/>
                    <a:pt x="142075" y="2995"/>
                    <a:pt x="140295" y="3862"/>
                  </a:cubicBezTo>
                  <a:cubicBezTo>
                    <a:pt x="138514" y="4684"/>
                    <a:pt x="138514" y="10619"/>
                    <a:pt x="136734" y="19932"/>
                  </a:cubicBezTo>
                  <a:cubicBezTo>
                    <a:pt x="131392" y="25000"/>
                    <a:pt x="126051" y="30067"/>
                    <a:pt x="121576" y="30067"/>
                  </a:cubicBezTo>
                  <a:cubicBezTo>
                    <a:pt x="116235" y="41892"/>
                    <a:pt x="111761" y="47827"/>
                    <a:pt x="106419" y="46138"/>
                  </a:cubicBezTo>
                  <a:cubicBezTo>
                    <a:pt x="101078" y="57962"/>
                    <a:pt x="96604" y="47005"/>
                    <a:pt x="92175" y="61340"/>
                  </a:cubicBezTo>
                  <a:cubicBezTo>
                    <a:pt x="87701" y="52027"/>
                    <a:pt x="83273" y="70654"/>
                    <a:pt x="79712" y="73165"/>
                  </a:cubicBezTo>
                  <a:cubicBezTo>
                    <a:pt x="75238" y="72297"/>
                    <a:pt x="71677" y="87546"/>
                    <a:pt x="68116" y="87546"/>
                  </a:cubicBezTo>
                  <a:cubicBezTo>
                    <a:pt x="64555" y="81611"/>
                    <a:pt x="60994" y="100237"/>
                    <a:pt x="58300" y="102748"/>
                  </a:cubicBezTo>
                  <a:cubicBezTo>
                    <a:pt x="54739" y="120508"/>
                    <a:pt x="52046" y="96813"/>
                    <a:pt x="49398" y="117129"/>
                  </a:cubicBezTo>
                  <a:cubicBezTo>
                    <a:pt x="46704" y="99370"/>
                    <a:pt x="44056" y="128954"/>
                    <a:pt x="42276" y="135710"/>
                  </a:cubicBezTo>
                  <a:cubicBezTo>
                    <a:pt x="41363" y="128086"/>
                    <a:pt x="39582" y="145024"/>
                    <a:pt x="38715" y="149224"/>
                  </a:cubicBezTo>
                  <a:cubicBezTo>
                    <a:pt x="37802" y="153470"/>
                    <a:pt x="36934" y="157670"/>
                    <a:pt x="36021" y="159359"/>
                  </a:cubicBezTo>
                  <a:cubicBezTo>
                    <a:pt x="34241" y="167805"/>
                    <a:pt x="33328" y="176251"/>
                    <a:pt x="33328" y="185564"/>
                  </a:cubicBezTo>
                  <a:cubicBezTo>
                    <a:pt x="33328" y="194878"/>
                    <a:pt x="33328" y="204145"/>
                    <a:pt x="35108" y="213459"/>
                  </a:cubicBezTo>
                  <a:cubicBezTo>
                    <a:pt x="37802" y="231218"/>
                    <a:pt x="36889" y="248977"/>
                    <a:pt x="31547" y="265869"/>
                  </a:cubicBezTo>
                  <a:cubicBezTo>
                    <a:pt x="31547" y="265869"/>
                    <a:pt x="5707" y="260802"/>
                    <a:pt x="1279" y="277694"/>
                  </a:cubicBezTo>
                  <a:cubicBezTo>
                    <a:pt x="1279" y="277694"/>
                    <a:pt x="-4976" y="307277"/>
                    <a:pt x="10181" y="335172"/>
                  </a:cubicBezTo>
                  <a:cubicBezTo>
                    <a:pt x="11962" y="340239"/>
                    <a:pt x="15523" y="344485"/>
                    <a:pt x="19997" y="348685"/>
                  </a:cubicBezTo>
                  <a:cubicBezTo>
                    <a:pt x="43782" y="372151"/>
                    <a:pt x="61405" y="399270"/>
                    <a:pt x="74918" y="427803"/>
                  </a:cubicBezTo>
                  <a:lnTo>
                    <a:pt x="424261" y="427803"/>
                  </a:lnTo>
                  <a:cubicBezTo>
                    <a:pt x="424855" y="419449"/>
                    <a:pt x="425129" y="411048"/>
                    <a:pt x="426361" y="40287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B59055F7-544F-51AB-D21E-12612DC56AD2}"/>
                </a:ext>
              </a:extLst>
            </p:cNvPr>
            <p:cNvSpPr/>
            <p:nvPr/>
          </p:nvSpPr>
          <p:spPr>
            <a:xfrm>
              <a:off x="1348676" y="5687206"/>
              <a:ext cx="1156299" cy="427136"/>
            </a:xfrm>
            <a:custGeom>
              <a:avLst/>
              <a:gdLst>
                <a:gd name="connsiteX0" fmla="*/ 831107 w 1156299"/>
                <a:gd name="connsiteY0" fmla="*/ 45 h 427136"/>
                <a:gd name="connsiteX1" fmla="*/ 1156299 w 1156299"/>
                <a:gd name="connsiteY1" fmla="*/ 45 h 427136"/>
                <a:gd name="connsiteX2" fmla="*/ 1115073 w 1156299"/>
                <a:gd name="connsiteY2" fmla="*/ 230186 h 427136"/>
                <a:gd name="connsiteX3" fmla="*/ 1125756 w 1156299"/>
                <a:gd name="connsiteY3" fmla="*/ 312180 h 427136"/>
                <a:gd name="connsiteX4" fmla="*/ 1141781 w 1156299"/>
                <a:gd name="connsiteY4" fmla="*/ 373037 h 427136"/>
                <a:gd name="connsiteX5" fmla="*/ 1101697 w 1156299"/>
                <a:gd name="connsiteY5" fmla="*/ 419512 h 427136"/>
                <a:gd name="connsiteX6" fmla="*/ 1032257 w 1156299"/>
                <a:gd name="connsiteY6" fmla="*/ 427136 h 427136"/>
                <a:gd name="connsiteX7" fmla="*/ 987745 w 1156299"/>
                <a:gd name="connsiteY7" fmla="*/ 427136 h 427136"/>
                <a:gd name="connsiteX8" fmla="*/ 971720 w 1156299"/>
                <a:gd name="connsiteY8" fmla="*/ 421201 h 427136"/>
                <a:gd name="connsiteX9" fmla="*/ 928075 w 1156299"/>
                <a:gd name="connsiteY9" fmla="*/ 373858 h 427136"/>
                <a:gd name="connsiteX10" fmla="*/ 869319 w 1156299"/>
                <a:gd name="connsiteY10" fmla="*/ 307067 h 427136"/>
                <a:gd name="connsiteX11" fmla="*/ 839050 w 1156299"/>
                <a:gd name="connsiteY11" fmla="*/ 241965 h 427136"/>
                <a:gd name="connsiteX12" fmla="*/ 826587 w 1156299"/>
                <a:gd name="connsiteY12" fmla="*/ 221694 h 427136"/>
                <a:gd name="connsiteX13" fmla="*/ 831107 w 1156299"/>
                <a:gd name="connsiteY13" fmla="*/ 45 h 427136"/>
                <a:gd name="connsiteX14" fmla="*/ 190127 w 1156299"/>
                <a:gd name="connsiteY14" fmla="*/ 0 h 427136"/>
                <a:gd name="connsiteX15" fmla="*/ 579189 w 1156299"/>
                <a:gd name="connsiteY15" fmla="*/ 0 h 427136"/>
                <a:gd name="connsiteX16" fmla="*/ 556773 w 1156299"/>
                <a:gd name="connsiteY16" fmla="*/ 75466 h 427136"/>
                <a:gd name="connsiteX17" fmla="*/ 536274 w 1156299"/>
                <a:gd name="connsiteY17" fmla="*/ 81401 h 427136"/>
                <a:gd name="connsiteX18" fmla="*/ 499751 w 1156299"/>
                <a:gd name="connsiteY18" fmla="*/ 161706 h 427136"/>
                <a:gd name="connsiteX19" fmla="*/ 483726 w 1156299"/>
                <a:gd name="connsiteY19" fmla="*/ 340897 h 427136"/>
                <a:gd name="connsiteX20" fmla="*/ 339460 w 1156299"/>
                <a:gd name="connsiteY20" fmla="*/ 364546 h 427136"/>
                <a:gd name="connsiteX21" fmla="*/ 262899 w 1156299"/>
                <a:gd name="connsiteY21" fmla="*/ 383127 h 427136"/>
                <a:gd name="connsiteX22" fmla="*/ 192546 w 1156299"/>
                <a:gd name="connsiteY22" fmla="*/ 413578 h 427136"/>
                <a:gd name="connsiteX23" fmla="*/ 55402 w 1156299"/>
                <a:gd name="connsiteY23" fmla="*/ 414400 h 427136"/>
                <a:gd name="connsiteX24" fmla="*/ 1987 w 1156299"/>
                <a:gd name="connsiteY24" fmla="*/ 394951 h 427136"/>
                <a:gd name="connsiteX25" fmla="*/ 32256 w 1156299"/>
                <a:gd name="connsiteY25" fmla="*/ 330716 h 427136"/>
                <a:gd name="connsiteX26" fmla="*/ 90145 w 1156299"/>
                <a:gd name="connsiteY26" fmla="*/ 298576 h 427136"/>
                <a:gd name="connsiteX27" fmla="*/ 171180 w 1156299"/>
                <a:gd name="connsiteY27" fmla="*/ 198001 h 427136"/>
                <a:gd name="connsiteX28" fmla="*/ 187205 w 1156299"/>
                <a:gd name="connsiteY28" fmla="*/ 138833 h 427136"/>
                <a:gd name="connsiteX29" fmla="*/ 195240 w 1156299"/>
                <a:gd name="connsiteY29" fmla="*/ 120252 h 427136"/>
                <a:gd name="connsiteX30" fmla="*/ 224641 w 1156299"/>
                <a:gd name="connsiteY30" fmla="*/ 87290 h 427136"/>
                <a:gd name="connsiteX31" fmla="*/ 189031 w 1156299"/>
                <a:gd name="connsiteY31" fmla="*/ 61952 h 427136"/>
                <a:gd name="connsiteX32" fmla="*/ 190127 w 1156299"/>
                <a:gd name="connsiteY32" fmla="*/ 0 h 42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156299" h="427136">
                  <a:moveTo>
                    <a:pt x="831107" y="45"/>
                  </a:moveTo>
                  <a:lnTo>
                    <a:pt x="1156299" y="45"/>
                  </a:lnTo>
                  <a:cubicBezTo>
                    <a:pt x="1142785" y="76972"/>
                    <a:pt x="1129180" y="153579"/>
                    <a:pt x="1115073" y="230186"/>
                  </a:cubicBezTo>
                  <a:cubicBezTo>
                    <a:pt x="1109732" y="258948"/>
                    <a:pt x="1111512" y="285107"/>
                    <a:pt x="1125756" y="312180"/>
                  </a:cubicBezTo>
                  <a:cubicBezTo>
                    <a:pt x="1135526" y="330761"/>
                    <a:pt x="1139087" y="352766"/>
                    <a:pt x="1141781" y="373037"/>
                  </a:cubicBezTo>
                  <a:cubicBezTo>
                    <a:pt x="1146209" y="405131"/>
                    <a:pt x="1135526" y="416134"/>
                    <a:pt x="1101697" y="419512"/>
                  </a:cubicBezTo>
                  <a:cubicBezTo>
                    <a:pt x="1078550" y="422069"/>
                    <a:pt x="1055404" y="424580"/>
                    <a:pt x="1032257" y="427136"/>
                  </a:cubicBezTo>
                  <a:cubicBezTo>
                    <a:pt x="1017146" y="427136"/>
                    <a:pt x="1002902" y="427136"/>
                    <a:pt x="987745" y="427136"/>
                  </a:cubicBezTo>
                  <a:cubicBezTo>
                    <a:pt x="982403" y="425447"/>
                    <a:pt x="977062" y="422069"/>
                    <a:pt x="971720" y="421201"/>
                  </a:cubicBezTo>
                  <a:cubicBezTo>
                    <a:pt x="942319" y="417823"/>
                    <a:pt x="923601" y="405999"/>
                    <a:pt x="928075" y="373858"/>
                  </a:cubicBezTo>
                  <a:cubicBezTo>
                    <a:pt x="888904" y="364545"/>
                    <a:pt x="872880" y="343407"/>
                    <a:pt x="869319" y="307067"/>
                  </a:cubicBezTo>
                  <a:cubicBezTo>
                    <a:pt x="867538" y="284240"/>
                    <a:pt x="852427" y="261413"/>
                    <a:pt x="839050" y="241965"/>
                  </a:cubicBezTo>
                  <a:cubicBezTo>
                    <a:pt x="834622" y="235208"/>
                    <a:pt x="830148" y="228451"/>
                    <a:pt x="826587" y="221694"/>
                  </a:cubicBezTo>
                  <a:cubicBezTo>
                    <a:pt x="812891" y="148420"/>
                    <a:pt x="827820" y="73502"/>
                    <a:pt x="831107" y="45"/>
                  </a:cubicBezTo>
                  <a:close/>
                  <a:moveTo>
                    <a:pt x="190127" y="0"/>
                  </a:moveTo>
                  <a:lnTo>
                    <a:pt x="579189" y="0"/>
                  </a:lnTo>
                  <a:cubicBezTo>
                    <a:pt x="572934" y="25384"/>
                    <a:pt x="565766" y="50630"/>
                    <a:pt x="556773" y="75466"/>
                  </a:cubicBezTo>
                  <a:cubicBezTo>
                    <a:pt x="548738" y="76333"/>
                    <a:pt x="542529" y="78844"/>
                    <a:pt x="536274" y="81401"/>
                  </a:cubicBezTo>
                  <a:cubicBezTo>
                    <a:pt x="506873" y="94914"/>
                    <a:pt x="500664" y="125365"/>
                    <a:pt x="499751" y="161706"/>
                  </a:cubicBezTo>
                  <a:cubicBezTo>
                    <a:pt x="498884" y="221695"/>
                    <a:pt x="489068" y="281730"/>
                    <a:pt x="483726" y="340897"/>
                  </a:cubicBezTo>
                  <a:cubicBezTo>
                    <a:pt x="436520" y="368792"/>
                    <a:pt x="388447" y="375548"/>
                    <a:pt x="339460" y="364546"/>
                  </a:cubicBezTo>
                  <a:cubicBezTo>
                    <a:pt x="308325" y="357789"/>
                    <a:pt x="286959" y="362856"/>
                    <a:pt x="262899" y="383127"/>
                  </a:cubicBezTo>
                  <a:cubicBezTo>
                    <a:pt x="244181" y="398375"/>
                    <a:pt x="217473" y="411021"/>
                    <a:pt x="192546" y="413578"/>
                  </a:cubicBezTo>
                  <a:cubicBezTo>
                    <a:pt x="147121" y="418646"/>
                    <a:pt x="100828" y="416956"/>
                    <a:pt x="55402" y="414400"/>
                  </a:cubicBezTo>
                  <a:cubicBezTo>
                    <a:pt x="36730" y="413532"/>
                    <a:pt x="18012" y="400886"/>
                    <a:pt x="1987" y="394951"/>
                  </a:cubicBezTo>
                  <a:cubicBezTo>
                    <a:pt x="-5135" y="361989"/>
                    <a:pt x="7329" y="343408"/>
                    <a:pt x="32256" y="330716"/>
                  </a:cubicBezTo>
                  <a:cubicBezTo>
                    <a:pt x="51841" y="320536"/>
                    <a:pt x="70559" y="308711"/>
                    <a:pt x="90145" y="298576"/>
                  </a:cubicBezTo>
                  <a:cubicBezTo>
                    <a:pt x="132877" y="275749"/>
                    <a:pt x="159584" y="243654"/>
                    <a:pt x="171180" y="198001"/>
                  </a:cubicBezTo>
                  <a:cubicBezTo>
                    <a:pt x="176522" y="177730"/>
                    <a:pt x="180083" y="157414"/>
                    <a:pt x="187205" y="138833"/>
                  </a:cubicBezTo>
                  <a:cubicBezTo>
                    <a:pt x="188985" y="132076"/>
                    <a:pt x="191679" y="126187"/>
                    <a:pt x="195240" y="120252"/>
                  </a:cubicBezTo>
                  <a:cubicBezTo>
                    <a:pt x="206836" y="104182"/>
                    <a:pt x="215739" y="95736"/>
                    <a:pt x="224641" y="87290"/>
                  </a:cubicBezTo>
                  <a:cubicBezTo>
                    <a:pt x="206836" y="87290"/>
                    <a:pt x="189031" y="78844"/>
                    <a:pt x="189031" y="61952"/>
                  </a:cubicBezTo>
                  <a:cubicBezTo>
                    <a:pt x="186611" y="41271"/>
                    <a:pt x="187479" y="20590"/>
                    <a:pt x="190127" y="0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5F91D2E6-FBB3-6CDF-DE04-29B9B00BBF92}"/>
                </a:ext>
              </a:extLst>
            </p:cNvPr>
            <p:cNvSpPr/>
            <p:nvPr/>
          </p:nvSpPr>
          <p:spPr>
            <a:xfrm>
              <a:off x="1606964" y="2264541"/>
              <a:ext cx="1213067" cy="427867"/>
            </a:xfrm>
            <a:custGeom>
              <a:avLst/>
              <a:gdLst>
                <a:gd name="connsiteX0" fmla="*/ 411569 w 1213067"/>
                <a:gd name="connsiteY0" fmla="*/ 326562 h 427867"/>
                <a:gd name="connsiteX1" fmla="*/ 419604 w 1213067"/>
                <a:gd name="connsiteY1" fmla="*/ 324005 h 427867"/>
                <a:gd name="connsiteX2" fmla="*/ 463249 w 1213067"/>
                <a:gd name="connsiteY2" fmla="*/ 367970 h 427867"/>
                <a:gd name="connsiteX3" fmla="*/ 475713 w 1213067"/>
                <a:gd name="connsiteY3" fmla="*/ 350210 h 427867"/>
                <a:gd name="connsiteX4" fmla="*/ 497079 w 1213067"/>
                <a:gd name="connsiteY4" fmla="*/ 326562 h 427867"/>
                <a:gd name="connsiteX5" fmla="*/ 503333 w 1213067"/>
                <a:gd name="connsiteY5" fmla="*/ 329940 h 427867"/>
                <a:gd name="connsiteX6" fmla="*/ 457588 w 1213067"/>
                <a:gd name="connsiteY6" fmla="*/ 427776 h 427867"/>
                <a:gd name="connsiteX7" fmla="*/ 581767 w 1213067"/>
                <a:gd name="connsiteY7" fmla="*/ 427776 h 427867"/>
                <a:gd name="connsiteX8" fmla="*/ 577247 w 1213067"/>
                <a:gd name="connsiteY8" fmla="*/ 337564 h 427867"/>
                <a:gd name="connsiteX9" fmla="*/ 603954 w 1213067"/>
                <a:gd name="connsiteY9" fmla="*/ 376461 h 427867"/>
                <a:gd name="connsiteX10" fmla="*/ 645819 w 1213067"/>
                <a:gd name="connsiteY10" fmla="*/ 346878 h 427867"/>
                <a:gd name="connsiteX11" fmla="*/ 616190 w 1213067"/>
                <a:gd name="connsiteY11" fmla="*/ 427822 h 427867"/>
                <a:gd name="connsiteX12" fmla="*/ 1213068 w 1213067"/>
                <a:gd name="connsiteY12" fmla="*/ 427822 h 427867"/>
                <a:gd name="connsiteX13" fmla="*/ 1186314 w 1213067"/>
                <a:gd name="connsiteY13" fmla="*/ 334232 h 427867"/>
                <a:gd name="connsiteX14" fmla="*/ 1153352 w 1213067"/>
                <a:gd name="connsiteY14" fmla="*/ 303780 h 427867"/>
                <a:gd name="connsiteX15" fmla="*/ 850576 w 1213067"/>
                <a:gd name="connsiteY15" fmla="*/ 204027 h 427867"/>
                <a:gd name="connsiteX16" fmla="*/ 806064 w 1213067"/>
                <a:gd name="connsiteY16" fmla="*/ 181200 h 427867"/>
                <a:gd name="connsiteX17" fmla="*/ 763332 w 1213067"/>
                <a:gd name="connsiteY17" fmla="*/ 154173 h 427867"/>
                <a:gd name="connsiteX18" fmla="*/ 709004 w 1213067"/>
                <a:gd name="connsiteY18" fmla="*/ 29081 h 427867"/>
                <a:gd name="connsiteX19" fmla="*/ 711652 w 1213067"/>
                <a:gd name="connsiteY19" fmla="*/ 0 h 427867"/>
                <a:gd name="connsiteX20" fmla="*/ 362309 w 1213067"/>
                <a:gd name="connsiteY20" fmla="*/ 0 h 427867"/>
                <a:gd name="connsiteX21" fmla="*/ 389336 w 1213067"/>
                <a:gd name="connsiteY21" fmla="*/ 76424 h 427867"/>
                <a:gd name="connsiteX22" fmla="*/ 304739 w 1213067"/>
                <a:gd name="connsiteY22" fmla="*/ 223521 h 427867"/>
                <a:gd name="connsiteX23" fmla="*/ 55424 w 1213067"/>
                <a:gd name="connsiteY23" fmla="*/ 308894 h 427867"/>
                <a:gd name="connsiteX24" fmla="*/ 2009 w 1213067"/>
                <a:gd name="connsiteY24" fmla="*/ 379885 h 427867"/>
                <a:gd name="connsiteX25" fmla="*/ 0 w 1213067"/>
                <a:gd name="connsiteY25" fmla="*/ 427867 h 427867"/>
                <a:gd name="connsiteX26" fmla="*/ 419011 w 1213067"/>
                <a:gd name="connsiteY26" fmla="*/ 427867 h 427867"/>
                <a:gd name="connsiteX27" fmla="*/ 411569 w 1213067"/>
                <a:gd name="connsiteY27" fmla="*/ 326562 h 427867"/>
                <a:gd name="connsiteX28" fmla="*/ 701882 w 1213067"/>
                <a:gd name="connsiteY28" fmla="*/ 127055 h 427867"/>
                <a:gd name="connsiteX29" fmla="*/ 605689 w 1213067"/>
                <a:gd name="connsiteY29" fmla="*/ 354456 h 427867"/>
                <a:gd name="connsiteX30" fmla="*/ 550494 w 1213067"/>
                <a:gd name="connsiteY30" fmla="*/ 238632 h 427867"/>
                <a:gd name="connsiteX31" fmla="*/ 701882 w 1213067"/>
                <a:gd name="connsiteY31" fmla="*/ 127055 h 427867"/>
                <a:gd name="connsiteX32" fmla="*/ 413350 w 1213067"/>
                <a:gd name="connsiteY32" fmla="*/ 162573 h 427867"/>
                <a:gd name="connsiteX33" fmla="*/ 512190 w 1213067"/>
                <a:gd name="connsiteY33" fmla="*/ 229365 h 427867"/>
                <a:gd name="connsiteX34" fmla="*/ 473887 w 1213067"/>
                <a:gd name="connsiteY34" fmla="*/ 350256 h 427867"/>
                <a:gd name="connsiteX35" fmla="*/ 414217 w 1213067"/>
                <a:gd name="connsiteY35" fmla="*/ 264016 h 427867"/>
                <a:gd name="connsiteX36" fmla="*/ 413350 w 1213067"/>
                <a:gd name="connsiteY36" fmla="*/ 162573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3067" h="427867">
                  <a:moveTo>
                    <a:pt x="411569" y="326562"/>
                  </a:moveTo>
                  <a:cubicBezTo>
                    <a:pt x="414263" y="325694"/>
                    <a:pt x="416911" y="324873"/>
                    <a:pt x="419604" y="324005"/>
                  </a:cubicBezTo>
                  <a:cubicBezTo>
                    <a:pt x="432981" y="337519"/>
                    <a:pt x="447225" y="351032"/>
                    <a:pt x="463249" y="367970"/>
                  </a:cubicBezTo>
                  <a:cubicBezTo>
                    <a:pt x="468591" y="360346"/>
                    <a:pt x="472152" y="355278"/>
                    <a:pt x="475713" y="350210"/>
                  </a:cubicBezTo>
                  <a:cubicBezTo>
                    <a:pt x="482835" y="342586"/>
                    <a:pt x="489957" y="334140"/>
                    <a:pt x="497079" y="326562"/>
                  </a:cubicBezTo>
                  <a:cubicBezTo>
                    <a:pt x="498859" y="327429"/>
                    <a:pt x="501553" y="329118"/>
                    <a:pt x="503333" y="329940"/>
                  </a:cubicBezTo>
                  <a:cubicBezTo>
                    <a:pt x="487720" y="362719"/>
                    <a:pt x="472517" y="395225"/>
                    <a:pt x="457588" y="427776"/>
                  </a:cubicBezTo>
                  <a:lnTo>
                    <a:pt x="581767" y="427776"/>
                  </a:lnTo>
                  <a:cubicBezTo>
                    <a:pt x="580260" y="397371"/>
                    <a:pt x="578753" y="367194"/>
                    <a:pt x="577247" y="337564"/>
                  </a:cubicBezTo>
                  <a:cubicBezTo>
                    <a:pt x="585282" y="348567"/>
                    <a:pt x="593271" y="361213"/>
                    <a:pt x="603954" y="376461"/>
                  </a:cubicBezTo>
                  <a:cubicBezTo>
                    <a:pt x="616418" y="367148"/>
                    <a:pt x="627101" y="360391"/>
                    <a:pt x="645819" y="346878"/>
                  </a:cubicBezTo>
                  <a:cubicBezTo>
                    <a:pt x="635318" y="375457"/>
                    <a:pt x="625549" y="402073"/>
                    <a:pt x="616190" y="427822"/>
                  </a:cubicBezTo>
                  <a:lnTo>
                    <a:pt x="1213068" y="427822"/>
                  </a:lnTo>
                  <a:cubicBezTo>
                    <a:pt x="1206311" y="396184"/>
                    <a:pt x="1197637" y="364911"/>
                    <a:pt x="1186314" y="334232"/>
                  </a:cubicBezTo>
                  <a:cubicBezTo>
                    <a:pt x="1176499" y="322407"/>
                    <a:pt x="1164948" y="313094"/>
                    <a:pt x="1153352" y="303780"/>
                  </a:cubicBezTo>
                  <a:cubicBezTo>
                    <a:pt x="1070536" y="243746"/>
                    <a:pt x="941427" y="251370"/>
                    <a:pt x="850576" y="204027"/>
                  </a:cubicBezTo>
                  <a:cubicBezTo>
                    <a:pt x="835419" y="197270"/>
                    <a:pt x="820308" y="189646"/>
                    <a:pt x="806064" y="181200"/>
                  </a:cubicBezTo>
                  <a:cubicBezTo>
                    <a:pt x="791820" y="172754"/>
                    <a:pt x="777576" y="164308"/>
                    <a:pt x="763332" y="154173"/>
                  </a:cubicBezTo>
                  <a:cubicBezTo>
                    <a:pt x="719687" y="122033"/>
                    <a:pt x="697453" y="83181"/>
                    <a:pt x="709004" y="29081"/>
                  </a:cubicBezTo>
                  <a:cubicBezTo>
                    <a:pt x="710921" y="19540"/>
                    <a:pt x="711286" y="9770"/>
                    <a:pt x="711652" y="0"/>
                  </a:cubicBezTo>
                  <a:lnTo>
                    <a:pt x="362309" y="0"/>
                  </a:lnTo>
                  <a:cubicBezTo>
                    <a:pt x="374087" y="24881"/>
                    <a:pt x="382670" y="50813"/>
                    <a:pt x="389336" y="76424"/>
                  </a:cubicBezTo>
                  <a:cubicBezTo>
                    <a:pt x="408054" y="147416"/>
                    <a:pt x="405360" y="193070"/>
                    <a:pt x="304739" y="223521"/>
                  </a:cubicBezTo>
                  <a:cubicBezTo>
                    <a:pt x="223704" y="248859"/>
                    <a:pt x="134679" y="278443"/>
                    <a:pt x="55424" y="308894"/>
                  </a:cubicBezTo>
                  <a:cubicBezTo>
                    <a:pt x="23375" y="320718"/>
                    <a:pt x="2876" y="344412"/>
                    <a:pt x="2009" y="379885"/>
                  </a:cubicBezTo>
                  <a:cubicBezTo>
                    <a:pt x="1735" y="396047"/>
                    <a:pt x="1096" y="411980"/>
                    <a:pt x="0" y="427867"/>
                  </a:cubicBezTo>
                  <a:lnTo>
                    <a:pt x="419011" y="427867"/>
                  </a:lnTo>
                  <a:cubicBezTo>
                    <a:pt x="416454" y="394038"/>
                    <a:pt x="413852" y="360300"/>
                    <a:pt x="411569" y="326562"/>
                  </a:cubicBezTo>
                  <a:close/>
                  <a:moveTo>
                    <a:pt x="701882" y="127055"/>
                  </a:moveTo>
                  <a:cubicBezTo>
                    <a:pt x="720600" y="171019"/>
                    <a:pt x="671613" y="289354"/>
                    <a:pt x="605689" y="354456"/>
                  </a:cubicBezTo>
                  <a:cubicBezTo>
                    <a:pt x="587884" y="316427"/>
                    <a:pt x="570079" y="280086"/>
                    <a:pt x="550494" y="238632"/>
                  </a:cubicBezTo>
                  <a:cubicBezTo>
                    <a:pt x="602128" y="200603"/>
                    <a:pt x="652028" y="164262"/>
                    <a:pt x="701882" y="127055"/>
                  </a:cubicBezTo>
                  <a:close/>
                  <a:moveTo>
                    <a:pt x="413350" y="162573"/>
                  </a:moveTo>
                  <a:cubicBezTo>
                    <a:pt x="452521" y="188779"/>
                    <a:pt x="483702" y="209916"/>
                    <a:pt x="512190" y="229365"/>
                  </a:cubicBezTo>
                  <a:cubicBezTo>
                    <a:pt x="497946" y="272462"/>
                    <a:pt x="486350" y="311359"/>
                    <a:pt x="473887" y="350256"/>
                  </a:cubicBezTo>
                  <a:cubicBezTo>
                    <a:pt x="430242" y="336743"/>
                    <a:pt x="420472" y="298713"/>
                    <a:pt x="414217" y="264016"/>
                  </a:cubicBezTo>
                  <a:cubicBezTo>
                    <a:pt x="408008" y="234432"/>
                    <a:pt x="413350" y="203159"/>
                    <a:pt x="413350" y="16257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DFCC5A7C-2C95-E1E9-A8DA-2460EEDFA68A}"/>
                </a:ext>
              </a:extLst>
            </p:cNvPr>
            <p:cNvSpPr/>
            <p:nvPr/>
          </p:nvSpPr>
          <p:spPr>
            <a:xfrm>
              <a:off x="1295285" y="4403695"/>
              <a:ext cx="1352128" cy="427867"/>
            </a:xfrm>
            <a:custGeom>
              <a:avLst/>
              <a:gdLst>
                <a:gd name="connsiteX0" fmla="*/ 791820 w 1352128"/>
                <a:gd name="connsiteY0" fmla="*/ 373357 h 427867"/>
                <a:gd name="connsiteX1" fmla="*/ 837245 w 1352128"/>
                <a:gd name="connsiteY1" fmla="*/ 86788 h 427867"/>
                <a:gd name="connsiteX2" fmla="*/ 856831 w 1352128"/>
                <a:gd name="connsiteY2" fmla="*/ 118061 h 427867"/>
                <a:gd name="connsiteX3" fmla="*/ 869294 w 1352128"/>
                <a:gd name="connsiteY3" fmla="*/ 264290 h 427867"/>
                <a:gd name="connsiteX4" fmla="*/ 868381 w 1352128"/>
                <a:gd name="connsiteY4" fmla="*/ 377557 h 427867"/>
                <a:gd name="connsiteX5" fmla="*/ 874955 w 1352128"/>
                <a:gd name="connsiteY5" fmla="*/ 427822 h 427867"/>
                <a:gd name="connsiteX6" fmla="*/ 1325650 w 1352128"/>
                <a:gd name="connsiteY6" fmla="*/ 427822 h 427867"/>
                <a:gd name="connsiteX7" fmla="*/ 1328754 w 1352128"/>
                <a:gd name="connsiteY7" fmla="*/ 371668 h 427867"/>
                <a:gd name="connsiteX8" fmla="*/ 1343911 w 1352128"/>
                <a:gd name="connsiteY8" fmla="*/ 102036 h 427867"/>
                <a:gd name="connsiteX9" fmla="*/ 1352129 w 1352128"/>
                <a:gd name="connsiteY9" fmla="*/ 0 h 427867"/>
                <a:gd name="connsiteX10" fmla="*/ 294467 w 1352128"/>
                <a:gd name="connsiteY10" fmla="*/ 0 h 427867"/>
                <a:gd name="connsiteX11" fmla="*/ 296750 w 1352128"/>
                <a:gd name="connsiteY11" fmla="*/ 27621 h 427867"/>
                <a:gd name="connsiteX12" fmla="*/ 246896 w 1352128"/>
                <a:gd name="connsiteY12" fmla="*/ 24242 h 427867"/>
                <a:gd name="connsiteX13" fmla="*/ 256164 w 1352128"/>
                <a:gd name="connsiteY13" fmla="*/ 0 h 427867"/>
                <a:gd name="connsiteX14" fmla="*/ 175676 w 1352128"/>
                <a:gd name="connsiteY14" fmla="*/ 0 h 427867"/>
                <a:gd name="connsiteX15" fmla="*/ 141755 w 1352128"/>
                <a:gd name="connsiteY15" fmla="*/ 98658 h 427867"/>
                <a:gd name="connsiteX16" fmla="*/ 98110 w 1352128"/>
                <a:gd name="connsiteY16" fmla="*/ 114728 h 427867"/>
                <a:gd name="connsiteX17" fmla="*/ 68709 w 1352128"/>
                <a:gd name="connsiteY17" fmla="*/ 184031 h 427867"/>
                <a:gd name="connsiteX18" fmla="*/ 6392 w 1352128"/>
                <a:gd name="connsiteY18" fmla="*/ 335327 h 427867"/>
                <a:gd name="connsiteX19" fmla="*/ 0 w 1352128"/>
                <a:gd name="connsiteY19" fmla="*/ 427868 h 427867"/>
                <a:gd name="connsiteX20" fmla="*/ 788807 w 1352128"/>
                <a:gd name="connsiteY20" fmla="*/ 427868 h 427867"/>
                <a:gd name="connsiteX21" fmla="*/ 791820 w 1352128"/>
                <a:gd name="connsiteY21" fmla="*/ 37335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52128" h="427867">
                  <a:moveTo>
                    <a:pt x="791820" y="373357"/>
                  </a:moveTo>
                  <a:cubicBezTo>
                    <a:pt x="790907" y="275293"/>
                    <a:pt x="823001" y="183163"/>
                    <a:pt x="837245" y="86788"/>
                  </a:cubicBezTo>
                  <a:cubicBezTo>
                    <a:pt x="847061" y="96101"/>
                    <a:pt x="853270" y="106237"/>
                    <a:pt x="856831" y="118061"/>
                  </a:cubicBezTo>
                  <a:cubicBezTo>
                    <a:pt x="871988" y="166226"/>
                    <a:pt x="874636" y="214436"/>
                    <a:pt x="869294" y="264290"/>
                  </a:cubicBezTo>
                  <a:cubicBezTo>
                    <a:pt x="865733" y="301498"/>
                    <a:pt x="864820" y="340349"/>
                    <a:pt x="868381" y="377557"/>
                  </a:cubicBezTo>
                  <a:cubicBezTo>
                    <a:pt x="870162" y="394312"/>
                    <a:pt x="872444" y="411067"/>
                    <a:pt x="874955" y="427822"/>
                  </a:cubicBezTo>
                  <a:lnTo>
                    <a:pt x="1325650" y="427822"/>
                  </a:lnTo>
                  <a:cubicBezTo>
                    <a:pt x="1327339" y="409195"/>
                    <a:pt x="1328435" y="390477"/>
                    <a:pt x="1328754" y="371668"/>
                  </a:cubicBezTo>
                  <a:cubicBezTo>
                    <a:pt x="1330535" y="282049"/>
                    <a:pt x="1336789" y="191609"/>
                    <a:pt x="1343911" y="102036"/>
                  </a:cubicBezTo>
                  <a:cubicBezTo>
                    <a:pt x="1346331" y="68024"/>
                    <a:pt x="1349162" y="34058"/>
                    <a:pt x="1352129" y="0"/>
                  </a:cubicBezTo>
                  <a:lnTo>
                    <a:pt x="294467" y="0"/>
                  </a:lnTo>
                  <a:cubicBezTo>
                    <a:pt x="295243" y="9040"/>
                    <a:pt x="295974" y="18216"/>
                    <a:pt x="296750" y="27621"/>
                  </a:cubicBezTo>
                  <a:cubicBezTo>
                    <a:pt x="278945" y="25931"/>
                    <a:pt x="264701" y="25064"/>
                    <a:pt x="246896" y="24242"/>
                  </a:cubicBezTo>
                  <a:cubicBezTo>
                    <a:pt x="250092" y="16025"/>
                    <a:pt x="253150" y="7944"/>
                    <a:pt x="256164" y="0"/>
                  </a:cubicBezTo>
                  <a:lnTo>
                    <a:pt x="175676" y="0"/>
                  </a:lnTo>
                  <a:cubicBezTo>
                    <a:pt x="164491" y="31501"/>
                    <a:pt x="153990" y="64372"/>
                    <a:pt x="141755" y="98658"/>
                  </a:cubicBezTo>
                  <a:cubicBezTo>
                    <a:pt x="131072" y="102904"/>
                    <a:pt x="114135" y="108793"/>
                    <a:pt x="98110" y="114728"/>
                  </a:cubicBezTo>
                  <a:cubicBezTo>
                    <a:pt x="87427" y="140066"/>
                    <a:pt x="81172" y="163760"/>
                    <a:pt x="68709" y="184031"/>
                  </a:cubicBezTo>
                  <a:cubicBezTo>
                    <a:pt x="38441" y="230506"/>
                    <a:pt x="18855" y="282917"/>
                    <a:pt x="6392" y="335327"/>
                  </a:cubicBezTo>
                  <a:cubicBezTo>
                    <a:pt x="-502" y="365596"/>
                    <a:pt x="7579" y="397462"/>
                    <a:pt x="0" y="427868"/>
                  </a:cubicBezTo>
                  <a:lnTo>
                    <a:pt x="788807" y="427868"/>
                  </a:lnTo>
                  <a:cubicBezTo>
                    <a:pt x="790724" y="409698"/>
                    <a:pt x="791820" y="391573"/>
                    <a:pt x="791820" y="373357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727C60B2-9C6F-C658-1EA7-DF16D4AAD977}"/>
                </a:ext>
              </a:extLst>
            </p:cNvPr>
            <p:cNvSpPr/>
            <p:nvPr/>
          </p:nvSpPr>
          <p:spPr>
            <a:xfrm>
              <a:off x="1538803" y="5259338"/>
              <a:ext cx="1004246" cy="427914"/>
            </a:xfrm>
            <a:custGeom>
              <a:avLst/>
              <a:gdLst>
                <a:gd name="connsiteX0" fmla="*/ 65833 w 1004246"/>
                <a:gd name="connsiteY0" fmla="*/ 92 h 427914"/>
                <a:gd name="connsiteX1" fmla="*/ 463295 w 1004246"/>
                <a:gd name="connsiteY1" fmla="*/ 92 h 427914"/>
                <a:gd name="connsiteX2" fmla="*/ 450375 w 1004246"/>
                <a:gd name="connsiteY2" fmla="*/ 87473 h 427914"/>
                <a:gd name="connsiteX3" fmla="*/ 444120 w 1004246"/>
                <a:gd name="connsiteY3" fmla="*/ 107744 h 427914"/>
                <a:gd name="connsiteX4" fmla="*/ 412071 w 1004246"/>
                <a:gd name="connsiteY4" fmla="*/ 323276 h 427914"/>
                <a:gd name="connsiteX5" fmla="*/ 407643 w 1004246"/>
                <a:gd name="connsiteY5" fmla="*/ 346148 h 427914"/>
                <a:gd name="connsiteX6" fmla="*/ 389107 w 1004246"/>
                <a:gd name="connsiteY6" fmla="*/ 427914 h 427914"/>
                <a:gd name="connsiteX7" fmla="*/ 0 w 1004246"/>
                <a:gd name="connsiteY7" fmla="*/ 427914 h 427914"/>
                <a:gd name="connsiteX8" fmla="*/ 29173 w 1004246"/>
                <a:gd name="connsiteY8" fmla="*/ 265843 h 427914"/>
                <a:gd name="connsiteX9" fmla="*/ 31866 w 1004246"/>
                <a:gd name="connsiteY9" fmla="*/ 244705 h 427914"/>
                <a:gd name="connsiteX10" fmla="*/ 37208 w 1004246"/>
                <a:gd name="connsiteY10" fmla="*/ 199919 h 427914"/>
                <a:gd name="connsiteX11" fmla="*/ 65833 w 1004246"/>
                <a:gd name="connsiteY11" fmla="*/ 92 h 427914"/>
                <a:gd name="connsiteX12" fmla="*/ 656501 w 1004246"/>
                <a:gd name="connsiteY12" fmla="*/ 0 h 427914"/>
                <a:gd name="connsiteX13" fmla="*/ 1004246 w 1004246"/>
                <a:gd name="connsiteY13" fmla="*/ 0 h 427914"/>
                <a:gd name="connsiteX14" fmla="*/ 1002420 w 1004246"/>
                <a:gd name="connsiteY14" fmla="*/ 30771 h 427914"/>
                <a:gd name="connsiteX15" fmla="*/ 982835 w 1004246"/>
                <a:gd name="connsiteY15" fmla="*/ 333410 h 427914"/>
                <a:gd name="connsiteX16" fmla="*/ 981922 w 1004246"/>
                <a:gd name="connsiteY16" fmla="*/ 337655 h 427914"/>
                <a:gd name="connsiteX17" fmla="*/ 966125 w 1004246"/>
                <a:gd name="connsiteY17" fmla="*/ 427867 h 427914"/>
                <a:gd name="connsiteX18" fmla="*/ 640933 w 1004246"/>
                <a:gd name="connsiteY18" fmla="*/ 427867 h 427914"/>
                <a:gd name="connsiteX19" fmla="*/ 640842 w 1004246"/>
                <a:gd name="connsiteY19" fmla="*/ 376507 h 427914"/>
                <a:gd name="connsiteX20" fmla="*/ 646183 w 1004246"/>
                <a:gd name="connsiteY20" fmla="*/ 357058 h 427914"/>
                <a:gd name="connsiteX21" fmla="*/ 650658 w 1004246"/>
                <a:gd name="connsiteY21" fmla="*/ 336788 h 427914"/>
                <a:gd name="connsiteX22" fmla="*/ 662254 w 1004246"/>
                <a:gd name="connsiteY22" fmla="*/ 215897 h 427914"/>
                <a:gd name="connsiteX23" fmla="*/ 656912 w 1004246"/>
                <a:gd name="connsiteY23" fmla="*/ 73046 h 427914"/>
                <a:gd name="connsiteX24" fmla="*/ 656501 w 1004246"/>
                <a:gd name="connsiteY24" fmla="*/ 0 h 42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04246" h="427914">
                  <a:moveTo>
                    <a:pt x="65833" y="92"/>
                  </a:moveTo>
                  <a:lnTo>
                    <a:pt x="463295" y="92"/>
                  </a:lnTo>
                  <a:cubicBezTo>
                    <a:pt x="459597" y="28443"/>
                    <a:pt x="455762" y="57479"/>
                    <a:pt x="450375" y="87473"/>
                  </a:cubicBezTo>
                  <a:cubicBezTo>
                    <a:pt x="447681" y="94230"/>
                    <a:pt x="445901" y="100987"/>
                    <a:pt x="444120" y="107744"/>
                  </a:cubicBezTo>
                  <a:cubicBezTo>
                    <a:pt x="425448" y="177046"/>
                    <a:pt x="414765" y="249727"/>
                    <a:pt x="412071" y="323276"/>
                  </a:cubicBezTo>
                  <a:cubicBezTo>
                    <a:pt x="411158" y="330900"/>
                    <a:pt x="409378" y="338478"/>
                    <a:pt x="407643" y="346148"/>
                  </a:cubicBezTo>
                  <a:cubicBezTo>
                    <a:pt x="401662" y="373266"/>
                    <a:pt x="395864" y="400659"/>
                    <a:pt x="389107" y="427914"/>
                  </a:cubicBezTo>
                  <a:lnTo>
                    <a:pt x="0" y="427914"/>
                  </a:lnTo>
                  <a:cubicBezTo>
                    <a:pt x="6985" y="372764"/>
                    <a:pt x="26571" y="318162"/>
                    <a:pt x="29173" y="265843"/>
                  </a:cubicBezTo>
                  <a:cubicBezTo>
                    <a:pt x="30086" y="258219"/>
                    <a:pt x="30999" y="251462"/>
                    <a:pt x="31866" y="244705"/>
                  </a:cubicBezTo>
                  <a:cubicBezTo>
                    <a:pt x="33647" y="229502"/>
                    <a:pt x="35427" y="215122"/>
                    <a:pt x="37208" y="199919"/>
                  </a:cubicBezTo>
                  <a:cubicBezTo>
                    <a:pt x="41865" y="131986"/>
                    <a:pt x="73183" y="62638"/>
                    <a:pt x="65833" y="92"/>
                  </a:cubicBezTo>
                  <a:close/>
                  <a:moveTo>
                    <a:pt x="656501" y="0"/>
                  </a:moveTo>
                  <a:lnTo>
                    <a:pt x="1004246" y="0"/>
                  </a:lnTo>
                  <a:cubicBezTo>
                    <a:pt x="1003562" y="10226"/>
                    <a:pt x="1002922" y="20499"/>
                    <a:pt x="1002420" y="30771"/>
                  </a:cubicBezTo>
                  <a:cubicBezTo>
                    <a:pt x="997992" y="131392"/>
                    <a:pt x="989957" y="232834"/>
                    <a:pt x="982835" y="333410"/>
                  </a:cubicBezTo>
                  <a:cubicBezTo>
                    <a:pt x="982835" y="335099"/>
                    <a:pt x="981967" y="335966"/>
                    <a:pt x="981922" y="337655"/>
                  </a:cubicBezTo>
                  <a:cubicBezTo>
                    <a:pt x="976671" y="367787"/>
                    <a:pt x="971376" y="397827"/>
                    <a:pt x="966125" y="427867"/>
                  </a:cubicBezTo>
                  <a:lnTo>
                    <a:pt x="640933" y="427867"/>
                  </a:lnTo>
                  <a:cubicBezTo>
                    <a:pt x="641709" y="410656"/>
                    <a:pt x="641846" y="393536"/>
                    <a:pt x="640842" y="376507"/>
                  </a:cubicBezTo>
                  <a:cubicBezTo>
                    <a:pt x="642622" y="370572"/>
                    <a:pt x="644403" y="363815"/>
                    <a:pt x="646183" y="357058"/>
                  </a:cubicBezTo>
                  <a:cubicBezTo>
                    <a:pt x="647964" y="350302"/>
                    <a:pt x="649745" y="343545"/>
                    <a:pt x="650658" y="336788"/>
                  </a:cubicBezTo>
                  <a:cubicBezTo>
                    <a:pt x="658693" y="297069"/>
                    <a:pt x="661386" y="256483"/>
                    <a:pt x="662254" y="215897"/>
                  </a:cubicBezTo>
                  <a:cubicBezTo>
                    <a:pt x="663167" y="168554"/>
                    <a:pt x="657825" y="120389"/>
                    <a:pt x="656912" y="73046"/>
                  </a:cubicBezTo>
                  <a:cubicBezTo>
                    <a:pt x="656501" y="48713"/>
                    <a:pt x="656456" y="24379"/>
                    <a:pt x="656501" y="0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A57956E3-06CB-9F25-27AF-71D93B69C9DD}"/>
                </a:ext>
              </a:extLst>
            </p:cNvPr>
            <p:cNvSpPr/>
            <p:nvPr/>
          </p:nvSpPr>
          <p:spPr>
            <a:xfrm>
              <a:off x="1283141" y="4831517"/>
              <a:ext cx="1337748" cy="427867"/>
            </a:xfrm>
            <a:custGeom>
              <a:avLst/>
              <a:gdLst>
                <a:gd name="connsiteX0" fmla="*/ 887054 w 1337748"/>
                <a:gd name="connsiteY0" fmla="*/ 0 h 427867"/>
                <a:gd name="connsiteX1" fmla="*/ 1337748 w 1337748"/>
                <a:gd name="connsiteY1" fmla="*/ 0 h 427867"/>
                <a:gd name="connsiteX2" fmla="*/ 1287438 w 1337748"/>
                <a:gd name="connsiteY2" fmla="*/ 250685 h 427867"/>
                <a:gd name="connsiteX3" fmla="*/ 1259909 w 1337748"/>
                <a:gd name="connsiteY3" fmla="*/ 427867 h 427867"/>
                <a:gd name="connsiteX4" fmla="*/ 912164 w 1337748"/>
                <a:gd name="connsiteY4" fmla="*/ 427867 h 427867"/>
                <a:gd name="connsiteX5" fmla="*/ 909927 w 1337748"/>
                <a:gd name="connsiteY5" fmla="*/ 175448 h 427867"/>
                <a:gd name="connsiteX6" fmla="*/ 887054 w 1337748"/>
                <a:gd name="connsiteY6" fmla="*/ 0 h 427867"/>
                <a:gd name="connsiteX7" fmla="*/ 12190 w 1337748"/>
                <a:gd name="connsiteY7" fmla="*/ 0 h 427867"/>
                <a:gd name="connsiteX8" fmla="*/ 801043 w 1337748"/>
                <a:gd name="connsiteY8" fmla="*/ 0 h 427867"/>
                <a:gd name="connsiteX9" fmla="*/ 775522 w 1337748"/>
                <a:gd name="connsiteY9" fmla="*/ 162756 h 427867"/>
                <a:gd name="connsiteX10" fmla="*/ 769268 w 1337748"/>
                <a:gd name="connsiteY10" fmla="*/ 205031 h 427867"/>
                <a:gd name="connsiteX11" fmla="*/ 765707 w 1337748"/>
                <a:gd name="connsiteY11" fmla="*/ 226169 h 427867"/>
                <a:gd name="connsiteX12" fmla="*/ 718957 w 1337748"/>
                <a:gd name="connsiteY12" fmla="*/ 427867 h 427867"/>
                <a:gd name="connsiteX13" fmla="*/ 321495 w 1337748"/>
                <a:gd name="connsiteY13" fmla="*/ 427867 h 427867"/>
                <a:gd name="connsiteX14" fmla="*/ 299079 w 1337748"/>
                <a:gd name="connsiteY14" fmla="*/ 368198 h 427867"/>
                <a:gd name="connsiteX15" fmla="*/ 215396 w 1337748"/>
                <a:gd name="connsiteY15" fmla="*/ 375822 h 427867"/>
                <a:gd name="connsiteX16" fmla="*/ 171750 w 1337748"/>
                <a:gd name="connsiteY16" fmla="*/ 380890 h 427867"/>
                <a:gd name="connsiteX17" fmla="*/ 71129 w 1337748"/>
                <a:gd name="connsiteY17" fmla="*/ 374133 h 427867"/>
                <a:gd name="connsiteX18" fmla="*/ 15021 w 1337748"/>
                <a:gd name="connsiteY18" fmla="*/ 303963 h 427867"/>
                <a:gd name="connsiteX19" fmla="*/ 6118 w 1337748"/>
                <a:gd name="connsiteY19" fmla="*/ 204209 h 427867"/>
                <a:gd name="connsiteX20" fmla="*/ 11460 w 1337748"/>
                <a:gd name="connsiteY20" fmla="*/ 3013 h 427867"/>
                <a:gd name="connsiteX21" fmla="*/ 12190 w 1337748"/>
                <a:gd name="connsiteY21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37748" h="427867">
                  <a:moveTo>
                    <a:pt x="887054" y="0"/>
                  </a:moveTo>
                  <a:lnTo>
                    <a:pt x="1337748" y="0"/>
                  </a:lnTo>
                  <a:cubicBezTo>
                    <a:pt x="1330033" y="85053"/>
                    <a:pt x="1309352" y="168143"/>
                    <a:pt x="1287438" y="250685"/>
                  </a:cubicBezTo>
                  <a:cubicBezTo>
                    <a:pt x="1271505" y="309852"/>
                    <a:pt x="1263972" y="368381"/>
                    <a:pt x="1259909" y="427867"/>
                  </a:cubicBezTo>
                  <a:lnTo>
                    <a:pt x="912164" y="427867"/>
                  </a:lnTo>
                  <a:cubicBezTo>
                    <a:pt x="912346" y="343727"/>
                    <a:pt x="914081" y="259359"/>
                    <a:pt x="909927" y="175448"/>
                  </a:cubicBezTo>
                  <a:cubicBezTo>
                    <a:pt x="907187" y="116965"/>
                    <a:pt x="895820" y="58483"/>
                    <a:pt x="887054" y="0"/>
                  </a:cubicBezTo>
                  <a:close/>
                  <a:moveTo>
                    <a:pt x="12190" y="0"/>
                  </a:moveTo>
                  <a:lnTo>
                    <a:pt x="801043" y="0"/>
                  </a:lnTo>
                  <a:cubicBezTo>
                    <a:pt x="795564" y="54237"/>
                    <a:pt x="783512" y="108245"/>
                    <a:pt x="775522" y="162756"/>
                  </a:cubicBezTo>
                  <a:cubicBezTo>
                    <a:pt x="773742" y="176315"/>
                    <a:pt x="771048" y="190650"/>
                    <a:pt x="769268" y="205031"/>
                  </a:cubicBezTo>
                  <a:cubicBezTo>
                    <a:pt x="767487" y="211788"/>
                    <a:pt x="766574" y="219412"/>
                    <a:pt x="765707" y="226169"/>
                  </a:cubicBezTo>
                  <a:cubicBezTo>
                    <a:pt x="736534" y="291728"/>
                    <a:pt x="728134" y="357789"/>
                    <a:pt x="718957" y="427867"/>
                  </a:cubicBezTo>
                  <a:lnTo>
                    <a:pt x="321495" y="427867"/>
                  </a:lnTo>
                  <a:cubicBezTo>
                    <a:pt x="319075" y="407141"/>
                    <a:pt x="312364" y="387144"/>
                    <a:pt x="299079" y="368198"/>
                  </a:cubicBezTo>
                  <a:cubicBezTo>
                    <a:pt x="290176" y="359752"/>
                    <a:pt x="245664" y="368198"/>
                    <a:pt x="215396" y="375822"/>
                  </a:cubicBezTo>
                  <a:cubicBezTo>
                    <a:pt x="201152" y="377511"/>
                    <a:pt x="185994" y="380022"/>
                    <a:pt x="171750" y="380890"/>
                  </a:cubicBezTo>
                  <a:cubicBezTo>
                    <a:pt x="138788" y="383446"/>
                    <a:pt x="104091" y="380890"/>
                    <a:pt x="71129" y="374133"/>
                  </a:cubicBezTo>
                  <a:cubicBezTo>
                    <a:pt x="35519" y="366509"/>
                    <a:pt x="22143" y="335236"/>
                    <a:pt x="15021" y="303963"/>
                  </a:cubicBezTo>
                  <a:cubicBezTo>
                    <a:pt x="6986" y="271001"/>
                    <a:pt x="7899" y="238039"/>
                    <a:pt x="6118" y="204209"/>
                  </a:cubicBezTo>
                  <a:cubicBezTo>
                    <a:pt x="2557" y="136550"/>
                    <a:pt x="-8126" y="69805"/>
                    <a:pt x="11460" y="3013"/>
                  </a:cubicBezTo>
                  <a:cubicBezTo>
                    <a:pt x="11734" y="2009"/>
                    <a:pt x="11962" y="1004"/>
                    <a:pt x="12190" y="0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4BED81FB-1D4E-EB06-F4CF-FAF83CEB8321}"/>
                </a:ext>
              </a:extLst>
            </p:cNvPr>
            <p:cNvSpPr/>
            <p:nvPr/>
          </p:nvSpPr>
          <p:spPr>
            <a:xfrm>
              <a:off x="1471053" y="3975782"/>
              <a:ext cx="1287072" cy="427913"/>
            </a:xfrm>
            <a:custGeom>
              <a:avLst/>
              <a:gdLst>
                <a:gd name="connsiteX0" fmla="*/ 105826 w 1287072"/>
                <a:gd name="connsiteY0" fmla="*/ 360848 h 427913"/>
                <a:gd name="connsiteX1" fmla="*/ 112948 w 1287072"/>
                <a:gd name="connsiteY1" fmla="*/ 361715 h 427913"/>
                <a:gd name="connsiteX2" fmla="*/ 118654 w 1287072"/>
                <a:gd name="connsiteY2" fmla="*/ 427913 h 427913"/>
                <a:gd name="connsiteX3" fmla="*/ 1176362 w 1287072"/>
                <a:gd name="connsiteY3" fmla="*/ 427913 h 427913"/>
                <a:gd name="connsiteX4" fmla="*/ 1193984 w 1287072"/>
                <a:gd name="connsiteY4" fmla="*/ 227310 h 427913"/>
                <a:gd name="connsiteX5" fmla="*/ 1196678 w 1287072"/>
                <a:gd name="connsiteY5" fmla="*/ 138559 h 427913"/>
                <a:gd name="connsiteX6" fmla="*/ 1205580 w 1287072"/>
                <a:gd name="connsiteY6" fmla="*/ 80214 h 427913"/>
                <a:gd name="connsiteX7" fmla="*/ 1226079 w 1287072"/>
                <a:gd name="connsiteY7" fmla="*/ 55698 h 427913"/>
                <a:gd name="connsiteX8" fmla="*/ 1276846 w 1287072"/>
                <a:gd name="connsiteY8" fmla="*/ 15111 h 427913"/>
                <a:gd name="connsiteX9" fmla="*/ 1287072 w 1287072"/>
                <a:gd name="connsiteY9" fmla="*/ 46 h 427913"/>
                <a:gd name="connsiteX10" fmla="*/ 1240688 w 1287072"/>
                <a:gd name="connsiteY10" fmla="*/ 46 h 427913"/>
                <a:gd name="connsiteX11" fmla="*/ 1248312 w 1287072"/>
                <a:gd name="connsiteY11" fmla="*/ 13422 h 427913"/>
                <a:gd name="connsiteX12" fmla="*/ 1217131 w 1287072"/>
                <a:gd name="connsiteY12" fmla="*/ 34560 h 427913"/>
                <a:gd name="connsiteX13" fmla="*/ 1189191 w 1287072"/>
                <a:gd name="connsiteY13" fmla="*/ 46 h 427913"/>
                <a:gd name="connsiteX14" fmla="*/ 225302 w 1287072"/>
                <a:gd name="connsiteY14" fmla="*/ 46 h 427913"/>
                <a:gd name="connsiteX15" fmla="*/ 200238 w 1287072"/>
                <a:gd name="connsiteY15" fmla="*/ 187546 h 427913"/>
                <a:gd name="connsiteX16" fmla="*/ 193116 w 1287072"/>
                <a:gd name="connsiteY16" fmla="*/ 131757 h 427913"/>
                <a:gd name="connsiteX17" fmla="*/ 187774 w 1287072"/>
                <a:gd name="connsiteY17" fmla="*/ 73411 h 427913"/>
                <a:gd name="connsiteX18" fmla="*/ 189555 w 1287072"/>
                <a:gd name="connsiteY18" fmla="*/ 45517 h 427913"/>
                <a:gd name="connsiteX19" fmla="*/ 215577 w 1287072"/>
                <a:gd name="connsiteY19" fmla="*/ 0 h 427913"/>
                <a:gd name="connsiteX20" fmla="*/ 178232 w 1287072"/>
                <a:gd name="connsiteY20" fmla="*/ 0 h 427913"/>
                <a:gd name="connsiteX21" fmla="*/ 171750 w 1287072"/>
                <a:gd name="connsiteY21" fmla="*/ 32825 h 427913"/>
                <a:gd name="connsiteX22" fmla="*/ 50630 w 1287072"/>
                <a:gd name="connsiteY22" fmla="*/ 32825 h 427913"/>
                <a:gd name="connsiteX23" fmla="*/ 42275 w 1287072"/>
                <a:gd name="connsiteY23" fmla="*/ 0 h 427913"/>
                <a:gd name="connsiteX24" fmla="*/ 17075 w 1287072"/>
                <a:gd name="connsiteY24" fmla="*/ 0 h 427913"/>
                <a:gd name="connsiteX25" fmla="*/ 22142 w 1287072"/>
                <a:gd name="connsiteY25" fmla="*/ 21001 h 427913"/>
                <a:gd name="connsiteX26" fmla="*/ 28397 w 1287072"/>
                <a:gd name="connsiteY26" fmla="*/ 91171 h 427913"/>
                <a:gd name="connsiteX27" fmla="*/ 12372 w 1287072"/>
                <a:gd name="connsiteY27" fmla="*/ 152895 h 427913"/>
                <a:gd name="connsiteX28" fmla="*/ 18627 w 1287072"/>
                <a:gd name="connsiteY28" fmla="*/ 221375 h 427913"/>
                <a:gd name="connsiteX29" fmla="*/ 27529 w 1287072"/>
                <a:gd name="connsiteY29" fmla="*/ 359158 h 427913"/>
                <a:gd name="connsiteX30" fmla="*/ 0 w 1287072"/>
                <a:gd name="connsiteY30" fmla="*/ 427913 h 427913"/>
                <a:gd name="connsiteX31" fmla="*/ 80442 w 1287072"/>
                <a:gd name="connsiteY31" fmla="*/ 427913 h 427913"/>
                <a:gd name="connsiteX32" fmla="*/ 105826 w 1287072"/>
                <a:gd name="connsiteY32" fmla="*/ 360848 h 42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287072" h="427913">
                  <a:moveTo>
                    <a:pt x="105826" y="360848"/>
                  </a:moveTo>
                  <a:cubicBezTo>
                    <a:pt x="108519" y="360848"/>
                    <a:pt x="111167" y="360848"/>
                    <a:pt x="112948" y="361715"/>
                  </a:cubicBezTo>
                  <a:cubicBezTo>
                    <a:pt x="114865" y="383446"/>
                    <a:pt x="116782" y="405223"/>
                    <a:pt x="118654" y="427913"/>
                  </a:cubicBezTo>
                  <a:lnTo>
                    <a:pt x="1176362" y="427913"/>
                  </a:lnTo>
                  <a:cubicBezTo>
                    <a:pt x="1182205" y="361259"/>
                    <a:pt x="1188643" y="294467"/>
                    <a:pt x="1193984" y="227310"/>
                  </a:cubicBezTo>
                  <a:cubicBezTo>
                    <a:pt x="1196678" y="197727"/>
                    <a:pt x="1194852" y="168143"/>
                    <a:pt x="1196678" y="138559"/>
                  </a:cubicBezTo>
                  <a:cubicBezTo>
                    <a:pt x="1197591" y="119111"/>
                    <a:pt x="1200239" y="98840"/>
                    <a:pt x="1205580" y="80214"/>
                  </a:cubicBezTo>
                  <a:cubicBezTo>
                    <a:pt x="1208274" y="70900"/>
                    <a:pt x="1218957" y="55698"/>
                    <a:pt x="1226079" y="55698"/>
                  </a:cubicBezTo>
                  <a:cubicBezTo>
                    <a:pt x="1257260" y="55698"/>
                    <a:pt x="1264382" y="33738"/>
                    <a:pt x="1276846" y="15111"/>
                  </a:cubicBezTo>
                  <a:cubicBezTo>
                    <a:pt x="1280179" y="9998"/>
                    <a:pt x="1283511" y="4885"/>
                    <a:pt x="1287072" y="46"/>
                  </a:cubicBezTo>
                  <a:lnTo>
                    <a:pt x="1240688" y="46"/>
                  </a:lnTo>
                  <a:cubicBezTo>
                    <a:pt x="1243245" y="4474"/>
                    <a:pt x="1245801" y="8948"/>
                    <a:pt x="1248312" y="13422"/>
                  </a:cubicBezTo>
                  <a:cubicBezTo>
                    <a:pt x="1236716" y="21046"/>
                    <a:pt x="1227814" y="26936"/>
                    <a:pt x="1217131" y="34560"/>
                  </a:cubicBezTo>
                  <a:cubicBezTo>
                    <a:pt x="1207726" y="22918"/>
                    <a:pt x="1198458" y="11459"/>
                    <a:pt x="1189191" y="46"/>
                  </a:cubicBezTo>
                  <a:lnTo>
                    <a:pt x="225302" y="46"/>
                  </a:lnTo>
                  <a:cubicBezTo>
                    <a:pt x="226808" y="60994"/>
                    <a:pt x="225986" y="122535"/>
                    <a:pt x="200238" y="187546"/>
                  </a:cubicBezTo>
                  <a:cubicBezTo>
                    <a:pt x="197544" y="164719"/>
                    <a:pt x="194896" y="148649"/>
                    <a:pt x="193116" y="131757"/>
                  </a:cubicBezTo>
                  <a:cubicBezTo>
                    <a:pt x="191335" y="112308"/>
                    <a:pt x="188642" y="92860"/>
                    <a:pt x="187774" y="73411"/>
                  </a:cubicBezTo>
                  <a:cubicBezTo>
                    <a:pt x="186861" y="64098"/>
                    <a:pt x="184213" y="49763"/>
                    <a:pt x="189555" y="45517"/>
                  </a:cubicBezTo>
                  <a:cubicBezTo>
                    <a:pt x="204712" y="32551"/>
                    <a:pt x="211240" y="16618"/>
                    <a:pt x="215577" y="0"/>
                  </a:cubicBezTo>
                  <a:lnTo>
                    <a:pt x="178232" y="0"/>
                  </a:lnTo>
                  <a:cubicBezTo>
                    <a:pt x="176041" y="12007"/>
                    <a:pt x="173667" y="23101"/>
                    <a:pt x="171750" y="32825"/>
                  </a:cubicBezTo>
                  <a:cubicBezTo>
                    <a:pt x="128105" y="32825"/>
                    <a:pt x="88934" y="32825"/>
                    <a:pt x="50630" y="32825"/>
                  </a:cubicBezTo>
                  <a:cubicBezTo>
                    <a:pt x="45289" y="17942"/>
                    <a:pt x="42367" y="7624"/>
                    <a:pt x="42275" y="0"/>
                  </a:cubicBezTo>
                  <a:lnTo>
                    <a:pt x="17075" y="0"/>
                  </a:lnTo>
                  <a:cubicBezTo>
                    <a:pt x="18079" y="7259"/>
                    <a:pt x="19631" y="14335"/>
                    <a:pt x="22142" y="21001"/>
                  </a:cubicBezTo>
                  <a:cubicBezTo>
                    <a:pt x="31045" y="45517"/>
                    <a:pt x="32825" y="67476"/>
                    <a:pt x="28397" y="91171"/>
                  </a:cubicBezTo>
                  <a:cubicBezTo>
                    <a:pt x="23923" y="111441"/>
                    <a:pt x="18581" y="132579"/>
                    <a:pt x="12372" y="152895"/>
                  </a:cubicBezTo>
                  <a:cubicBezTo>
                    <a:pt x="4337" y="177411"/>
                    <a:pt x="8811" y="197681"/>
                    <a:pt x="18627" y="221375"/>
                  </a:cubicBezTo>
                  <a:cubicBezTo>
                    <a:pt x="37345" y="265340"/>
                    <a:pt x="50676" y="309305"/>
                    <a:pt x="27529" y="359158"/>
                  </a:cubicBezTo>
                  <a:cubicBezTo>
                    <a:pt x="17211" y="381255"/>
                    <a:pt x="8400" y="404219"/>
                    <a:pt x="0" y="427913"/>
                  </a:cubicBezTo>
                  <a:lnTo>
                    <a:pt x="80442" y="427913"/>
                  </a:lnTo>
                  <a:cubicBezTo>
                    <a:pt x="89116" y="404858"/>
                    <a:pt x="97243" y="382853"/>
                    <a:pt x="105826" y="360848"/>
                  </a:cubicBezTo>
                  <a:close/>
                </a:path>
              </a:pathLst>
            </a:custGeom>
            <a:solidFill>
              <a:srgbClr val="057EC7"/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68779D37-321E-D502-BC8D-C1207F8719EA}"/>
                </a:ext>
              </a:extLst>
            </p:cNvPr>
            <p:cNvSpPr/>
            <p:nvPr/>
          </p:nvSpPr>
          <p:spPr>
            <a:xfrm>
              <a:off x="1503376" y="3120230"/>
              <a:ext cx="1396732" cy="427867"/>
            </a:xfrm>
            <a:custGeom>
              <a:avLst/>
              <a:gdLst>
                <a:gd name="connsiteX0" fmla="*/ 1396733 w 1396732"/>
                <a:gd name="connsiteY0" fmla="*/ 213066 h 427867"/>
                <a:gd name="connsiteX1" fmla="*/ 1387830 w 1396732"/>
                <a:gd name="connsiteY1" fmla="*/ 138696 h 427867"/>
                <a:gd name="connsiteX2" fmla="*/ 1365551 w 1396732"/>
                <a:gd name="connsiteY2" fmla="*/ 51634 h 427867"/>
                <a:gd name="connsiteX3" fmla="*/ 1359297 w 1396732"/>
                <a:gd name="connsiteY3" fmla="*/ 8537 h 427867"/>
                <a:gd name="connsiteX4" fmla="*/ 1358155 w 1396732"/>
                <a:gd name="connsiteY4" fmla="*/ 0 h 427867"/>
                <a:gd name="connsiteX5" fmla="*/ 45152 w 1396732"/>
                <a:gd name="connsiteY5" fmla="*/ 0 h 427867"/>
                <a:gd name="connsiteX6" fmla="*/ 40586 w 1396732"/>
                <a:gd name="connsiteY6" fmla="*/ 93088 h 427867"/>
                <a:gd name="connsiteX7" fmla="*/ 32551 w 1396732"/>
                <a:gd name="connsiteY7" fmla="*/ 172526 h 427867"/>
                <a:gd name="connsiteX8" fmla="*/ 12966 w 1396732"/>
                <a:gd name="connsiteY8" fmla="*/ 227493 h 427867"/>
                <a:gd name="connsiteX9" fmla="*/ 3150 w 1396732"/>
                <a:gd name="connsiteY9" fmla="*/ 273969 h 427867"/>
                <a:gd name="connsiteX10" fmla="*/ 4931 w 1396732"/>
                <a:gd name="connsiteY10" fmla="*/ 389792 h 427867"/>
                <a:gd name="connsiteX11" fmla="*/ 0 w 1396732"/>
                <a:gd name="connsiteY11" fmla="*/ 427868 h 427867"/>
                <a:gd name="connsiteX12" fmla="*/ 1370710 w 1396732"/>
                <a:gd name="connsiteY12" fmla="*/ 427868 h 427867"/>
                <a:gd name="connsiteX13" fmla="*/ 1396733 w 1396732"/>
                <a:gd name="connsiteY13" fmla="*/ 213066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732" h="427867">
                  <a:moveTo>
                    <a:pt x="1396733" y="213066"/>
                  </a:moveTo>
                  <a:cubicBezTo>
                    <a:pt x="1394039" y="188550"/>
                    <a:pt x="1391391" y="163212"/>
                    <a:pt x="1387830" y="138696"/>
                  </a:cubicBezTo>
                  <a:cubicBezTo>
                    <a:pt x="1383356" y="109980"/>
                    <a:pt x="1370025" y="80351"/>
                    <a:pt x="1365551" y="51634"/>
                  </a:cubicBezTo>
                  <a:cubicBezTo>
                    <a:pt x="1362903" y="37254"/>
                    <a:pt x="1361077" y="22918"/>
                    <a:pt x="1359297" y="8537"/>
                  </a:cubicBezTo>
                  <a:cubicBezTo>
                    <a:pt x="1358886" y="5707"/>
                    <a:pt x="1358521" y="2831"/>
                    <a:pt x="1358155" y="0"/>
                  </a:cubicBezTo>
                  <a:lnTo>
                    <a:pt x="45152" y="0"/>
                  </a:lnTo>
                  <a:cubicBezTo>
                    <a:pt x="40723" y="30679"/>
                    <a:pt x="38349" y="61633"/>
                    <a:pt x="40586" y="93088"/>
                  </a:cubicBezTo>
                  <a:cubicBezTo>
                    <a:pt x="42367" y="119293"/>
                    <a:pt x="37025" y="146320"/>
                    <a:pt x="32551" y="172526"/>
                  </a:cubicBezTo>
                  <a:cubicBezTo>
                    <a:pt x="28990" y="191107"/>
                    <a:pt x="19175" y="208866"/>
                    <a:pt x="12966" y="227493"/>
                  </a:cubicBezTo>
                  <a:cubicBezTo>
                    <a:pt x="8492" y="242696"/>
                    <a:pt x="-3059" y="263012"/>
                    <a:pt x="3150" y="273969"/>
                  </a:cubicBezTo>
                  <a:cubicBezTo>
                    <a:pt x="22736" y="313687"/>
                    <a:pt x="6711" y="351717"/>
                    <a:pt x="4931" y="389792"/>
                  </a:cubicBezTo>
                  <a:cubicBezTo>
                    <a:pt x="4109" y="402758"/>
                    <a:pt x="1233" y="415039"/>
                    <a:pt x="0" y="427868"/>
                  </a:cubicBezTo>
                  <a:lnTo>
                    <a:pt x="1370710" y="427868"/>
                  </a:lnTo>
                  <a:cubicBezTo>
                    <a:pt x="1374819" y="356328"/>
                    <a:pt x="1396733" y="284332"/>
                    <a:pt x="1396733" y="2130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9DD7850A-6363-C0DA-034E-5E709F5DD363}"/>
                </a:ext>
              </a:extLst>
            </p:cNvPr>
            <p:cNvSpPr/>
            <p:nvPr/>
          </p:nvSpPr>
          <p:spPr>
            <a:xfrm>
              <a:off x="1548527" y="2692317"/>
              <a:ext cx="1313049" cy="427867"/>
            </a:xfrm>
            <a:custGeom>
              <a:avLst/>
              <a:gdLst>
                <a:gd name="connsiteX0" fmla="*/ 1271459 w 1313049"/>
                <a:gd name="connsiteY0" fmla="*/ 0 h 427867"/>
                <a:gd name="connsiteX1" fmla="*/ 674581 w 1313049"/>
                <a:gd name="connsiteY1" fmla="*/ 0 h 427867"/>
                <a:gd name="connsiteX2" fmla="*/ 649015 w 1313049"/>
                <a:gd name="connsiteY2" fmla="*/ 72087 h 427867"/>
                <a:gd name="connsiteX3" fmla="*/ 643673 w 1313049"/>
                <a:gd name="connsiteY3" fmla="*/ 70398 h 427867"/>
                <a:gd name="connsiteX4" fmla="*/ 640203 w 1313049"/>
                <a:gd name="connsiteY4" fmla="*/ 0 h 427867"/>
                <a:gd name="connsiteX5" fmla="*/ 516025 w 1313049"/>
                <a:gd name="connsiteY5" fmla="*/ 0 h 427867"/>
                <a:gd name="connsiteX6" fmla="*/ 489637 w 1313049"/>
                <a:gd name="connsiteY6" fmla="*/ 58528 h 427867"/>
                <a:gd name="connsiteX7" fmla="*/ 481602 w 1313049"/>
                <a:gd name="connsiteY7" fmla="*/ 58528 h 427867"/>
                <a:gd name="connsiteX8" fmla="*/ 477402 w 1313049"/>
                <a:gd name="connsiteY8" fmla="*/ 0 h 427867"/>
                <a:gd name="connsiteX9" fmla="*/ 58391 w 1313049"/>
                <a:gd name="connsiteY9" fmla="*/ 0 h 427867"/>
                <a:gd name="connsiteX10" fmla="*/ 43508 w 1313049"/>
                <a:gd name="connsiteY10" fmla="*/ 96603 h 427867"/>
                <a:gd name="connsiteX11" fmla="*/ 30132 w 1313049"/>
                <a:gd name="connsiteY11" fmla="*/ 263149 h 427867"/>
                <a:gd name="connsiteX12" fmla="*/ 0 w 1313049"/>
                <a:gd name="connsiteY12" fmla="*/ 427868 h 427867"/>
                <a:gd name="connsiteX13" fmla="*/ 1313049 w 1313049"/>
                <a:gd name="connsiteY13" fmla="*/ 427868 h 427867"/>
                <a:gd name="connsiteX14" fmla="*/ 1271459 w 1313049"/>
                <a:gd name="connsiteY14" fmla="*/ 0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3049" h="427867">
                  <a:moveTo>
                    <a:pt x="1271459" y="0"/>
                  </a:moveTo>
                  <a:lnTo>
                    <a:pt x="674581" y="0"/>
                  </a:lnTo>
                  <a:cubicBezTo>
                    <a:pt x="665724" y="24470"/>
                    <a:pt x="657232" y="48165"/>
                    <a:pt x="649015" y="72087"/>
                  </a:cubicBezTo>
                  <a:cubicBezTo>
                    <a:pt x="647234" y="71266"/>
                    <a:pt x="645454" y="71266"/>
                    <a:pt x="643673" y="70398"/>
                  </a:cubicBezTo>
                  <a:cubicBezTo>
                    <a:pt x="642532" y="46886"/>
                    <a:pt x="641345" y="23375"/>
                    <a:pt x="640203" y="0"/>
                  </a:cubicBezTo>
                  <a:lnTo>
                    <a:pt x="516025" y="0"/>
                  </a:lnTo>
                  <a:cubicBezTo>
                    <a:pt x="507123" y="19449"/>
                    <a:pt x="498266" y="38943"/>
                    <a:pt x="489637" y="58528"/>
                  </a:cubicBezTo>
                  <a:cubicBezTo>
                    <a:pt x="486944" y="58528"/>
                    <a:pt x="484296" y="58528"/>
                    <a:pt x="481602" y="58528"/>
                  </a:cubicBezTo>
                  <a:cubicBezTo>
                    <a:pt x="480278" y="39034"/>
                    <a:pt x="478863" y="19494"/>
                    <a:pt x="477402" y="0"/>
                  </a:cubicBezTo>
                  <a:lnTo>
                    <a:pt x="58391" y="0"/>
                  </a:lnTo>
                  <a:cubicBezTo>
                    <a:pt x="56154" y="32323"/>
                    <a:pt x="51863" y="64281"/>
                    <a:pt x="43508" y="96603"/>
                  </a:cubicBezTo>
                  <a:cubicBezTo>
                    <a:pt x="29264" y="150703"/>
                    <a:pt x="38167" y="207360"/>
                    <a:pt x="30132" y="263149"/>
                  </a:cubicBezTo>
                  <a:cubicBezTo>
                    <a:pt x="22690" y="318527"/>
                    <a:pt x="7944" y="372809"/>
                    <a:pt x="0" y="427868"/>
                  </a:cubicBezTo>
                  <a:lnTo>
                    <a:pt x="1313049" y="427868"/>
                  </a:lnTo>
                  <a:cubicBezTo>
                    <a:pt x="1294103" y="287208"/>
                    <a:pt x="1301362" y="139792"/>
                    <a:pt x="127145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3EFD2A5A-CA4A-DF1A-5450-58205017824A}"/>
                </a:ext>
              </a:extLst>
            </p:cNvPr>
            <p:cNvSpPr/>
            <p:nvPr/>
          </p:nvSpPr>
          <p:spPr>
            <a:xfrm>
              <a:off x="1486619" y="3548006"/>
              <a:ext cx="1387557" cy="427867"/>
            </a:xfrm>
            <a:custGeom>
              <a:avLst/>
              <a:gdLst>
                <a:gd name="connsiteX0" fmla="*/ 59990 w 1387557"/>
                <a:gd name="connsiteY0" fmla="*/ 402347 h 427867"/>
                <a:gd name="connsiteX1" fmla="*/ 165085 w 1387557"/>
                <a:gd name="connsiteY1" fmla="*/ 413350 h 427867"/>
                <a:gd name="connsiteX2" fmla="*/ 162666 w 1387557"/>
                <a:gd name="connsiteY2" fmla="*/ 427868 h 427867"/>
                <a:gd name="connsiteX3" fmla="*/ 200011 w 1387557"/>
                <a:gd name="connsiteY3" fmla="*/ 427868 h 427867"/>
                <a:gd name="connsiteX4" fmla="*/ 208730 w 1387557"/>
                <a:gd name="connsiteY4" fmla="*/ 389701 h 427867"/>
                <a:gd name="connsiteX5" fmla="*/ 209780 w 1387557"/>
                <a:gd name="connsiteY5" fmla="*/ 427868 h 427867"/>
                <a:gd name="connsiteX6" fmla="*/ 1173669 w 1387557"/>
                <a:gd name="connsiteY6" fmla="*/ 427868 h 427867"/>
                <a:gd name="connsiteX7" fmla="*/ 1087612 w 1387557"/>
                <a:gd name="connsiteY7" fmla="*/ 320353 h 427867"/>
                <a:gd name="connsiteX8" fmla="*/ 1225121 w 1387557"/>
                <a:gd name="connsiteY8" fmla="*/ 427868 h 427867"/>
                <a:gd name="connsiteX9" fmla="*/ 1271506 w 1387557"/>
                <a:gd name="connsiteY9" fmla="*/ 427868 h 427867"/>
                <a:gd name="connsiteX10" fmla="*/ 1285293 w 1387557"/>
                <a:gd name="connsiteY10" fmla="*/ 412528 h 427867"/>
                <a:gd name="connsiteX11" fmla="*/ 1344050 w 1387557"/>
                <a:gd name="connsiteY11" fmla="*/ 298393 h 427867"/>
                <a:gd name="connsiteX12" fmla="*/ 1352085 w 1387557"/>
                <a:gd name="connsiteY12" fmla="*/ 169056 h 427867"/>
                <a:gd name="connsiteX13" fmla="*/ 1352998 w 1387557"/>
                <a:gd name="connsiteY13" fmla="*/ 156364 h 427867"/>
                <a:gd name="connsiteX14" fmla="*/ 1386827 w 1387557"/>
                <a:gd name="connsiteY14" fmla="*/ 21960 h 427867"/>
                <a:gd name="connsiteX15" fmla="*/ 1387558 w 1387557"/>
                <a:gd name="connsiteY15" fmla="*/ 0 h 427867"/>
                <a:gd name="connsiteX16" fmla="*/ 16802 w 1387557"/>
                <a:gd name="connsiteY16" fmla="*/ 0 h 427867"/>
                <a:gd name="connsiteX17" fmla="*/ 16391 w 1387557"/>
                <a:gd name="connsiteY17" fmla="*/ 4200 h 427867"/>
                <a:gd name="connsiteX18" fmla="*/ 5708 w 1387557"/>
                <a:gd name="connsiteY18" fmla="*/ 320353 h 427867"/>
                <a:gd name="connsiteX19" fmla="*/ 366 w 1387557"/>
                <a:gd name="connsiteY19" fmla="*/ 370207 h 427867"/>
                <a:gd name="connsiteX20" fmla="*/ 1553 w 1387557"/>
                <a:gd name="connsiteY20" fmla="*/ 427822 h 427867"/>
                <a:gd name="connsiteX21" fmla="*/ 26754 w 1387557"/>
                <a:gd name="connsiteY21" fmla="*/ 427822 h 427867"/>
                <a:gd name="connsiteX22" fmla="*/ 59990 w 1387557"/>
                <a:gd name="connsiteY22" fmla="*/ 402347 h 4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387557" h="427867">
                  <a:moveTo>
                    <a:pt x="59990" y="402347"/>
                  </a:moveTo>
                  <a:cubicBezTo>
                    <a:pt x="94733" y="392212"/>
                    <a:pt x="126782" y="394723"/>
                    <a:pt x="165085" y="413350"/>
                  </a:cubicBezTo>
                  <a:cubicBezTo>
                    <a:pt x="164355" y="418326"/>
                    <a:pt x="163487" y="423165"/>
                    <a:pt x="162666" y="427868"/>
                  </a:cubicBezTo>
                  <a:lnTo>
                    <a:pt x="200011" y="427868"/>
                  </a:lnTo>
                  <a:cubicBezTo>
                    <a:pt x="203298" y="415176"/>
                    <a:pt x="205261" y="402119"/>
                    <a:pt x="208730" y="389701"/>
                  </a:cubicBezTo>
                  <a:cubicBezTo>
                    <a:pt x="209050" y="402438"/>
                    <a:pt x="209461" y="415130"/>
                    <a:pt x="209780" y="427868"/>
                  </a:cubicBezTo>
                  <a:lnTo>
                    <a:pt x="1173669" y="427868"/>
                  </a:lnTo>
                  <a:cubicBezTo>
                    <a:pt x="1145227" y="392760"/>
                    <a:pt x="1117196" y="358017"/>
                    <a:pt x="1087612" y="320353"/>
                  </a:cubicBezTo>
                  <a:cubicBezTo>
                    <a:pt x="1161571" y="328936"/>
                    <a:pt x="1194579" y="374955"/>
                    <a:pt x="1225121" y="427868"/>
                  </a:cubicBezTo>
                  <a:lnTo>
                    <a:pt x="1271506" y="427868"/>
                  </a:lnTo>
                  <a:cubicBezTo>
                    <a:pt x="1275615" y="422298"/>
                    <a:pt x="1280088" y="417048"/>
                    <a:pt x="1285293" y="412528"/>
                  </a:cubicBezTo>
                  <a:cubicBezTo>
                    <a:pt x="1322684" y="382944"/>
                    <a:pt x="1338708" y="343225"/>
                    <a:pt x="1344050" y="298393"/>
                  </a:cubicBezTo>
                  <a:cubicBezTo>
                    <a:pt x="1349391" y="255296"/>
                    <a:pt x="1365415" y="213021"/>
                    <a:pt x="1352085" y="169056"/>
                  </a:cubicBezTo>
                  <a:cubicBezTo>
                    <a:pt x="1351217" y="164810"/>
                    <a:pt x="1352085" y="160610"/>
                    <a:pt x="1352998" y="156364"/>
                  </a:cubicBezTo>
                  <a:cubicBezTo>
                    <a:pt x="1366374" y="112400"/>
                    <a:pt x="1377057" y="66746"/>
                    <a:pt x="1386827" y="21960"/>
                  </a:cubicBezTo>
                  <a:cubicBezTo>
                    <a:pt x="1386827" y="14655"/>
                    <a:pt x="1387101" y="7305"/>
                    <a:pt x="1387558" y="0"/>
                  </a:cubicBezTo>
                  <a:lnTo>
                    <a:pt x="16802" y="0"/>
                  </a:lnTo>
                  <a:cubicBezTo>
                    <a:pt x="16665" y="1415"/>
                    <a:pt x="16482" y="2785"/>
                    <a:pt x="16391" y="4200"/>
                  </a:cubicBezTo>
                  <a:cubicBezTo>
                    <a:pt x="12830" y="109843"/>
                    <a:pt x="9269" y="215532"/>
                    <a:pt x="5708" y="320353"/>
                  </a:cubicBezTo>
                  <a:cubicBezTo>
                    <a:pt x="4795" y="337245"/>
                    <a:pt x="366" y="354182"/>
                    <a:pt x="366" y="370207"/>
                  </a:cubicBezTo>
                  <a:cubicBezTo>
                    <a:pt x="366" y="389062"/>
                    <a:pt x="-1003" y="409195"/>
                    <a:pt x="1553" y="427822"/>
                  </a:cubicBezTo>
                  <a:lnTo>
                    <a:pt x="26754" y="427822"/>
                  </a:lnTo>
                  <a:cubicBezTo>
                    <a:pt x="26572" y="413761"/>
                    <a:pt x="36342" y="408921"/>
                    <a:pt x="59990" y="4023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5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7">
            <a:extLst>
              <a:ext uri="{FF2B5EF4-FFF2-40B4-BE49-F238E27FC236}">
                <a16:creationId xmlns:a16="http://schemas.microsoft.com/office/drawing/2014/main" id="{A6B17D6B-9A5A-D493-E400-52ED3132865D}"/>
              </a:ext>
            </a:extLst>
          </p:cNvPr>
          <p:cNvGrpSpPr/>
          <p:nvPr/>
        </p:nvGrpSpPr>
        <p:grpSpPr>
          <a:xfrm>
            <a:off x="7952788" y="1584200"/>
            <a:ext cx="3363809" cy="1033210"/>
            <a:chOff x="8323365" y="1803275"/>
            <a:chExt cx="3363809" cy="1033210"/>
          </a:xfrm>
        </p:grpSpPr>
        <p:sp>
          <p:nvSpPr>
            <p:cNvPr id="48" name="직사각형 1">
              <a:extLst>
                <a:ext uri="{FF2B5EF4-FFF2-40B4-BE49-F238E27FC236}">
                  <a16:creationId xmlns:a16="http://schemas.microsoft.com/office/drawing/2014/main" id="{0E36EA60-9BFF-C5A2-35D6-F262E6B8FA75}"/>
                </a:ext>
              </a:extLst>
            </p:cNvPr>
            <p:cNvSpPr/>
            <p:nvPr/>
          </p:nvSpPr>
          <p:spPr>
            <a:xfrm>
              <a:off x="8423866" y="1803275"/>
              <a:ext cx="787987" cy="360040"/>
            </a:xfrm>
            <a:prstGeom prst="rect">
              <a:avLst/>
            </a:prstGeom>
            <a:solidFill>
              <a:srgbClr val="057E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9" name="그룹 2">
              <a:extLst>
                <a:ext uri="{FF2B5EF4-FFF2-40B4-BE49-F238E27FC236}">
                  <a16:creationId xmlns:a16="http://schemas.microsoft.com/office/drawing/2014/main" id="{2A3FF31F-EF54-3891-7C43-6A140A39D975}"/>
                </a:ext>
              </a:extLst>
            </p:cNvPr>
            <p:cNvGrpSpPr/>
            <p:nvPr/>
          </p:nvGrpSpPr>
          <p:grpSpPr>
            <a:xfrm>
              <a:off x="8323365" y="2163315"/>
              <a:ext cx="3363809" cy="673170"/>
              <a:chOff x="8323365" y="2163315"/>
              <a:chExt cx="3025450" cy="673170"/>
            </a:xfrm>
          </p:grpSpPr>
          <p:sp>
            <p:nvSpPr>
              <p:cNvPr id="50" name="TextBox 50">
                <a:extLst>
                  <a:ext uri="{FF2B5EF4-FFF2-40B4-BE49-F238E27FC236}">
                    <a16:creationId xmlns:a16="http://schemas.microsoft.com/office/drawing/2014/main" id="{88AC2E24-BB4D-DCC4-3C81-311F6C0EE900}"/>
                  </a:ext>
                </a:extLst>
              </p:cNvPr>
              <p:cNvSpPr txBox="1"/>
              <p:nvPr/>
            </p:nvSpPr>
            <p:spPr>
              <a:xfrm>
                <a:off x="8323365" y="2374820"/>
                <a:ext cx="302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1" name="TextBox 51">
                <a:extLst>
                  <a:ext uri="{FF2B5EF4-FFF2-40B4-BE49-F238E27FC236}">
                    <a16:creationId xmlns:a16="http://schemas.microsoft.com/office/drawing/2014/main" id="{260193CB-8A95-9E00-8E5C-4596CBE0B8AB}"/>
                  </a:ext>
                </a:extLst>
              </p:cNvPr>
              <p:cNvSpPr txBox="1"/>
              <p:nvPr/>
            </p:nvSpPr>
            <p:spPr>
              <a:xfrm>
                <a:off x="8323365" y="2163315"/>
                <a:ext cx="3025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2" name="Group 52">
            <a:extLst>
              <a:ext uri="{FF2B5EF4-FFF2-40B4-BE49-F238E27FC236}">
                <a16:creationId xmlns:a16="http://schemas.microsoft.com/office/drawing/2014/main" id="{869AFFF7-3B0F-0539-8369-C89F8D1B5775}"/>
              </a:ext>
            </a:extLst>
          </p:cNvPr>
          <p:cNvGrpSpPr/>
          <p:nvPr/>
        </p:nvGrpSpPr>
        <p:grpSpPr>
          <a:xfrm>
            <a:off x="7952788" y="2811751"/>
            <a:ext cx="3363809" cy="1039113"/>
            <a:chOff x="8323365" y="3246364"/>
            <a:chExt cx="3363809" cy="1039113"/>
          </a:xfrm>
        </p:grpSpPr>
        <p:sp>
          <p:nvSpPr>
            <p:cNvPr id="53" name="직사각형 1">
              <a:extLst>
                <a:ext uri="{FF2B5EF4-FFF2-40B4-BE49-F238E27FC236}">
                  <a16:creationId xmlns:a16="http://schemas.microsoft.com/office/drawing/2014/main" id="{59CD655B-721B-FB62-9DB8-7CEC14FF0F0F}"/>
                </a:ext>
              </a:extLst>
            </p:cNvPr>
            <p:cNvSpPr/>
            <p:nvPr/>
          </p:nvSpPr>
          <p:spPr>
            <a:xfrm>
              <a:off x="8423866" y="3246364"/>
              <a:ext cx="787987" cy="360040"/>
            </a:xfrm>
            <a:prstGeom prst="rect">
              <a:avLst/>
            </a:prstGeom>
            <a:solidFill>
              <a:srgbClr val="046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4" name="그룹 1">
              <a:extLst>
                <a:ext uri="{FF2B5EF4-FFF2-40B4-BE49-F238E27FC236}">
                  <a16:creationId xmlns:a16="http://schemas.microsoft.com/office/drawing/2014/main" id="{2FC47B33-C2DD-36B3-A6FC-755DF3E4E770}"/>
                </a:ext>
              </a:extLst>
            </p:cNvPr>
            <p:cNvGrpSpPr/>
            <p:nvPr/>
          </p:nvGrpSpPr>
          <p:grpSpPr>
            <a:xfrm>
              <a:off x="8323365" y="3612307"/>
              <a:ext cx="3363809" cy="673170"/>
              <a:chOff x="8323365" y="3612307"/>
              <a:chExt cx="3025450" cy="673170"/>
            </a:xfrm>
          </p:grpSpPr>
          <p:sp>
            <p:nvSpPr>
              <p:cNvPr id="55" name="TextBox 55">
                <a:extLst>
                  <a:ext uri="{FF2B5EF4-FFF2-40B4-BE49-F238E27FC236}">
                    <a16:creationId xmlns:a16="http://schemas.microsoft.com/office/drawing/2014/main" id="{C3631CA5-0CCB-806B-7B8A-22B2F46EAE33}"/>
                  </a:ext>
                </a:extLst>
              </p:cNvPr>
              <p:cNvSpPr txBox="1"/>
              <p:nvPr/>
            </p:nvSpPr>
            <p:spPr>
              <a:xfrm>
                <a:off x="8323365" y="3823812"/>
                <a:ext cx="302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56" name="TextBox 56">
                <a:extLst>
                  <a:ext uri="{FF2B5EF4-FFF2-40B4-BE49-F238E27FC236}">
                    <a16:creationId xmlns:a16="http://schemas.microsoft.com/office/drawing/2014/main" id="{8EDC77B6-EB0E-FDE1-F85B-AC8A1E9C94D8}"/>
                  </a:ext>
                </a:extLst>
              </p:cNvPr>
              <p:cNvSpPr txBox="1"/>
              <p:nvPr/>
            </p:nvSpPr>
            <p:spPr>
              <a:xfrm>
                <a:off x="8323365" y="3612307"/>
                <a:ext cx="3025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Group 57">
            <a:extLst>
              <a:ext uri="{FF2B5EF4-FFF2-40B4-BE49-F238E27FC236}">
                <a16:creationId xmlns:a16="http://schemas.microsoft.com/office/drawing/2014/main" id="{689CCB00-5B83-B4E8-7932-EC0DFCA25CEB}"/>
              </a:ext>
            </a:extLst>
          </p:cNvPr>
          <p:cNvGrpSpPr/>
          <p:nvPr/>
        </p:nvGrpSpPr>
        <p:grpSpPr>
          <a:xfrm>
            <a:off x="7952788" y="4045205"/>
            <a:ext cx="3363809" cy="1045017"/>
            <a:chOff x="8323365" y="4689453"/>
            <a:chExt cx="3363809" cy="1045017"/>
          </a:xfrm>
        </p:grpSpPr>
        <p:sp>
          <p:nvSpPr>
            <p:cNvPr id="58" name="직사각형 1">
              <a:extLst>
                <a:ext uri="{FF2B5EF4-FFF2-40B4-BE49-F238E27FC236}">
                  <a16:creationId xmlns:a16="http://schemas.microsoft.com/office/drawing/2014/main" id="{591FACE9-FBB1-EC49-7509-32A826ABC4FB}"/>
                </a:ext>
              </a:extLst>
            </p:cNvPr>
            <p:cNvSpPr/>
            <p:nvPr/>
          </p:nvSpPr>
          <p:spPr>
            <a:xfrm>
              <a:off x="8423866" y="4689453"/>
              <a:ext cx="787987" cy="360040"/>
            </a:xfrm>
            <a:prstGeom prst="rect">
              <a:avLst/>
            </a:prstGeom>
            <a:solidFill>
              <a:srgbClr val="057E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9" name="그룹 41">
              <a:extLst>
                <a:ext uri="{FF2B5EF4-FFF2-40B4-BE49-F238E27FC236}">
                  <a16:creationId xmlns:a16="http://schemas.microsoft.com/office/drawing/2014/main" id="{EFD2EE99-B04F-FBA3-FFFA-FD9E0076C0C2}"/>
                </a:ext>
              </a:extLst>
            </p:cNvPr>
            <p:cNvGrpSpPr/>
            <p:nvPr/>
          </p:nvGrpSpPr>
          <p:grpSpPr>
            <a:xfrm>
              <a:off x="8323365" y="5061300"/>
              <a:ext cx="3363809" cy="673170"/>
              <a:chOff x="8323365" y="5061300"/>
              <a:chExt cx="3025450" cy="673170"/>
            </a:xfrm>
          </p:grpSpPr>
          <p:sp>
            <p:nvSpPr>
              <p:cNvPr id="60" name="TextBox 60">
                <a:extLst>
                  <a:ext uri="{FF2B5EF4-FFF2-40B4-BE49-F238E27FC236}">
                    <a16:creationId xmlns:a16="http://schemas.microsoft.com/office/drawing/2014/main" id="{161DEB8D-B0E3-4FD6-0E5D-91202CE05FCA}"/>
                  </a:ext>
                </a:extLst>
              </p:cNvPr>
              <p:cNvSpPr txBox="1"/>
              <p:nvPr/>
            </p:nvSpPr>
            <p:spPr>
              <a:xfrm>
                <a:off x="8323365" y="5272805"/>
                <a:ext cx="302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61" name="TextBox 61">
                <a:extLst>
                  <a:ext uri="{FF2B5EF4-FFF2-40B4-BE49-F238E27FC236}">
                    <a16:creationId xmlns:a16="http://schemas.microsoft.com/office/drawing/2014/main" id="{F8F746BE-452F-2CD1-044E-DC82BB950882}"/>
                  </a:ext>
                </a:extLst>
              </p:cNvPr>
              <p:cNvSpPr txBox="1"/>
              <p:nvPr/>
            </p:nvSpPr>
            <p:spPr>
              <a:xfrm>
                <a:off x="8323365" y="5061300"/>
                <a:ext cx="3025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7C46F36E-03D9-0EC2-5E44-CE254565D3FF}"/>
              </a:ext>
            </a:extLst>
          </p:cNvPr>
          <p:cNvGrpSpPr/>
          <p:nvPr/>
        </p:nvGrpSpPr>
        <p:grpSpPr>
          <a:xfrm>
            <a:off x="7952788" y="5284562"/>
            <a:ext cx="3363809" cy="1045017"/>
            <a:chOff x="8323365" y="4689453"/>
            <a:chExt cx="3363809" cy="1045017"/>
          </a:xfrm>
        </p:grpSpPr>
        <p:sp>
          <p:nvSpPr>
            <p:cNvPr id="63" name="직사각형 1">
              <a:extLst>
                <a:ext uri="{FF2B5EF4-FFF2-40B4-BE49-F238E27FC236}">
                  <a16:creationId xmlns:a16="http://schemas.microsoft.com/office/drawing/2014/main" id="{B23736F6-5441-A105-AC7C-AAA96503C369}"/>
                </a:ext>
              </a:extLst>
            </p:cNvPr>
            <p:cNvSpPr/>
            <p:nvPr/>
          </p:nvSpPr>
          <p:spPr>
            <a:xfrm>
              <a:off x="8423866" y="4689453"/>
              <a:ext cx="787987" cy="360040"/>
            </a:xfrm>
            <a:prstGeom prst="rect">
              <a:avLst/>
            </a:prstGeom>
            <a:solidFill>
              <a:srgbClr val="0465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80%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64" name="그룹 41">
              <a:extLst>
                <a:ext uri="{FF2B5EF4-FFF2-40B4-BE49-F238E27FC236}">
                  <a16:creationId xmlns:a16="http://schemas.microsoft.com/office/drawing/2014/main" id="{58EBBC78-D62F-D59D-D273-72D5ED448DBB}"/>
                </a:ext>
              </a:extLst>
            </p:cNvPr>
            <p:cNvGrpSpPr/>
            <p:nvPr/>
          </p:nvGrpSpPr>
          <p:grpSpPr>
            <a:xfrm>
              <a:off x="8323365" y="5061300"/>
              <a:ext cx="3363809" cy="673170"/>
              <a:chOff x="8323365" y="5061300"/>
              <a:chExt cx="3025450" cy="673170"/>
            </a:xfrm>
          </p:grpSpPr>
          <p:sp>
            <p:nvSpPr>
              <p:cNvPr id="65" name="TextBox 65">
                <a:extLst>
                  <a:ext uri="{FF2B5EF4-FFF2-40B4-BE49-F238E27FC236}">
                    <a16:creationId xmlns:a16="http://schemas.microsoft.com/office/drawing/2014/main" id="{1F477952-8487-7BD9-0E6C-E75BFDB13F98}"/>
                  </a:ext>
                </a:extLst>
              </p:cNvPr>
              <p:cNvSpPr txBox="1"/>
              <p:nvPr/>
            </p:nvSpPr>
            <p:spPr>
              <a:xfrm>
                <a:off x="8323365" y="5272805"/>
                <a:ext cx="3025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66" name="TextBox 66">
                <a:extLst>
                  <a:ext uri="{FF2B5EF4-FFF2-40B4-BE49-F238E27FC236}">
                    <a16:creationId xmlns:a16="http://schemas.microsoft.com/office/drawing/2014/main" id="{34363648-8A0D-7E1B-A9C0-1A1C97AF18CF}"/>
                  </a:ext>
                </a:extLst>
              </p:cNvPr>
              <p:cNvSpPr txBox="1"/>
              <p:nvPr/>
            </p:nvSpPr>
            <p:spPr>
              <a:xfrm>
                <a:off x="8323365" y="5061300"/>
                <a:ext cx="30254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67" name="Flecha: cheurón 66">
            <a:extLst>
              <a:ext uri="{FF2B5EF4-FFF2-40B4-BE49-F238E27FC236}">
                <a16:creationId xmlns:a16="http://schemas.microsoft.com/office/drawing/2014/main" id="{239A6CDA-35A8-E1CD-9C90-DACBE9EB8FF2}"/>
              </a:ext>
            </a:extLst>
          </p:cNvPr>
          <p:cNvSpPr/>
          <p:nvPr/>
        </p:nvSpPr>
        <p:spPr>
          <a:xfrm>
            <a:off x="695770" y="4642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8" name="Flecha: cheurón 67">
            <a:extLst>
              <a:ext uri="{FF2B5EF4-FFF2-40B4-BE49-F238E27FC236}">
                <a16:creationId xmlns:a16="http://schemas.microsoft.com/office/drawing/2014/main" id="{78ACEC38-C5E5-662B-C11A-A6EBD2DEAB54}"/>
              </a:ext>
            </a:extLst>
          </p:cNvPr>
          <p:cNvSpPr/>
          <p:nvPr/>
        </p:nvSpPr>
        <p:spPr>
          <a:xfrm>
            <a:off x="1093250" y="4632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709BC370-FC14-8FF9-50CB-BB51FE8716FB}"/>
              </a:ext>
            </a:extLst>
          </p:cNvPr>
          <p:cNvSpPr txBox="1"/>
          <p:nvPr/>
        </p:nvSpPr>
        <p:spPr>
          <a:xfrm>
            <a:off x="1623435" y="396007"/>
            <a:ext cx="8215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spc="600" dirty="0">
                <a:solidFill>
                  <a:schemeClr val="bg1">
                    <a:lumMod val="50000"/>
                  </a:schemeClr>
                </a:solidFill>
              </a:rPr>
              <a:t>SUCCESS </a:t>
            </a:r>
            <a:r>
              <a:rPr lang="es-MX" sz="4800" b="1" spc="600" dirty="0">
                <a:solidFill>
                  <a:srgbClr val="057EC7"/>
                </a:solidFill>
              </a:rPr>
              <a:t>STATISTICS</a:t>
            </a:r>
            <a:endParaRPr lang="es-PE" sz="4800" b="1" spc="600" dirty="0">
              <a:solidFill>
                <a:srgbClr val="057EC7"/>
              </a:solidFill>
            </a:endParaRPr>
          </a:p>
        </p:txBody>
      </p:sp>
      <p:grpSp>
        <p:nvGrpSpPr>
          <p:cNvPr id="70" name="Group 4">
            <a:extLst>
              <a:ext uri="{FF2B5EF4-FFF2-40B4-BE49-F238E27FC236}">
                <a16:creationId xmlns:a16="http://schemas.microsoft.com/office/drawing/2014/main" id="{513162A8-A61E-F0D9-50F8-EEE69542468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29198" y="320396"/>
            <a:ext cx="890211" cy="936346"/>
            <a:chOff x="2469" y="712"/>
            <a:chExt cx="2740" cy="2882"/>
          </a:xfrm>
        </p:grpSpPr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64286FFD-74B5-DC24-29B9-EE4899298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">
              <a:extLst>
                <a:ext uri="{FF2B5EF4-FFF2-40B4-BE49-F238E27FC236}">
                  <a16:creationId xmlns:a16="http://schemas.microsoft.com/office/drawing/2014/main" id="{A8AC17CF-2070-7D14-FF96-2839FD0C0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DCCCC92B-7CD7-E6F3-7434-498C0B5F7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9">
              <a:extLst>
                <a:ext uri="{FF2B5EF4-FFF2-40B4-BE49-F238E27FC236}">
                  <a16:creationId xmlns:a16="http://schemas.microsoft.com/office/drawing/2014/main" id="{0B2232C1-DE04-4A39-F353-931AB1E1B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8020778C-AB94-3E2D-6136-2E7902A35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11">
              <a:extLst>
                <a:ext uri="{FF2B5EF4-FFF2-40B4-BE49-F238E27FC236}">
                  <a16:creationId xmlns:a16="http://schemas.microsoft.com/office/drawing/2014/main" id="{6BE5988F-EA80-66B9-9D28-1A472C91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9290DFBB-970C-942B-BF93-005434DBD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422EDE83-D4FA-15CC-B9F1-3CED594F6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390427E1-0458-5DCF-29E8-D12556F07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A6B8929E-CAA6-B27A-A166-BFBE942DC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id="{689EB8A1-95AE-02F7-31DE-0C544E208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15026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2D08EC1D-D375-8809-D5B8-6448A279D68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r="19891"/>
          <a:stretch>
            <a:fillRect/>
          </a:stretch>
        </p:blipFill>
        <p:spPr/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0E561C0A-6FB0-488B-A884-E116D1EDB8D5}"/>
              </a:ext>
            </a:extLst>
          </p:cNvPr>
          <p:cNvSpPr txBox="1"/>
          <p:nvPr/>
        </p:nvSpPr>
        <p:spPr>
          <a:xfrm>
            <a:off x="509367" y="1217531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841B88-EDAD-4ED5-B35D-29329F61A9BF}"/>
              </a:ext>
            </a:extLst>
          </p:cNvPr>
          <p:cNvSpPr txBox="1"/>
          <p:nvPr/>
        </p:nvSpPr>
        <p:spPr>
          <a:xfrm>
            <a:off x="602899" y="304038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C2FB789-D14E-4A22-877C-979093C50069}"/>
              </a:ext>
            </a:extLst>
          </p:cNvPr>
          <p:cNvSpPr txBox="1"/>
          <p:nvPr/>
        </p:nvSpPr>
        <p:spPr>
          <a:xfrm>
            <a:off x="602899" y="4991073"/>
            <a:ext cx="334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5EF7A5D-7214-4BAE-99ED-C7B6932E942F}"/>
              </a:ext>
            </a:extLst>
          </p:cNvPr>
          <p:cNvSpPr txBox="1"/>
          <p:nvPr/>
        </p:nvSpPr>
        <p:spPr>
          <a:xfrm>
            <a:off x="665704" y="742272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6AD4DF9E-AB0B-6949-6177-F6D44FB5466A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5" t="-1965" r="7319" b="1965"/>
          <a:stretch/>
        </p:blipFill>
        <p:spPr>
          <a:xfrm>
            <a:off x="6587381" y="204021"/>
            <a:ext cx="3100540" cy="3100540"/>
          </a:xfrm>
        </p:spPr>
      </p:pic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494CA730-81D1-444F-0B42-1E7FE6E96A6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t="-2502" r="2820" b="2502"/>
          <a:stretch/>
        </p:blipFill>
        <p:spPr>
          <a:xfrm>
            <a:off x="8420748" y="1890533"/>
            <a:ext cx="3100541" cy="3100540"/>
          </a:xfrm>
        </p:spPr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6DE62445-40B8-8AE6-DC2B-03AA0A43225D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9" t="1813" r="27667" b="-1813"/>
          <a:stretch/>
        </p:blipFill>
        <p:spPr>
          <a:xfrm>
            <a:off x="6587381" y="3577044"/>
            <a:ext cx="3100540" cy="3100540"/>
          </a:xfr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5CA2A81-3CBB-EB29-BC29-7A3B454624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8649652" y="5872849"/>
            <a:ext cx="3542348" cy="1077218"/>
          </a:xfrm>
          <a:prstGeom prst="rect">
            <a:avLst/>
          </a:prstGeom>
        </p:spPr>
      </p:pic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E8A8909C-C16F-0CEF-A548-C2A19B4E484E}"/>
              </a:ext>
            </a:extLst>
          </p:cNvPr>
          <p:cNvSpPr/>
          <p:nvPr/>
        </p:nvSpPr>
        <p:spPr>
          <a:xfrm>
            <a:off x="6156596" y="3041386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0F20EB0C-32F2-D7BB-16F3-A400A7D5C63C}"/>
              </a:ext>
            </a:extLst>
          </p:cNvPr>
          <p:cNvSpPr/>
          <p:nvPr/>
        </p:nvSpPr>
        <p:spPr>
          <a:xfrm>
            <a:off x="6554076" y="3040381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14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C38F9A9-E20A-D0F1-DABA-6F84122666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" t="19411" r="-172" b="44773"/>
          <a:stretch/>
        </p:blipFill>
        <p:spPr>
          <a:xfrm>
            <a:off x="522" y="1453682"/>
            <a:ext cx="12191478" cy="2905420"/>
          </a:xfrm>
          <a:solidFill>
            <a:schemeClr val="bg1">
              <a:lumMod val="95000"/>
            </a:schemeClr>
          </a:solidFill>
        </p:spPr>
      </p:pic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A5B6822B-9B44-4E99-14DF-453314076A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54463"/>
              </p:ext>
            </p:extLst>
          </p:nvPr>
        </p:nvGraphicFramePr>
        <p:xfrm>
          <a:off x="1363338" y="1902953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27A74D47-A77B-F908-5839-CB7DA71E1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684076"/>
              </p:ext>
            </p:extLst>
          </p:nvPr>
        </p:nvGraphicFramePr>
        <p:xfrm>
          <a:off x="3950532" y="1902953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2">
            <a:extLst>
              <a:ext uri="{FF2B5EF4-FFF2-40B4-BE49-F238E27FC236}">
                <a16:creationId xmlns:a16="http://schemas.microsoft.com/office/drawing/2014/main" id="{4672C14F-EEA8-1E56-4B6E-A781EE1266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0760955"/>
              </p:ext>
            </p:extLst>
          </p:nvPr>
        </p:nvGraphicFramePr>
        <p:xfrm>
          <a:off x="6537726" y="1902953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2">
            <a:extLst>
              <a:ext uri="{FF2B5EF4-FFF2-40B4-BE49-F238E27FC236}">
                <a16:creationId xmlns:a16="http://schemas.microsoft.com/office/drawing/2014/main" id="{48A33518-FA3B-4BCA-AF9A-DBF0D2531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158965"/>
              </p:ext>
            </p:extLst>
          </p:nvPr>
        </p:nvGraphicFramePr>
        <p:xfrm>
          <a:off x="9124919" y="1902953"/>
          <a:ext cx="17760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9" name="Group 7">
            <a:extLst>
              <a:ext uri="{FF2B5EF4-FFF2-40B4-BE49-F238E27FC236}">
                <a16:creationId xmlns:a16="http://schemas.microsoft.com/office/drawing/2014/main" id="{AC84A33B-054F-FFD9-F6BA-F3E3D981814E}"/>
              </a:ext>
            </a:extLst>
          </p:cNvPr>
          <p:cNvGrpSpPr/>
          <p:nvPr/>
        </p:nvGrpSpPr>
        <p:grpSpPr>
          <a:xfrm>
            <a:off x="920929" y="4360727"/>
            <a:ext cx="10359751" cy="216024"/>
            <a:chOff x="-429947" y="3284984"/>
            <a:chExt cx="10359751" cy="216024"/>
          </a:xfrm>
          <a:solidFill>
            <a:srgbClr val="FFC221"/>
          </a:solidFill>
        </p:grpSpPr>
        <p:sp>
          <p:nvSpPr>
            <p:cNvPr id="10" name="Right Arrow 12">
              <a:extLst>
                <a:ext uri="{FF2B5EF4-FFF2-40B4-BE49-F238E27FC236}">
                  <a16:creationId xmlns:a16="http://schemas.microsoft.com/office/drawing/2014/main" id="{91FF4E17-3E56-6070-F92F-3C4A018E73B7}"/>
                </a:ext>
              </a:extLst>
            </p:cNvPr>
            <p:cNvSpPr/>
            <p:nvPr/>
          </p:nvSpPr>
          <p:spPr>
            <a:xfrm>
              <a:off x="-260984" y="3284984"/>
              <a:ext cx="10190788" cy="216024"/>
            </a:xfrm>
            <a:prstGeom prst="rightArrow">
              <a:avLst>
                <a:gd name="adj1" fmla="val 45068"/>
                <a:gd name="adj2" fmla="val 9229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6259F864-127B-EDCA-CFDA-D58B1B62A7F0}"/>
                </a:ext>
              </a:extLst>
            </p:cNvPr>
            <p:cNvSpPr/>
            <p:nvPr/>
          </p:nvSpPr>
          <p:spPr>
            <a:xfrm>
              <a:off x="-429947" y="3284984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Rectangle 29">
            <a:extLst>
              <a:ext uri="{FF2B5EF4-FFF2-40B4-BE49-F238E27FC236}">
                <a16:creationId xmlns:a16="http://schemas.microsoft.com/office/drawing/2014/main" id="{E4969E33-B574-FD1B-FD01-E18F8A61310F}"/>
              </a:ext>
            </a:extLst>
          </p:cNvPr>
          <p:cNvSpPr/>
          <p:nvPr/>
        </p:nvSpPr>
        <p:spPr>
          <a:xfrm rot="10800000">
            <a:off x="1390877" y="3650196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5F9AB16B-4DB9-4995-4DB5-54AA48A9269C}"/>
              </a:ext>
            </a:extLst>
          </p:cNvPr>
          <p:cNvSpPr txBox="1"/>
          <p:nvPr/>
        </p:nvSpPr>
        <p:spPr>
          <a:xfrm>
            <a:off x="1624520" y="3842407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EE271C13-DDDE-C442-69B9-E6A9AD477B04}"/>
              </a:ext>
            </a:extLst>
          </p:cNvPr>
          <p:cNvSpPr/>
          <p:nvPr/>
        </p:nvSpPr>
        <p:spPr>
          <a:xfrm rot="10800000">
            <a:off x="3978071" y="3650196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3E76661A-C7AC-30C3-CED9-1B34E18C00FD}"/>
              </a:ext>
            </a:extLst>
          </p:cNvPr>
          <p:cNvSpPr txBox="1"/>
          <p:nvPr/>
        </p:nvSpPr>
        <p:spPr>
          <a:xfrm>
            <a:off x="4211714" y="3842407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29">
            <a:extLst>
              <a:ext uri="{FF2B5EF4-FFF2-40B4-BE49-F238E27FC236}">
                <a16:creationId xmlns:a16="http://schemas.microsoft.com/office/drawing/2014/main" id="{CE747135-4CBB-7308-1658-D191ACD7A2FD}"/>
              </a:ext>
            </a:extLst>
          </p:cNvPr>
          <p:cNvSpPr/>
          <p:nvPr/>
        </p:nvSpPr>
        <p:spPr>
          <a:xfrm rot="10800000">
            <a:off x="6565265" y="3650196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29599831-72B5-C8B6-F8F9-1974158D28BD}"/>
              </a:ext>
            </a:extLst>
          </p:cNvPr>
          <p:cNvSpPr txBox="1"/>
          <p:nvPr/>
        </p:nvSpPr>
        <p:spPr>
          <a:xfrm>
            <a:off x="6798908" y="3842407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29">
            <a:extLst>
              <a:ext uri="{FF2B5EF4-FFF2-40B4-BE49-F238E27FC236}">
                <a16:creationId xmlns:a16="http://schemas.microsoft.com/office/drawing/2014/main" id="{9D406756-3542-EF15-BD4E-E69FCBACD09A}"/>
              </a:ext>
            </a:extLst>
          </p:cNvPr>
          <p:cNvSpPr/>
          <p:nvPr/>
        </p:nvSpPr>
        <p:spPr>
          <a:xfrm rot="10800000">
            <a:off x="9152458" y="3650196"/>
            <a:ext cx="1720936" cy="561182"/>
          </a:xfrm>
          <a:custGeom>
            <a:avLst/>
            <a:gdLst/>
            <a:ahLst/>
            <a:cxnLst/>
            <a:rect l="l" t="t" r="r" b="b"/>
            <a:pathLst>
              <a:path w="1574677" h="561182">
                <a:moveTo>
                  <a:pt x="0" y="0"/>
                </a:moveTo>
                <a:lnTo>
                  <a:pt x="1574677" y="0"/>
                </a:lnTo>
                <a:lnTo>
                  <a:pt x="1574677" y="360040"/>
                </a:lnTo>
                <a:lnTo>
                  <a:pt x="887910" y="360040"/>
                </a:lnTo>
                <a:lnTo>
                  <a:pt x="787339" y="561182"/>
                </a:lnTo>
                <a:lnTo>
                  <a:pt x="686768" y="360040"/>
                </a:lnTo>
                <a:lnTo>
                  <a:pt x="0" y="360040"/>
                </a:lnTo>
                <a:close/>
              </a:path>
            </a:pathLst>
          </a:cu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EC44841B-8FC2-173E-35B1-FA56E12046D5}"/>
              </a:ext>
            </a:extLst>
          </p:cNvPr>
          <p:cNvSpPr txBox="1"/>
          <p:nvPr/>
        </p:nvSpPr>
        <p:spPr>
          <a:xfrm>
            <a:off x="9386100" y="3842407"/>
            <a:ext cx="125365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:a16="http://schemas.microsoft.com/office/drawing/2014/main" id="{934BC4F4-90E6-4FEA-9A40-7A8FE4411C9A}"/>
              </a:ext>
            </a:extLst>
          </p:cNvPr>
          <p:cNvGrpSpPr/>
          <p:nvPr/>
        </p:nvGrpSpPr>
        <p:grpSpPr>
          <a:xfrm>
            <a:off x="1390877" y="4970124"/>
            <a:ext cx="1720936" cy="1288837"/>
            <a:chOff x="818058" y="4693898"/>
            <a:chExt cx="1720936" cy="1288837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B6BF7C1C-D07B-76E2-A968-7C5FAE4B67A6}"/>
                </a:ext>
              </a:extLst>
            </p:cNvPr>
            <p:cNvSpPr txBox="1"/>
            <p:nvPr/>
          </p:nvSpPr>
          <p:spPr>
            <a:xfrm>
              <a:off x="818190" y="4693898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D422CFE5-1852-6126-AB3B-21AB0E4A7E32}"/>
                </a:ext>
              </a:extLst>
            </p:cNvPr>
            <p:cNvSpPr txBox="1"/>
            <p:nvPr/>
          </p:nvSpPr>
          <p:spPr>
            <a:xfrm>
              <a:off x="818058" y="4967072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1">
            <a:extLst>
              <a:ext uri="{FF2B5EF4-FFF2-40B4-BE49-F238E27FC236}">
                <a16:creationId xmlns:a16="http://schemas.microsoft.com/office/drawing/2014/main" id="{42640791-A2A8-3ACE-EC58-1A519BB2A545}"/>
              </a:ext>
            </a:extLst>
          </p:cNvPr>
          <p:cNvSpPr txBox="1"/>
          <p:nvPr/>
        </p:nvSpPr>
        <p:spPr>
          <a:xfrm>
            <a:off x="1390943" y="4609374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rgbClr val="0465A0"/>
                </a:solidFill>
              </a:rPr>
              <a:t>30%</a:t>
            </a:r>
          </a:p>
        </p:txBody>
      </p:sp>
      <p:grpSp>
        <p:nvGrpSpPr>
          <p:cNvPr id="24" name="그룹 5">
            <a:extLst>
              <a:ext uri="{FF2B5EF4-FFF2-40B4-BE49-F238E27FC236}">
                <a16:creationId xmlns:a16="http://schemas.microsoft.com/office/drawing/2014/main" id="{A2C0D80D-03A3-DD2B-9C0B-5FE99F99AC20}"/>
              </a:ext>
            </a:extLst>
          </p:cNvPr>
          <p:cNvGrpSpPr/>
          <p:nvPr/>
        </p:nvGrpSpPr>
        <p:grpSpPr>
          <a:xfrm>
            <a:off x="3978071" y="4970124"/>
            <a:ext cx="1720936" cy="1288837"/>
            <a:chOff x="2743225" y="4693897"/>
            <a:chExt cx="1720936" cy="1288837"/>
          </a:xfrm>
        </p:grpSpPr>
        <p:sp>
          <p:nvSpPr>
            <p:cNvPr id="25" name="TextBox 23">
              <a:extLst>
                <a:ext uri="{FF2B5EF4-FFF2-40B4-BE49-F238E27FC236}">
                  <a16:creationId xmlns:a16="http://schemas.microsoft.com/office/drawing/2014/main" id="{9A21C818-E345-ABC0-6EE7-31A3B1FD1094}"/>
                </a:ext>
              </a:extLst>
            </p:cNvPr>
            <p:cNvSpPr txBox="1"/>
            <p:nvPr/>
          </p:nvSpPr>
          <p:spPr>
            <a:xfrm>
              <a:off x="2743357" y="4693897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F5816B9C-8A8C-2AB6-E465-A034607ABFAE}"/>
                </a:ext>
              </a:extLst>
            </p:cNvPr>
            <p:cNvSpPr txBox="1"/>
            <p:nvPr/>
          </p:nvSpPr>
          <p:spPr>
            <a:xfrm>
              <a:off x="2743225" y="4967071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TextBox 25">
            <a:extLst>
              <a:ext uri="{FF2B5EF4-FFF2-40B4-BE49-F238E27FC236}">
                <a16:creationId xmlns:a16="http://schemas.microsoft.com/office/drawing/2014/main" id="{C06493D7-4511-DBF1-1099-B4759967C074}"/>
              </a:ext>
            </a:extLst>
          </p:cNvPr>
          <p:cNvSpPr txBox="1"/>
          <p:nvPr/>
        </p:nvSpPr>
        <p:spPr>
          <a:xfrm>
            <a:off x="3978137" y="4609374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rgbClr val="057EC7"/>
                </a:solidFill>
              </a:rPr>
              <a:t>60%</a:t>
            </a:r>
          </a:p>
        </p:txBody>
      </p:sp>
      <p:grpSp>
        <p:nvGrpSpPr>
          <p:cNvPr id="28" name="그룹 6">
            <a:extLst>
              <a:ext uri="{FF2B5EF4-FFF2-40B4-BE49-F238E27FC236}">
                <a16:creationId xmlns:a16="http://schemas.microsoft.com/office/drawing/2014/main" id="{CB0C9CED-C227-ED82-3F7E-36E874521D1B}"/>
              </a:ext>
            </a:extLst>
          </p:cNvPr>
          <p:cNvGrpSpPr/>
          <p:nvPr/>
        </p:nvGrpSpPr>
        <p:grpSpPr>
          <a:xfrm>
            <a:off x="6565265" y="4970124"/>
            <a:ext cx="1720936" cy="1288837"/>
            <a:chOff x="4773167" y="4693896"/>
            <a:chExt cx="1720936" cy="1288837"/>
          </a:xfrm>
        </p:grpSpPr>
        <p:sp>
          <p:nvSpPr>
            <p:cNvPr id="29" name="TextBox 27">
              <a:extLst>
                <a:ext uri="{FF2B5EF4-FFF2-40B4-BE49-F238E27FC236}">
                  <a16:creationId xmlns:a16="http://schemas.microsoft.com/office/drawing/2014/main" id="{4025BC15-F4C8-3677-B893-E37944BE1490}"/>
                </a:ext>
              </a:extLst>
            </p:cNvPr>
            <p:cNvSpPr txBox="1"/>
            <p:nvPr/>
          </p:nvSpPr>
          <p:spPr>
            <a:xfrm>
              <a:off x="4773299" y="4693896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8">
              <a:extLst>
                <a:ext uri="{FF2B5EF4-FFF2-40B4-BE49-F238E27FC236}">
                  <a16:creationId xmlns:a16="http://schemas.microsoft.com/office/drawing/2014/main" id="{E9C373BB-DD7D-5EC2-A547-496B70848BFF}"/>
                </a:ext>
              </a:extLst>
            </p:cNvPr>
            <p:cNvSpPr txBox="1"/>
            <p:nvPr/>
          </p:nvSpPr>
          <p:spPr>
            <a:xfrm>
              <a:off x="4773167" y="4967070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TextBox 29">
            <a:extLst>
              <a:ext uri="{FF2B5EF4-FFF2-40B4-BE49-F238E27FC236}">
                <a16:creationId xmlns:a16="http://schemas.microsoft.com/office/drawing/2014/main" id="{DE504BE9-1DC7-E0F6-C82C-85CD167BE6EB}"/>
              </a:ext>
            </a:extLst>
          </p:cNvPr>
          <p:cNvSpPr txBox="1"/>
          <p:nvPr/>
        </p:nvSpPr>
        <p:spPr>
          <a:xfrm>
            <a:off x="6565331" y="4609374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rgbClr val="0465A0"/>
                </a:solidFill>
              </a:rPr>
              <a:t>60%</a:t>
            </a:r>
          </a:p>
        </p:txBody>
      </p:sp>
      <p:grpSp>
        <p:nvGrpSpPr>
          <p:cNvPr id="32" name="그룹 7">
            <a:extLst>
              <a:ext uri="{FF2B5EF4-FFF2-40B4-BE49-F238E27FC236}">
                <a16:creationId xmlns:a16="http://schemas.microsoft.com/office/drawing/2014/main" id="{3C776ACF-F251-7CF3-CBC1-18C4D871080A}"/>
              </a:ext>
            </a:extLst>
          </p:cNvPr>
          <p:cNvGrpSpPr/>
          <p:nvPr/>
        </p:nvGrpSpPr>
        <p:grpSpPr>
          <a:xfrm>
            <a:off x="9152458" y="4970124"/>
            <a:ext cx="1720936" cy="1288837"/>
            <a:chOff x="6803109" y="4693895"/>
            <a:chExt cx="1720936" cy="1288837"/>
          </a:xfrm>
        </p:grpSpPr>
        <p:sp>
          <p:nvSpPr>
            <p:cNvPr id="33" name="TextBox 31">
              <a:extLst>
                <a:ext uri="{FF2B5EF4-FFF2-40B4-BE49-F238E27FC236}">
                  <a16:creationId xmlns:a16="http://schemas.microsoft.com/office/drawing/2014/main" id="{D19D3BB1-6B0A-0AED-F2D2-634C2F916517}"/>
                </a:ext>
              </a:extLst>
            </p:cNvPr>
            <p:cNvSpPr txBox="1"/>
            <p:nvPr/>
          </p:nvSpPr>
          <p:spPr>
            <a:xfrm>
              <a:off x="6803241" y="4693895"/>
              <a:ext cx="172080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2">
              <a:extLst>
                <a:ext uri="{FF2B5EF4-FFF2-40B4-BE49-F238E27FC236}">
                  <a16:creationId xmlns:a16="http://schemas.microsoft.com/office/drawing/2014/main" id="{6F0570FE-C93A-4B53-002C-9B75D25109A6}"/>
                </a:ext>
              </a:extLst>
            </p:cNvPr>
            <p:cNvSpPr txBox="1"/>
            <p:nvPr/>
          </p:nvSpPr>
          <p:spPr>
            <a:xfrm>
              <a:off x="6803109" y="4967069"/>
              <a:ext cx="17112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3">
            <a:extLst>
              <a:ext uri="{FF2B5EF4-FFF2-40B4-BE49-F238E27FC236}">
                <a16:creationId xmlns:a16="http://schemas.microsoft.com/office/drawing/2014/main" id="{D222E800-31F2-B5DC-BF61-E70D71AB3C77}"/>
              </a:ext>
            </a:extLst>
          </p:cNvPr>
          <p:cNvSpPr txBox="1"/>
          <p:nvPr/>
        </p:nvSpPr>
        <p:spPr>
          <a:xfrm>
            <a:off x="9152524" y="4609374"/>
            <a:ext cx="172080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rgbClr val="057EC7"/>
                </a:solidFill>
              </a:rPr>
              <a:t>80%</a:t>
            </a:r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DF4738E5-6E7C-BF56-2CD9-576406422EF3}"/>
              </a:ext>
            </a:extLst>
          </p:cNvPr>
          <p:cNvSpPr/>
          <p:nvPr/>
        </p:nvSpPr>
        <p:spPr>
          <a:xfrm>
            <a:off x="9822206" y="25586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6E742703-5FA4-E63D-357D-8B33A3E2F312}"/>
              </a:ext>
            </a:extLst>
          </p:cNvPr>
          <p:cNvSpPr/>
          <p:nvPr/>
        </p:nvSpPr>
        <p:spPr>
          <a:xfrm>
            <a:off x="2097147" y="255943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857126E3-41B8-25D0-419B-7D11E31C5A20}"/>
              </a:ext>
            </a:extLst>
          </p:cNvPr>
          <p:cNvSpPr/>
          <p:nvPr/>
        </p:nvSpPr>
        <p:spPr>
          <a:xfrm>
            <a:off x="4640673" y="2646272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EA060A69-A581-D4D6-CEC5-83C5EAEFAB3D}"/>
              </a:ext>
            </a:extLst>
          </p:cNvPr>
          <p:cNvSpPr>
            <a:spLocks noChangeAspect="1"/>
          </p:cNvSpPr>
          <p:nvPr/>
        </p:nvSpPr>
        <p:spPr>
          <a:xfrm>
            <a:off x="7248634" y="258765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D9A73E3-C254-47BB-F909-7AA63BF2E5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9579417" y="6192821"/>
            <a:ext cx="2643037" cy="803740"/>
          </a:xfrm>
          <a:prstGeom prst="rect">
            <a:avLst/>
          </a:prstGeom>
        </p:spPr>
      </p:pic>
      <p:sp>
        <p:nvSpPr>
          <p:cNvPr id="41" name="Flecha: cheurón 40">
            <a:extLst>
              <a:ext uri="{FF2B5EF4-FFF2-40B4-BE49-F238E27FC236}">
                <a16:creationId xmlns:a16="http://schemas.microsoft.com/office/drawing/2014/main" id="{EFF51E2F-D1AF-3C1A-BCBC-DE49CEAAA87D}"/>
              </a:ext>
            </a:extLst>
          </p:cNvPr>
          <p:cNvSpPr/>
          <p:nvPr/>
        </p:nvSpPr>
        <p:spPr>
          <a:xfrm>
            <a:off x="695770" y="4642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2" name="Flecha: cheurón 41">
            <a:extLst>
              <a:ext uri="{FF2B5EF4-FFF2-40B4-BE49-F238E27FC236}">
                <a16:creationId xmlns:a16="http://schemas.microsoft.com/office/drawing/2014/main" id="{F8FE53B5-7E5F-6202-F79A-7F7D52CFF2FF}"/>
              </a:ext>
            </a:extLst>
          </p:cNvPr>
          <p:cNvSpPr/>
          <p:nvPr/>
        </p:nvSpPr>
        <p:spPr>
          <a:xfrm>
            <a:off x="1093250" y="4632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B908118-D403-FD33-83CE-04D6908F669E}"/>
              </a:ext>
            </a:extLst>
          </p:cNvPr>
          <p:cNvSpPr txBox="1"/>
          <p:nvPr/>
        </p:nvSpPr>
        <p:spPr>
          <a:xfrm>
            <a:off x="1623435" y="396007"/>
            <a:ext cx="718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spc="600" dirty="0">
                <a:solidFill>
                  <a:schemeClr val="bg1">
                    <a:lumMod val="50000"/>
                  </a:schemeClr>
                </a:solidFill>
              </a:rPr>
              <a:t>STADISTICS </a:t>
            </a:r>
            <a:r>
              <a:rPr lang="es-MX" sz="4800" b="1" spc="600" dirty="0">
                <a:solidFill>
                  <a:srgbClr val="057EC7"/>
                </a:solidFill>
              </a:rPr>
              <a:t>STYLE</a:t>
            </a:r>
            <a:endParaRPr lang="es-PE" sz="4800" b="1" spc="600" dirty="0">
              <a:solidFill>
                <a:srgbClr val="057EC7"/>
              </a:solidFill>
            </a:endParaRPr>
          </a:p>
        </p:txBody>
      </p:sp>
      <p:grpSp>
        <p:nvGrpSpPr>
          <p:cNvPr id="44" name="Group 4">
            <a:extLst>
              <a:ext uri="{FF2B5EF4-FFF2-40B4-BE49-F238E27FC236}">
                <a16:creationId xmlns:a16="http://schemas.microsoft.com/office/drawing/2014/main" id="{8DA1A78D-50C8-8AFD-4E5C-074568258B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29198" y="320396"/>
            <a:ext cx="890211" cy="936346"/>
            <a:chOff x="2469" y="712"/>
            <a:chExt cx="2740" cy="2882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9CC331B9-F8CF-B117-7F71-95A1A197C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0BEED9F1-AAAA-024C-7AF4-1A9FD79F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A5B4BDCE-2CAA-A979-97FB-444BAA04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8ABEC593-4928-2560-D100-57639DA67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BF9894C6-AA16-6343-ABCD-30A111852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7417BE32-B1BE-B194-21EA-4851208EA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13">
              <a:extLst>
                <a:ext uri="{FF2B5EF4-FFF2-40B4-BE49-F238E27FC236}">
                  <a16:creationId xmlns:a16="http://schemas.microsoft.com/office/drawing/2014/main" id="{A579C5F1-D04A-F536-9879-D98E2B872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14">
              <a:extLst>
                <a:ext uri="{FF2B5EF4-FFF2-40B4-BE49-F238E27FC236}">
                  <a16:creationId xmlns:a16="http://schemas.microsoft.com/office/drawing/2014/main" id="{EBD77AF2-F6A9-EF32-F041-0C5BA7FB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B94424DC-7F34-9008-3F76-82A695969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17">
              <a:extLst>
                <a:ext uri="{FF2B5EF4-FFF2-40B4-BE49-F238E27FC236}">
                  <a16:creationId xmlns:a16="http://schemas.microsoft.com/office/drawing/2014/main" id="{624C48E6-DB13-55A8-EBB5-530989704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18">
              <a:extLst>
                <a:ext uri="{FF2B5EF4-FFF2-40B4-BE49-F238E27FC236}">
                  <a16:creationId xmlns:a16="http://schemas.microsoft.com/office/drawing/2014/main" id="{18B7FC24-3C88-FCFE-B62D-42DA7133A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97810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88340B-6127-4319-AB4C-92823FC9408E}"/>
              </a:ext>
            </a:extLst>
          </p:cNvPr>
          <p:cNvSpPr txBox="1"/>
          <p:nvPr/>
        </p:nvSpPr>
        <p:spPr>
          <a:xfrm>
            <a:off x="1419107" y="5830462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BUSINESS</a:t>
            </a: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5970F8E2-B875-4D3F-9F44-B4BE6F90B38C}"/>
              </a:ext>
            </a:extLst>
          </p:cNvPr>
          <p:cNvGrpSpPr/>
          <p:nvPr/>
        </p:nvGrpSpPr>
        <p:grpSpPr>
          <a:xfrm>
            <a:off x="4432248" y="363099"/>
            <a:ext cx="7301128" cy="1375703"/>
            <a:chOff x="4822352" y="1916832"/>
            <a:chExt cx="3422056" cy="1375703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E24AEAE7-AFF4-463C-B459-833BC1723A0A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rgbClr val="057EC7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6E539-2D6C-45A8-89D5-254344A591EA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        </a:t>
              </a:r>
            </a:p>
          </p:txBody>
        </p:sp>
      </p:grpSp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19C0C081-6460-A2FE-22D3-D4EA26DB869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r="18073"/>
          <a:stretch>
            <a:fillRect/>
          </a:stretch>
        </p:blipFill>
        <p:spPr/>
      </p:pic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59D88AC7-993F-2943-010F-0C890829552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13720"/>
          <a:stretch>
            <a:fillRect/>
          </a:stretch>
        </p:blipFill>
        <p:spPr/>
      </p:pic>
      <p:sp>
        <p:nvSpPr>
          <p:cNvPr id="12" name="Flecha: cheurón 11">
            <a:extLst>
              <a:ext uri="{FF2B5EF4-FFF2-40B4-BE49-F238E27FC236}">
                <a16:creationId xmlns:a16="http://schemas.microsoft.com/office/drawing/2014/main" id="{D7A62B51-E60A-8909-8B0D-5BD5FA9C313E}"/>
              </a:ext>
            </a:extLst>
          </p:cNvPr>
          <p:cNvSpPr/>
          <p:nvPr/>
        </p:nvSpPr>
        <p:spPr>
          <a:xfrm>
            <a:off x="430348" y="5906506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010874AF-908C-9AA4-A0CE-4AC84D4840A9}"/>
              </a:ext>
            </a:extLst>
          </p:cNvPr>
          <p:cNvSpPr/>
          <p:nvPr/>
        </p:nvSpPr>
        <p:spPr>
          <a:xfrm>
            <a:off x="827828" y="5905501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696FB314-434E-53E1-23F5-9A7E31B57A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4550" y="341173"/>
            <a:ext cx="890211" cy="936346"/>
            <a:chOff x="2469" y="712"/>
            <a:chExt cx="2740" cy="2882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29FC3AAD-8047-7ECD-5DAE-0C82D1852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A906F99-45A6-CA6D-F939-D7E033532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D90C657-767F-00D7-8634-0E537F1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481BACB5-C7B5-D070-8980-57F0FBE14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E850F6C-6752-2D83-3A8C-5F17F9486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4A453F37-E7C8-D62D-D6E0-CAD5919A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B36B1F7-E293-196F-4A75-FCBDA178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A6248E5-A882-5B41-A132-0A6DBA001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EED514B-228B-8C6E-0B7C-6F9B96C9A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F5715E8F-44F9-4761-901D-81E37F860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8E24AA1A-3D19-E8A3-660B-0E88CDAF7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96931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EE511F8-F0C4-8030-EAEC-8177049A76FD}"/>
              </a:ext>
            </a:extLst>
          </p:cNvPr>
          <p:cNvGrpSpPr/>
          <p:nvPr/>
        </p:nvGrpSpPr>
        <p:grpSpPr>
          <a:xfrm>
            <a:off x="4972398" y="1315436"/>
            <a:ext cx="6795402" cy="3988010"/>
            <a:chOff x="2687161" y="3731096"/>
            <a:chExt cx="5158677" cy="3027467"/>
          </a:xfrm>
        </p:grpSpPr>
        <p:sp>
          <p:nvSpPr>
            <p:cNvPr id="3" name="Freeform: Shape 3">
              <a:extLst>
                <a:ext uri="{FF2B5EF4-FFF2-40B4-BE49-F238E27FC236}">
                  <a16:creationId xmlns:a16="http://schemas.microsoft.com/office/drawing/2014/main" id="{856AD41C-F076-1A5A-2C99-A4D5C7C8157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513DA0D0-ACCA-781E-93BE-B62990F46A27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39E98D64-D3BF-AF1D-855E-8875B345B7B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CC6B324D-09CE-0660-A97B-44A0BD6A55B8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70D0317-2A55-863B-1F46-D66DF4C93BD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A1C13C7A-DB9E-112D-4C05-2D887A2F134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0844F610-A10E-DBA3-B39D-3863CFABBC6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B16E32E2-3281-1B4D-BA54-E0DEAF389E06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1F784808-8AA3-8C9C-B549-1DB49C9B8A21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F9AE8ADA-21E3-E50A-2831-F5DF9363485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1FDAD6DA-B0CE-C8EA-9D02-877B21209C68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C9C0F3D8-731E-A48F-7FA8-A3B1DF1017F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271F7815-3BE9-C3C2-4F32-25C2D68E1D05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27E51FB8-C7F5-6EC5-4D64-BBC4547359AE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64CBEBDF-F36C-E622-D8DD-237F7E911BE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C9EDEFE9-460D-A4B4-F047-F041D7332A3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B569BBEF-206B-3F23-1739-9D4FD251A93F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0F920C5F-7739-0FB1-4392-9CB69AFB6B0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E9FA259D-BE43-C957-5B0E-0948134C4B3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98ECFAEC-D40C-381C-B26E-DE45E816807B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EC832996-8FC6-4CA4-1714-C7C5B1FA6B11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A38DC388-68BC-8B46-C732-0C100C56F485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47E7D084-1233-F783-EAB0-73F5EDA2A5F8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4864AD84-86F1-1C62-66D4-E433E7E76443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C160DA62-B0F1-2F39-2002-6B3842901E9C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A3F68C07-639F-C39F-E52B-1893A1EAA15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51B8FCF2-2CAC-640F-60CB-AD2D98D83AA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E1E36D2B-C601-54DE-8B63-37F093BF2ACA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F809AE57-8800-4099-3335-348BADF3B80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8E32694B-12EF-BDCC-E745-BC0100D0E41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759B2091-4C08-0B89-F0AE-BECA5FEB1043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F7C922DD-6FDE-CD33-D49E-BFA5B5A75851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305A9641-0C28-08CB-6D0E-FF957C2206C9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54452C74-831C-5069-E2AE-1309228CD2FC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9A9D7B8D-EF36-67F8-7F46-076F73964E5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8B752E12-EDE8-6477-CF51-EEC72832BBD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DD20A275-B6C5-2FE9-626D-AD0347C79EB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C84D522A-CE6A-1D28-AF5A-88E8EA84635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43344698-2586-7A58-8F45-C97542DF06A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7AB165EF-FB2A-FA6B-E92E-68B982DC2245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F0E65135-20EB-B996-56EC-F5DBC3C7F74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7833B7C3-F5DB-46AD-074D-AAF1E7CC1CA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966EC9A5-7450-BCEA-891A-8FF9415675FD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161F79AD-F3D1-B7F7-BE15-3EBE36988CF5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5ACBCA3D-F10F-110B-E5CE-589D84424B28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EE678C08-37EB-24E3-75A5-05B8D2D606F0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EE10411B-B6F1-D9C2-BA11-E4142BD0FD8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F154859D-CE01-335F-960D-05178AC862DE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A73FAE31-17C3-60AE-AA03-CB6F86AAD710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C134CE75-1B25-362A-3A70-4622CA067C0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25A0F8A3-2DD0-A278-39D1-CDFE4A71452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F63599D5-8CBF-943B-BA28-74B6F0CCC7C7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0A936456-C795-AE5D-CEF6-67289B6FB76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140405B3-FB7A-A3E9-E2E3-1CCE1144D3CB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B9A7AEC1-278D-52A3-D451-76A29C8099C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B1CB6AB4-C4E1-8EB6-E09E-7B1E0A3852A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C057F097-4D69-2126-6FD2-B027FFAC9B9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A4FD1D2F-B3EC-A927-CCDC-801567464419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679946EB-3646-94AD-1126-4B6E2340EB3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B7D125E6-F026-F945-E03A-73406ABF611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71581022-305A-486E-48B9-57777172D3CF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25E3C2EF-FBE0-75BF-F2F3-09E95BC4171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ED12191A-F5B6-5F2F-89B0-D187089FF631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1FAED140-DB2E-BB73-4D82-443D3C61198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7CCA9495-DB8C-DE78-92B4-32460849BBE9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26DA09E3-0C32-00FC-0D6D-DBC64598ABD0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2C60E211-FAB2-6C7C-C3C8-33FD0AB36618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FA266302-C4E4-282E-CD00-AB024059F78A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8AB531A2-785F-FAE8-AE1E-6C2BAE4BAD3B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8EB33DDE-BBE1-5F1E-952C-DE94C7637C7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E0EB1E39-630C-0B81-A040-1C6E35931154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B8843886-3789-07D9-E96E-D6BA1123661B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CF6A0E7C-534F-3198-1C6D-DF4DF256D8D1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43B2863D-B7D6-1518-B3D5-D4DD29CAA49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EB361286-8D4E-8040-6123-4FD24636CED3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3CFF21A3-CB5C-9111-DE5A-B9D5B553EDD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0F369A29-DC90-AF9E-EB9D-5ADA5DCF1AE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22A7A4D2-2E05-C3D6-37D2-135B34C9F2C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D54E93E2-C5E6-F514-5D88-DF6C6B912DE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6F0F50EE-70C0-177C-5C58-83F354952EE5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E6B5E8AE-5303-1936-7ADD-B58C0C4EB0A0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FE0734FF-5555-9371-BF56-17288F3F3FB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09470271-EA45-9CB1-AF55-E7770CC4856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8F67181B-B2F9-F870-B728-6A0EC048105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34CA4491-D734-89E8-4EB4-198ACB3A512B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B7ECE3B5-0D8D-6FB8-E252-1E2A4C36B5B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55997CEE-2D93-D5B9-A5A1-7FE86BCA0C8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16521B0C-B5E4-9307-D5CE-058A6E045786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FA2E3740-2CB3-CB3C-CCEA-28D275D025CA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F3DCE26C-53C9-E581-D0A9-4F243C71821C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24834DF3-8E5F-9407-0AB4-12B48E4D15F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3D667310-972F-7764-E09F-7F0D959DBC0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B8AB299A-9D9D-D4C0-CA2F-4139E8F097D3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4D1A1E26-8DB8-EE91-9348-3B46AC495833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6225CEAE-6FAE-B614-30CC-0CBE029FD6E1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F046F228-C671-FF16-DC62-62CD16BE98C1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685BCF11-7ACA-0BD7-8E6A-BAF1137D089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122A0424-3CFF-891E-0DBC-66BE80C6F9E0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0FF82245-403D-A744-0FBF-CE7FA0FC398F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9A5BF81F-B962-E0C4-8432-995C85E83B0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55E1B5F9-C9C5-732B-E5E7-28151450507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5B970362-182E-9CA8-9821-35AB27F20D02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69680000-43EB-61D7-FB45-802F5724D3E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145F845D-33C6-520B-5C83-C088A78166E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ECDE9A80-8011-4F16-BC9D-37CC57238275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2BCABFDA-8FFA-7259-7ADB-38FC1AE6592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6D10F5DE-A8B6-4B6A-4014-F5A33DD22FA7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A8FBD287-BC6A-B005-86B1-D38E4A3AFB08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D5B1BAFC-5ABC-A517-1977-8C6EDC6364E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F8AADB76-D048-E409-6FAB-459D12F30F2A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F94BBB93-4A37-C33F-DA79-B6557169206B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CA68E811-C4CA-6E4B-F522-9365511EF9B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aphicFrame>
        <p:nvGraphicFramePr>
          <p:cNvPr id="115" name="차트 4">
            <a:extLst>
              <a:ext uri="{FF2B5EF4-FFF2-40B4-BE49-F238E27FC236}">
                <a16:creationId xmlns:a16="http://schemas.microsoft.com/office/drawing/2014/main" id="{127461C2-00B4-0950-D1E9-ED4494E97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978653"/>
              </p:ext>
            </p:extLst>
          </p:nvPr>
        </p:nvGraphicFramePr>
        <p:xfrm>
          <a:off x="898979" y="4543318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6" name="차트 301">
            <a:extLst>
              <a:ext uri="{FF2B5EF4-FFF2-40B4-BE49-F238E27FC236}">
                <a16:creationId xmlns:a16="http://schemas.microsoft.com/office/drawing/2014/main" id="{3495EB02-073C-D0F7-BF09-B6B1BE945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4842379"/>
              </p:ext>
            </p:extLst>
          </p:nvPr>
        </p:nvGraphicFramePr>
        <p:xfrm>
          <a:off x="2975935" y="4545634"/>
          <a:ext cx="1619855" cy="161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7" name="TextBox 117">
            <a:extLst>
              <a:ext uri="{FF2B5EF4-FFF2-40B4-BE49-F238E27FC236}">
                <a16:creationId xmlns:a16="http://schemas.microsoft.com/office/drawing/2014/main" id="{46F16705-B1A7-B2A7-4331-72ABA5A70F23}"/>
              </a:ext>
            </a:extLst>
          </p:cNvPr>
          <p:cNvSpPr txBox="1"/>
          <p:nvPr/>
        </p:nvSpPr>
        <p:spPr>
          <a:xfrm>
            <a:off x="685825" y="2263782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rgbClr val="057EC7"/>
                </a:solidFill>
                <a:cs typeface="Arial" pitchFamily="34" charset="0"/>
              </a:rPr>
              <a:t>70%</a:t>
            </a:r>
            <a:endParaRPr lang="ko-KR" altLang="en-US" sz="4400" b="1" dirty="0">
              <a:solidFill>
                <a:srgbClr val="057EC7"/>
              </a:solidFill>
              <a:cs typeface="Arial" pitchFamily="34" charset="0"/>
            </a:endParaRPr>
          </a:p>
        </p:txBody>
      </p:sp>
      <p:sp>
        <p:nvSpPr>
          <p:cNvPr id="118" name="TextBox 118">
            <a:extLst>
              <a:ext uri="{FF2B5EF4-FFF2-40B4-BE49-F238E27FC236}">
                <a16:creationId xmlns:a16="http://schemas.microsoft.com/office/drawing/2014/main" id="{AD0558C2-C1EF-ADDA-88A7-2D50A8B93049}"/>
              </a:ext>
            </a:extLst>
          </p:cNvPr>
          <p:cNvSpPr txBox="1"/>
          <p:nvPr/>
        </p:nvSpPr>
        <p:spPr>
          <a:xfrm>
            <a:off x="764281" y="1853552"/>
            <a:ext cx="275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TextBox 119">
            <a:extLst>
              <a:ext uri="{FF2B5EF4-FFF2-40B4-BE49-F238E27FC236}">
                <a16:creationId xmlns:a16="http://schemas.microsoft.com/office/drawing/2014/main" id="{7EE3EBF2-3011-C944-3275-4DC1AA698EF9}"/>
              </a:ext>
            </a:extLst>
          </p:cNvPr>
          <p:cNvSpPr txBox="1"/>
          <p:nvPr/>
        </p:nvSpPr>
        <p:spPr>
          <a:xfrm>
            <a:off x="2058587" y="2202226"/>
            <a:ext cx="3048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0" name="TextBox 120">
            <a:extLst>
              <a:ext uri="{FF2B5EF4-FFF2-40B4-BE49-F238E27FC236}">
                <a16:creationId xmlns:a16="http://schemas.microsoft.com/office/drawing/2014/main" id="{8A4E0B4E-07E1-FDD4-7BC1-1887600AC1C6}"/>
              </a:ext>
            </a:extLst>
          </p:cNvPr>
          <p:cNvSpPr txBox="1"/>
          <p:nvPr/>
        </p:nvSpPr>
        <p:spPr>
          <a:xfrm>
            <a:off x="721069" y="2947887"/>
            <a:ext cx="4385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21" name="TextBox 121">
            <a:extLst>
              <a:ext uri="{FF2B5EF4-FFF2-40B4-BE49-F238E27FC236}">
                <a16:creationId xmlns:a16="http://schemas.microsoft.com/office/drawing/2014/main" id="{16E264FE-6BB8-1BEC-F802-6F9034777DA6}"/>
              </a:ext>
            </a:extLst>
          </p:cNvPr>
          <p:cNvSpPr txBox="1"/>
          <p:nvPr/>
        </p:nvSpPr>
        <p:spPr>
          <a:xfrm>
            <a:off x="959878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Option A,B,C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2">
            <a:extLst>
              <a:ext uri="{FF2B5EF4-FFF2-40B4-BE49-F238E27FC236}">
                <a16:creationId xmlns:a16="http://schemas.microsoft.com/office/drawing/2014/main" id="{2B40C673-1C85-5E1D-7126-168C573413DD}"/>
              </a:ext>
            </a:extLst>
          </p:cNvPr>
          <p:cNvSpPr txBox="1"/>
          <p:nvPr/>
        </p:nvSpPr>
        <p:spPr>
          <a:xfrm>
            <a:off x="3036834" y="4193593"/>
            <a:ext cx="14980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3" name="TextBox 123">
            <a:extLst>
              <a:ext uri="{FF2B5EF4-FFF2-40B4-BE49-F238E27FC236}">
                <a16:creationId xmlns:a16="http://schemas.microsoft.com/office/drawing/2014/main" id="{379305B3-7BDA-B4A8-429D-3C718925C0FC}"/>
              </a:ext>
            </a:extLst>
          </p:cNvPr>
          <p:cNvSpPr txBox="1"/>
          <p:nvPr/>
        </p:nvSpPr>
        <p:spPr>
          <a:xfrm>
            <a:off x="3352543" y="5121159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4" name="TextBox 124">
            <a:extLst>
              <a:ext uri="{FF2B5EF4-FFF2-40B4-BE49-F238E27FC236}">
                <a16:creationId xmlns:a16="http://schemas.microsoft.com/office/drawing/2014/main" id="{B077C43C-58C9-9FC0-E1CE-179FB5409668}"/>
              </a:ext>
            </a:extLst>
          </p:cNvPr>
          <p:cNvSpPr txBox="1"/>
          <p:nvPr/>
        </p:nvSpPr>
        <p:spPr>
          <a:xfrm>
            <a:off x="1275587" y="511884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5" name="Group 125">
            <a:extLst>
              <a:ext uri="{FF2B5EF4-FFF2-40B4-BE49-F238E27FC236}">
                <a16:creationId xmlns:a16="http://schemas.microsoft.com/office/drawing/2014/main" id="{5EB4B8D5-8EB8-5C07-CFC8-9031257DA46B}"/>
              </a:ext>
            </a:extLst>
          </p:cNvPr>
          <p:cNvGrpSpPr/>
          <p:nvPr/>
        </p:nvGrpSpPr>
        <p:grpSpPr>
          <a:xfrm>
            <a:off x="5355857" y="5520398"/>
            <a:ext cx="1640631" cy="540524"/>
            <a:chOff x="3633543" y="1538722"/>
            <a:chExt cx="1640631" cy="540524"/>
          </a:xfrm>
        </p:grpSpPr>
        <p:grpSp>
          <p:nvGrpSpPr>
            <p:cNvPr id="126" name="Group 126">
              <a:extLst>
                <a:ext uri="{FF2B5EF4-FFF2-40B4-BE49-F238E27FC236}">
                  <a16:creationId xmlns:a16="http://schemas.microsoft.com/office/drawing/2014/main" id="{B49829C0-A489-7AB6-D238-D47952645A9B}"/>
                </a:ext>
              </a:extLst>
            </p:cNvPr>
            <p:cNvGrpSpPr/>
            <p:nvPr/>
          </p:nvGrpSpPr>
          <p:grpSpPr>
            <a:xfrm>
              <a:off x="3633543" y="1538722"/>
              <a:ext cx="1640631" cy="276999"/>
              <a:chOff x="5117136" y="2124311"/>
              <a:chExt cx="1640631" cy="276999"/>
            </a:xfrm>
          </p:grpSpPr>
          <p:sp>
            <p:nvSpPr>
              <p:cNvPr id="130" name="Rectangle 130">
                <a:extLst>
                  <a:ext uri="{FF2B5EF4-FFF2-40B4-BE49-F238E27FC236}">
                    <a16:creationId xmlns:a16="http://schemas.microsoft.com/office/drawing/2014/main" id="{59B49859-56BD-607A-44F2-D51825A10EA7}"/>
                  </a:ext>
                </a:extLst>
              </p:cNvPr>
              <p:cNvSpPr/>
              <p:nvPr/>
            </p:nvSpPr>
            <p:spPr>
              <a:xfrm>
                <a:off x="5117136" y="2202984"/>
                <a:ext cx="152039" cy="143201"/>
              </a:xfrm>
              <a:prstGeom prst="rect">
                <a:avLst/>
              </a:prstGeom>
              <a:solidFill>
                <a:srgbClr val="057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1" name="TextBox 131">
                <a:extLst>
                  <a:ext uri="{FF2B5EF4-FFF2-40B4-BE49-F238E27FC236}">
                    <a16:creationId xmlns:a16="http://schemas.microsoft.com/office/drawing/2014/main" id="{45AE788F-8F55-4514-75CA-331883C7C99B}"/>
                  </a:ext>
                </a:extLst>
              </p:cNvPr>
              <p:cNvSpPr txBox="1"/>
              <p:nvPr/>
            </p:nvSpPr>
            <p:spPr>
              <a:xfrm>
                <a:off x="5267955" y="2124311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7" name="Group 127">
              <a:extLst>
                <a:ext uri="{FF2B5EF4-FFF2-40B4-BE49-F238E27FC236}">
                  <a16:creationId xmlns:a16="http://schemas.microsoft.com/office/drawing/2014/main" id="{5E727301-B0DB-CAC4-18C2-495710D58410}"/>
                </a:ext>
              </a:extLst>
            </p:cNvPr>
            <p:cNvGrpSpPr/>
            <p:nvPr/>
          </p:nvGrpSpPr>
          <p:grpSpPr>
            <a:xfrm>
              <a:off x="3633543" y="1802247"/>
              <a:ext cx="1640631" cy="276999"/>
              <a:chOff x="3429013" y="2387836"/>
              <a:chExt cx="1640631" cy="276999"/>
            </a:xfrm>
          </p:grpSpPr>
          <p:sp>
            <p:nvSpPr>
              <p:cNvPr id="128" name="Rectangle 128">
                <a:extLst>
                  <a:ext uri="{FF2B5EF4-FFF2-40B4-BE49-F238E27FC236}">
                    <a16:creationId xmlns:a16="http://schemas.microsoft.com/office/drawing/2014/main" id="{F959A21B-96BD-7737-EBAD-765A2EC6B0ED}"/>
                  </a:ext>
                </a:extLst>
              </p:cNvPr>
              <p:cNvSpPr/>
              <p:nvPr/>
            </p:nvSpPr>
            <p:spPr>
              <a:xfrm>
                <a:off x="3429013" y="2466509"/>
                <a:ext cx="152039" cy="143201"/>
              </a:xfrm>
              <a:prstGeom prst="rect">
                <a:avLst/>
              </a:prstGeom>
              <a:solidFill>
                <a:srgbClr val="0465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9" name="TextBox 129">
                <a:extLst>
                  <a:ext uri="{FF2B5EF4-FFF2-40B4-BE49-F238E27FC236}">
                    <a16:creationId xmlns:a16="http://schemas.microsoft.com/office/drawing/2014/main" id="{EA6850DD-D1B5-5E1C-39C1-9A2C611A125D}"/>
                  </a:ext>
                </a:extLst>
              </p:cNvPr>
              <p:cNvSpPr txBox="1"/>
              <p:nvPr/>
            </p:nvSpPr>
            <p:spPr>
              <a:xfrm>
                <a:off x="3579832" y="2387836"/>
                <a:ext cx="1489812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132" name="Rectangle 132">
            <a:extLst>
              <a:ext uri="{FF2B5EF4-FFF2-40B4-BE49-F238E27FC236}">
                <a16:creationId xmlns:a16="http://schemas.microsoft.com/office/drawing/2014/main" id="{262D7AD9-6118-BDB8-EB5A-2233B0148E9C}"/>
              </a:ext>
            </a:extLst>
          </p:cNvPr>
          <p:cNvSpPr/>
          <p:nvPr/>
        </p:nvSpPr>
        <p:spPr>
          <a:xfrm>
            <a:off x="6804000" y="5532172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33" name="Rectangle 133">
            <a:extLst>
              <a:ext uri="{FF2B5EF4-FFF2-40B4-BE49-F238E27FC236}">
                <a16:creationId xmlns:a16="http://schemas.microsoft.com/office/drawing/2014/main" id="{0C347CFC-40DC-6B8D-58C4-ED103988C96E}"/>
              </a:ext>
            </a:extLst>
          </p:cNvPr>
          <p:cNvSpPr/>
          <p:nvPr/>
        </p:nvSpPr>
        <p:spPr>
          <a:xfrm>
            <a:off x="6804000" y="5786533"/>
            <a:ext cx="47666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designed..  </a:t>
            </a:r>
          </a:p>
        </p:txBody>
      </p:sp>
      <p:sp>
        <p:nvSpPr>
          <p:cNvPr id="134" name="Teardrop 134">
            <a:extLst>
              <a:ext uri="{FF2B5EF4-FFF2-40B4-BE49-F238E27FC236}">
                <a16:creationId xmlns:a16="http://schemas.microsoft.com/office/drawing/2014/main" id="{D67B83FE-AC0C-ECFC-6421-98E400C12335}"/>
              </a:ext>
            </a:extLst>
          </p:cNvPr>
          <p:cNvSpPr/>
          <p:nvPr/>
        </p:nvSpPr>
        <p:spPr>
          <a:xfrm rot="8100000">
            <a:off x="6279096" y="2552203"/>
            <a:ext cx="432048" cy="432048"/>
          </a:xfrm>
          <a:prstGeom prst="teardrop">
            <a:avLst>
              <a:gd name="adj" fmla="val 149054"/>
            </a:avLst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5" name="Teardrop 135">
            <a:extLst>
              <a:ext uri="{FF2B5EF4-FFF2-40B4-BE49-F238E27FC236}">
                <a16:creationId xmlns:a16="http://schemas.microsoft.com/office/drawing/2014/main" id="{3E08834F-35F1-9E8A-E8F9-1BDFED87175D}"/>
              </a:ext>
            </a:extLst>
          </p:cNvPr>
          <p:cNvSpPr/>
          <p:nvPr/>
        </p:nvSpPr>
        <p:spPr>
          <a:xfrm rot="8100000">
            <a:off x="9813972" y="2865392"/>
            <a:ext cx="432048" cy="432048"/>
          </a:xfrm>
          <a:prstGeom prst="teardrop">
            <a:avLst>
              <a:gd name="adj" fmla="val 149054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6" name="TextBox 136">
            <a:extLst>
              <a:ext uri="{FF2B5EF4-FFF2-40B4-BE49-F238E27FC236}">
                <a16:creationId xmlns:a16="http://schemas.microsoft.com/office/drawing/2014/main" id="{652C7C4A-E657-3699-7638-81CC3BD1D79E}"/>
              </a:ext>
            </a:extLst>
          </p:cNvPr>
          <p:cNvSpPr txBox="1"/>
          <p:nvPr/>
        </p:nvSpPr>
        <p:spPr>
          <a:xfrm>
            <a:off x="6332165" y="261297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7" name="TextBox 137">
            <a:extLst>
              <a:ext uri="{FF2B5EF4-FFF2-40B4-BE49-F238E27FC236}">
                <a16:creationId xmlns:a16="http://schemas.microsoft.com/office/drawing/2014/main" id="{6A6B2DD1-6098-2CD0-B7A0-3B509A90CCB7}"/>
              </a:ext>
            </a:extLst>
          </p:cNvPr>
          <p:cNvSpPr txBox="1"/>
          <p:nvPr/>
        </p:nvSpPr>
        <p:spPr>
          <a:xfrm>
            <a:off x="9874720" y="2912139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F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8" name="Flecha: cheurón 137">
            <a:extLst>
              <a:ext uri="{FF2B5EF4-FFF2-40B4-BE49-F238E27FC236}">
                <a16:creationId xmlns:a16="http://schemas.microsoft.com/office/drawing/2014/main" id="{02EE52AB-4193-6822-EBD3-6240A0A87F01}"/>
              </a:ext>
            </a:extLst>
          </p:cNvPr>
          <p:cNvSpPr/>
          <p:nvPr/>
        </p:nvSpPr>
        <p:spPr>
          <a:xfrm>
            <a:off x="695770" y="4642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39" name="Flecha: cheurón 138">
            <a:extLst>
              <a:ext uri="{FF2B5EF4-FFF2-40B4-BE49-F238E27FC236}">
                <a16:creationId xmlns:a16="http://schemas.microsoft.com/office/drawing/2014/main" id="{BDB5A68C-539D-A6F0-3079-E02CFFB2D5A3}"/>
              </a:ext>
            </a:extLst>
          </p:cNvPr>
          <p:cNvSpPr/>
          <p:nvPr/>
        </p:nvSpPr>
        <p:spPr>
          <a:xfrm>
            <a:off x="1093250" y="4632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40" name="CuadroTexto 139">
            <a:extLst>
              <a:ext uri="{FF2B5EF4-FFF2-40B4-BE49-F238E27FC236}">
                <a16:creationId xmlns:a16="http://schemas.microsoft.com/office/drawing/2014/main" id="{2B316193-6C75-919B-F30A-26592EADFC1B}"/>
              </a:ext>
            </a:extLst>
          </p:cNvPr>
          <p:cNvSpPr txBox="1"/>
          <p:nvPr/>
        </p:nvSpPr>
        <p:spPr>
          <a:xfrm>
            <a:off x="1623435" y="396007"/>
            <a:ext cx="488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spc="600" dirty="0">
                <a:solidFill>
                  <a:schemeClr val="bg1">
                    <a:lumMod val="50000"/>
                  </a:schemeClr>
                </a:solidFill>
              </a:rPr>
              <a:t>MAPS </a:t>
            </a:r>
            <a:r>
              <a:rPr lang="es-MX" sz="4800" b="1" spc="600" dirty="0">
                <a:solidFill>
                  <a:srgbClr val="057EC7"/>
                </a:solidFill>
              </a:rPr>
              <a:t>STYLE</a:t>
            </a:r>
            <a:endParaRPr lang="es-PE" sz="4800" b="1" spc="600" dirty="0">
              <a:solidFill>
                <a:srgbClr val="057EC7"/>
              </a:solidFill>
            </a:endParaRPr>
          </a:p>
        </p:txBody>
      </p:sp>
      <p:grpSp>
        <p:nvGrpSpPr>
          <p:cNvPr id="141" name="Group 4">
            <a:extLst>
              <a:ext uri="{FF2B5EF4-FFF2-40B4-BE49-F238E27FC236}">
                <a16:creationId xmlns:a16="http://schemas.microsoft.com/office/drawing/2014/main" id="{897FD34B-E15F-CE7F-9FD4-2C8B16A10B9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29198" y="320396"/>
            <a:ext cx="890211" cy="936346"/>
            <a:chOff x="2469" y="712"/>
            <a:chExt cx="2740" cy="2882"/>
          </a:xfrm>
        </p:grpSpPr>
        <p:sp>
          <p:nvSpPr>
            <p:cNvPr id="142" name="Freeform 5">
              <a:extLst>
                <a:ext uri="{FF2B5EF4-FFF2-40B4-BE49-F238E27FC236}">
                  <a16:creationId xmlns:a16="http://schemas.microsoft.com/office/drawing/2014/main" id="{D4E4F6B0-4002-8D97-0B28-E5EB5477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70168659-8C33-F3B6-08C3-90A6D60AC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97B3F709-78C4-EFD0-D3ED-48C94A91C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2D7E883E-D2E3-D770-977B-539DBC959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A32C3DE4-76A9-F164-10D6-044E33B2D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1427989F-BF13-8C8E-2371-56B4C8542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8" name="Freeform 13">
              <a:extLst>
                <a:ext uri="{FF2B5EF4-FFF2-40B4-BE49-F238E27FC236}">
                  <a16:creationId xmlns:a16="http://schemas.microsoft.com/office/drawing/2014/main" id="{12457847-1C01-24F8-E450-7EE16702D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D1818B9B-B05E-8711-2CD1-1F3BCB2D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0" name="Freeform 15">
              <a:extLst>
                <a:ext uri="{FF2B5EF4-FFF2-40B4-BE49-F238E27FC236}">
                  <a16:creationId xmlns:a16="http://schemas.microsoft.com/office/drawing/2014/main" id="{DD1565D1-9C0F-6368-3AF9-7DE3A81DA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1" name="Freeform 17">
              <a:extLst>
                <a:ext uri="{FF2B5EF4-FFF2-40B4-BE49-F238E27FC236}">
                  <a16:creationId xmlns:a16="http://schemas.microsoft.com/office/drawing/2014/main" id="{57F22FBD-9F2F-5AFC-BDE7-B8251EBB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2" name="Freeform 18">
              <a:extLst>
                <a:ext uri="{FF2B5EF4-FFF2-40B4-BE49-F238E27FC236}">
                  <a16:creationId xmlns:a16="http://schemas.microsoft.com/office/drawing/2014/main" id="{408F364B-C8DB-9E20-9A7C-9A7D4C495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53" name="Teardrop 135">
            <a:extLst>
              <a:ext uri="{FF2B5EF4-FFF2-40B4-BE49-F238E27FC236}">
                <a16:creationId xmlns:a16="http://schemas.microsoft.com/office/drawing/2014/main" id="{11966843-8E44-FA91-CAE2-FD1D2F2BFAFB}"/>
              </a:ext>
            </a:extLst>
          </p:cNvPr>
          <p:cNvSpPr/>
          <p:nvPr/>
        </p:nvSpPr>
        <p:spPr>
          <a:xfrm rot="8100000">
            <a:off x="8517698" y="3572445"/>
            <a:ext cx="432048" cy="432048"/>
          </a:xfrm>
          <a:prstGeom prst="teardrop">
            <a:avLst>
              <a:gd name="adj" fmla="val 149054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4" name="TextBox 137">
            <a:extLst>
              <a:ext uri="{FF2B5EF4-FFF2-40B4-BE49-F238E27FC236}">
                <a16:creationId xmlns:a16="http://schemas.microsoft.com/office/drawing/2014/main" id="{A87976A7-3402-3500-CFCD-ADA962335484}"/>
              </a:ext>
            </a:extLst>
          </p:cNvPr>
          <p:cNvSpPr txBox="1"/>
          <p:nvPr/>
        </p:nvSpPr>
        <p:spPr>
          <a:xfrm>
            <a:off x="8578446" y="3619192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5" name="Teardrop 135">
            <a:extLst>
              <a:ext uri="{FF2B5EF4-FFF2-40B4-BE49-F238E27FC236}">
                <a16:creationId xmlns:a16="http://schemas.microsoft.com/office/drawing/2014/main" id="{89605AFB-1A73-C4F8-8D7E-A9F731DF1435}"/>
              </a:ext>
            </a:extLst>
          </p:cNvPr>
          <p:cNvSpPr/>
          <p:nvPr/>
        </p:nvSpPr>
        <p:spPr>
          <a:xfrm rot="8100000">
            <a:off x="9777033" y="1741836"/>
            <a:ext cx="432048" cy="432048"/>
          </a:xfrm>
          <a:prstGeom prst="teardrop">
            <a:avLst>
              <a:gd name="adj" fmla="val 149054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6" name="TextBox 137">
            <a:extLst>
              <a:ext uri="{FF2B5EF4-FFF2-40B4-BE49-F238E27FC236}">
                <a16:creationId xmlns:a16="http://schemas.microsoft.com/office/drawing/2014/main" id="{3088AE54-7564-090D-2A57-0733C85D6F7A}"/>
              </a:ext>
            </a:extLst>
          </p:cNvPr>
          <p:cNvSpPr txBox="1"/>
          <p:nvPr/>
        </p:nvSpPr>
        <p:spPr>
          <a:xfrm>
            <a:off x="9837781" y="1788583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E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7" name="Teardrop 135">
            <a:extLst>
              <a:ext uri="{FF2B5EF4-FFF2-40B4-BE49-F238E27FC236}">
                <a16:creationId xmlns:a16="http://schemas.microsoft.com/office/drawing/2014/main" id="{801DFEF0-1203-D72D-24B0-41D28DAB4AAA}"/>
              </a:ext>
            </a:extLst>
          </p:cNvPr>
          <p:cNvSpPr/>
          <p:nvPr/>
        </p:nvSpPr>
        <p:spPr>
          <a:xfrm rot="8100000">
            <a:off x="6977597" y="3798427"/>
            <a:ext cx="432048" cy="432048"/>
          </a:xfrm>
          <a:prstGeom prst="teardrop">
            <a:avLst>
              <a:gd name="adj" fmla="val 149054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8" name="TextBox 137">
            <a:extLst>
              <a:ext uri="{FF2B5EF4-FFF2-40B4-BE49-F238E27FC236}">
                <a16:creationId xmlns:a16="http://schemas.microsoft.com/office/drawing/2014/main" id="{CC13766B-72BA-D4C4-D1D9-927E28A77849}"/>
              </a:ext>
            </a:extLst>
          </p:cNvPr>
          <p:cNvSpPr txBox="1"/>
          <p:nvPr/>
        </p:nvSpPr>
        <p:spPr>
          <a:xfrm>
            <a:off x="7038345" y="3845174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9" name="Teardrop 135">
            <a:extLst>
              <a:ext uri="{FF2B5EF4-FFF2-40B4-BE49-F238E27FC236}">
                <a16:creationId xmlns:a16="http://schemas.microsoft.com/office/drawing/2014/main" id="{8E722DF4-3234-30F6-B1C0-BBBDAF1B591E}"/>
              </a:ext>
            </a:extLst>
          </p:cNvPr>
          <p:cNvSpPr/>
          <p:nvPr/>
        </p:nvSpPr>
        <p:spPr>
          <a:xfrm rot="8100000">
            <a:off x="7357057" y="1413777"/>
            <a:ext cx="432048" cy="432048"/>
          </a:xfrm>
          <a:prstGeom prst="teardrop">
            <a:avLst>
              <a:gd name="adj" fmla="val 149054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0" name="TextBox 137">
            <a:extLst>
              <a:ext uri="{FF2B5EF4-FFF2-40B4-BE49-F238E27FC236}">
                <a16:creationId xmlns:a16="http://schemas.microsoft.com/office/drawing/2014/main" id="{F6E3CE2F-CE2A-82B7-1923-04EA4D9F5B53}"/>
              </a:ext>
            </a:extLst>
          </p:cNvPr>
          <p:cNvSpPr txBox="1"/>
          <p:nvPr/>
        </p:nvSpPr>
        <p:spPr>
          <a:xfrm>
            <a:off x="7417805" y="1460524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2" name="Teardrop 135">
            <a:extLst>
              <a:ext uri="{FF2B5EF4-FFF2-40B4-BE49-F238E27FC236}">
                <a16:creationId xmlns:a16="http://schemas.microsoft.com/office/drawing/2014/main" id="{357E514E-95E6-749C-C710-F00548323324}"/>
              </a:ext>
            </a:extLst>
          </p:cNvPr>
          <p:cNvSpPr/>
          <p:nvPr/>
        </p:nvSpPr>
        <p:spPr>
          <a:xfrm rot="8100000">
            <a:off x="10634227" y="3952421"/>
            <a:ext cx="432048" cy="432048"/>
          </a:xfrm>
          <a:prstGeom prst="teardrop">
            <a:avLst>
              <a:gd name="adj" fmla="val 149054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" name="TextBox 137">
            <a:extLst>
              <a:ext uri="{FF2B5EF4-FFF2-40B4-BE49-F238E27FC236}">
                <a16:creationId xmlns:a16="http://schemas.microsoft.com/office/drawing/2014/main" id="{D928B8E1-944B-1A1A-45D0-054EF8B573D6}"/>
              </a:ext>
            </a:extLst>
          </p:cNvPr>
          <p:cNvSpPr txBox="1"/>
          <p:nvPr/>
        </p:nvSpPr>
        <p:spPr>
          <a:xfrm>
            <a:off x="10694975" y="3999168"/>
            <a:ext cx="327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64" name="Imagen 163">
            <a:extLst>
              <a:ext uri="{FF2B5EF4-FFF2-40B4-BE49-F238E27FC236}">
                <a16:creationId xmlns:a16="http://schemas.microsoft.com/office/drawing/2014/main" id="{85BA34EC-80A8-BEDB-A1EE-F16D22156A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7223313" y="4444017"/>
            <a:ext cx="3542348" cy="10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3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3F5F1A-ADCB-7193-71FB-AA5C0CB315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77" r="292"/>
          <a:stretch/>
        </p:blipFill>
        <p:spPr>
          <a:xfrm>
            <a:off x="0" y="0"/>
            <a:ext cx="10001250" cy="68608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B470652-4F48-9902-4657-B6C360BC99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944" r="292"/>
          <a:stretch/>
        </p:blipFill>
        <p:spPr>
          <a:xfrm flipH="1">
            <a:off x="10001250" y="0"/>
            <a:ext cx="2190750" cy="68608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882F38C3-E77A-3B71-9468-115F825F6527}"/>
              </a:ext>
            </a:extLst>
          </p:cNvPr>
          <p:cNvSpPr/>
          <p:nvPr/>
        </p:nvSpPr>
        <p:spPr>
          <a:xfrm>
            <a:off x="5862398" y="2452958"/>
            <a:ext cx="6375656" cy="18288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8000">
                <a:srgbClr val="057EC7"/>
              </a:gs>
              <a:gs pos="100000">
                <a:srgbClr val="057EC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6" name="Group 16">
            <a:extLst>
              <a:ext uri="{FF2B5EF4-FFF2-40B4-BE49-F238E27FC236}">
                <a16:creationId xmlns:a16="http://schemas.microsoft.com/office/drawing/2014/main" id="{25FF2EEC-5F6D-D3EF-EDDB-AB3B67E3D736}"/>
              </a:ext>
            </a:extLst>
          </p:cNvPr>
          <p:cNvGrpSpPr/>
          <p:nvPr/>
        </p:nvGrpSpPr>
        <p:grpSpPr>
          <a:xfrm flipH="1">
            <a:off x="6874685" y="2841386"/>
            <a:ext cx="4538627" cy="1142740"/>
            <a:chOff x="3403591" y="2739311"/>
            <a:chExt cx="4797245" cy="1142740"/>
          </a:xfrm>
        </p:grpSpPr>
        <p:sp>
          <p:nvSpPr>
            <p:cNvPr id="7" name="TextBox 17">
              <a:extLst>
                <a:ext uri="{FF2B5EF4-FFF2-40B4-BE49-F238E27FC236}">
                  <a16:creationId xmlns:a16="http://schemas.microsoft.com/office/drawing/2014/main" id="{B30131DD-6BB1-7A00-7FFD-9A27F600C5A0}"/>
                </a:ext>
              </a:extLst>
            </p:cNvPr>
            <p:cNvSpPr txBox="1"/>
            <p:nvPr/>
          </p:nvSpPr>
          <p:spPr>
            <a:xfrm>
              <a:off x="3403591" y="2739311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4EDEEBFC-D7EB-0D0C-A52D-4BB3C96D2AC4}"/>
                </a:ext>
              </a:extLst>
            </p:cNvPr>
            <p:cNvSpPr txBox="1"/>
            <p:nvPr/>
          </p:nvSpPr>
          <p:spPr>
            <a:xfrm>
              <a:off x="3423740" y="350239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5F9F99-AB5A-B3D2-8AFF-C2666CF22704}"/>
              </a:ext>
            </a:extLst>
          </p:cNvPr>
          <p:cNvCxnSpPr>
            <a:cxnSpLocks/>
          </p:cNvCxnSpPr>
          <p:nvPr/>
        </p:nvCxnSpPr>
        <p:spPr>
          <a:xfrm>
            <a:off x="6115214" y="2841386"/>
            <a:ext cx="2016703" cy="0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3968917D-8FAD-1C07-F4E5-433565705AF3}"/>
              </a:ext>
            </a:extLst>
          </p:cNvPr>
          <p:cNvCxnSpPr>
            <a:cxnSpLocks/>
          </p:cNvCxnSpPr>
          <p:nvPr/>
        </p:nvCxnSpPr>
        <p:spPr>
          <a:xfrm>
            <a:off x="9671214" y="4085986"/>
            <a:ext cx="2016703" cy="0"/>
          </a:xfrm>
          <a:prstGeom prst="line">
            <a:avLst/>
          </a:prstGeom>
          <a:ln w="22225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8D9CDE51-E65F-A9C2-E049-E3357D78B4AD}"/>
              </a:ext>
            </a:extLst>
          </p:cNvPr>
          <p:cNvSpPr/>
          <p:nvPr/>
        </p:nvSpPr>
        <p:spPr>
          <a:xfrm>
            <a:off x="5923456" y="3158553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id="{64B2B584-504F-7AAF-A486-7949FBB2DC64}"/>
              </a:ext>
            </a:extLst>
          </p:cNvPr>
          <p:cNvSpPr/>
          <p:nvPr/>
        </p:nvSpPr>
        <p:spPr>
          <a:xfrm>
            <a:off x="6320936" y="3157548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1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Marcador de posición de imagen 71">
            <a:extLst>
              <a:ext uri="{FF2B5EF4-FFF2-40B4-BE49-F238E27FC236}">
                <a16:creationId xmlns:a16="http://schemas.microsoft.com/office/drawing/2014/main" id="{8ECAB06F-8438-FF04-5FD5-24A3DD893938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8" r="29818"/>
          <a:stretch>
            <a:fillRect/>
          </a:stretch>
        </p:blipFill>
        <p:spPr>
          <a:xfrm>
            <a:off x="0" y="0"/>
            <a:ext cx="4160838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5E6C46-1F10-FFB6-FB2E-1589C9640DA6}"/>
              </a:ext>
            </a:extLst>
          </p:cNvPr>
          <p:cNvSpPr txBox="1"/>
          <p:nvPr/>
        </p:nvSpPr>
        <p:spPr>
          <a:xfrm>
            <a:off x="4293714" y="1494512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Contents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24FA4-59E3-937E-F9CF-CDEBBD1F303C}"/>
              </a:ext>
            </a:extLst>
          </p:cNvPr>
          <p:cNvSpPr txBox="1"/>
          <p:nvPr/>
        </p:nvSpPr>
        <p:spPr>
          <a:xfrm>
            <a:off x="4293714" y="2748836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>
                    <a:lumMod val="50000"/>
                  </a:schemeClr>
                </a:solidFill>
              </a:rPr>
              <a:t>B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Contents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976B5-79F7-D9AD-697C-A1F8E06C458D}"/>
              </a:ext>
            </a:extLst>
          </p:cNvPr>
          <p:cNvSpPr txBox="1"/>
          <p:nvPr/>
        </p:nvSpPr>
        <p:spPr>
          <a:xfrm>
            <a:off x="4293714" y="4003160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>
                    <a:lumMod val="50000"/>
                  </a:schemeClr>
                </a:solidFill>
              </a:rPr>
              <a:t>C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Contents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AAAF7-A66E-5DFA-4116-9AE7DD1E2C09}"/>
              </a:ext>
            </a:extLst>
          </p:cNvPr>
          <p:cNvSpPr txBox="1"/>
          <p:nvPr/>
        </p:nvSpPr>
        <p:spPr>
          <a:xfrm>
            <a:off x="4293714" y="5257484"/>
            <a:ext cx="1740892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ko-KR" sz="4000" dirty="0">
                <a:solidFill>
                  <a:schemeClr val="bg1">
                    <a:lumMod val="50000"/>
                  </a:schemeClr>
                </a:solidFill>
              </a:rPr>
              <a:t>D </a:t>
            </a:r>
            <a:r>
              <a:rPr lang="en-US" altLang="ko-KR" sz="2000" dirty="0">
                <a:solidFill>
                  <a:schemeClr val="bg1">
                    <a:lumMod val="50000"/>
                  </a:schemeClr>
                </a:solidFill>
              </a:rPr>
              <a:t>Contents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9731B0-4798-081B-994A-67921C9614FE}"/>
              </a:ext>
            </a:extLst>
          </p:cNvPr>
          <p:cNvGrpSpPr/>
          <p:nvPr/>
        </p:nvGrpSpPr>
        <p:grpSpPr>
          <a:xfrm>
            <a:off x="4793672" y="2110697"/>
            <a:ext cx="6854289" cy="767940"/>
            <a:chOff x="4955597" y="1667025"/>
            <a:chExt cx="6854289" cy="7679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FDF98E-A068-F94A-2513-ECB7FA3ABDC4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719D96-FCA7-94FB-22B0-43B62319188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2DB4B12-58C3-D1AB-2364-CDAB98A97564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57EC7"/>
                    </a:solidFill>
                  </a:rPr>
                  <a:t>5,000</a:t>
                </a:r>
              </a:p>
            </p:txBody>
          </p:sp>
        </p:grpSp>
        <p:cxnSp>
          <p:nvCxnSpPr>
            <p:cNvPr id="9" name="직선 연결선 73">
              <a:extLst>
                <a:ext uri="{FF2B5EF4-FFF2-40B4-BE49-F238E27FC236}">
                  <a16:creationId xmlns:a16="http://schemas.microsoft.com/office/drawing/2014/main" id="{798B395E-1944-77C1-578A-778FB0972448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14C7D0-4CFA-D5FF-1CE5-7A2B74EE42E4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89F4271-45B4-F174-6A1C-74D2FA4AEEC6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1C6B7C-ACE8-6689-CD75-D161F3893895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57EC7"/>
                    </a:solidFill>
                  </a:rPr>
                  <a:t>34</a:t>
                </a:r>
                <a:r>
                  <a:rPr lang="en-US" altLang="ko-KR" sz="1400" dirty="0">
                    <a:solidFill>
                      <a:srgbClr val="057EC7"/>
                    </a:solidFill>
                  </a:rPr>
                  <a:t>%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F6720D-48A7-4808-E61E-618C58C192EE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2ED916-2243-3422-DBF2-400E02111513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842EC9B-E295-43CF-D179-ACBA02EBCEA2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57EC7"/>
                    </a:solidFill>
                  </a:rPr>
                  <a:t>2021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D98D383-0F6E-3E6B-79C2-A67D35D179F4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05511E-B0D4-A941-F41C-4E2C29FBC829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56B4F0-AFF7-21B4-DCD8-E2F28CD095DF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57EC7"/>
                    </a:solidFill>
                  </a:rPr>
                  <a:t>8,000</a:t>
                </a:r>
              </a:p>
            </p:txBody>
          </p:sp>
        </p:grpSp>
        <p:cxnSp>
          <p:nvCxnSpPr>
            <p:cNvPr id="13" name="직선 연결선 81">
              <a:extLst>
                <a:ext uri="{FF2B5EF4-FFF2-40B4-BE49-F238E27FC236}">
                  <a16:creationId xmlns:a16="http://schemas.microsoft.com/office/drawing/2014/main" id="{FCE35471-6C49-4527-D57D-E9606880AEC1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직선 연결선 82">
              <a:extLst>
                <a:ext uri="{FF2B5EF4-FFF2-40B4-BE49-F238E27FC236}">
                  <a16:creationId xmlns:a16="http://schemas.microsoft.com/office/drawing/2014/main" id="{8F5D0CE8-3D7C-B408-676C-1EB94D34DC20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69CDFF-F706-DA6A-1149-A03964B88DD2}"/>
              </a:ext>
            </a:extLst>
          </p:cNvPr>
          <p:cNvGrpSpPr/>
          <p:nvPr/>
        </p:nvGrpSpPr>
        <p:grpSpPr>
          <a:xfrm>
            <a:off x="4793670" y="3365021"/>
            <a:ext cx="6854289" cy="767940"/>
            <a:chOff x="4955597" y="1667025"/>
            <a:chExt cx="6854289" cy="76794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9CC40C4-C6CE-21B0-E287-BBA1866A7BEF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B7512A8-5E09-E490-61C8-88964380172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1CF4C4F-3C10-43FE-F4C8-82163B2726AD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465A0"/>
                    </a:solidFill>
                  </a:rPr>
                  <a:t>5,000</a:t>
                </a:r>
              </a:p>
            </p:txBody>
          </p:sp>
        </p:grpSp>
        <p:cxnSp>
          <p:nvCxnSpPr>
            <p:cNvPr id="25" name="직선 연결선 73">
              <a:extLst>
                <a:ext uri="{FF2B5EF4-FFF2-40B4-BE49-F238E27FC236}">
                  <a16:creationId xmlns:a16="http://schemas.microsoft.com/office/drawing/2014/main" id="{CE07CA89-3E91-AFFE-695B-B94DF8481615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9B951F8-4EE8-8C77-38D5-CAF83CDA4678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E6EA72E-E2C6-0154-5204-91768C5B8D95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A85AB1-F2C6-6CC4-4CBE-568F69388E6F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465A0"/>
                    </a:solidFill>
                  </a:rPr>
                  <a:t>34</a:t>
                </a:r>
                <a:r>
                  <a:rPr lang="en-US" altLang="ko-KR" sz="1400" dirty="0">
                    <a:solidFill>
                      <a:srgbClr val="0465A0"/>
                    </a:solidFill>
                  </a:rPr>
                  <a:t>%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947344-61E0-8B08-0B86-92956BCA3BEA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0A8712-93C8-33FA-B891-DA60A18C1058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A35C78-2FAE-B13A-094D-D5A906B7301C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465A0"/>
                    </a:solidFill>
                  </a:rPr>
                  <a:t>2021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924E217-CD9C-8CF2-3797-8B3A1F2777A2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8C59F37-F319-89AB-7A06-B2267F730ACF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F1C918B-ABAA-4209-5BEF-26F88D8DC414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465A0"/>
                    </a:solidFill>
                  </a:rPr>
                  <a:t>8,000</a:t>
                </a:r>
              </a:p>
            </p:txBody>
          </p:sp>
        </p:grpSp>
        <p:cxnSp>
          <p:nvCxnSpPr>
            <p:cNvPr id="29" name="직선 연결선 81">
              <a:extLst>
                <a:ext uri="{FF2B5EF4-FFF2-40B4-BE49-F238E27FC236}">
                  <a16:creationId xmlns:a16="http://schemas.microsoft.com/office/drawing/2014/main" id="{DEA0EABF-3D68-A9E0-77C1-06423B6080A9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직선 연결선 82">
              <a:extLst>
                <a:ext uri="{FF2B5EF4-FFF2-40B4-BE49-F238E27FC236}">
                  <a16:creationId xmlns:a16="http://schemas.microsoft.com/office/drawing/2014/main" id="{853D6B84-1D60-53DB-4D88-1FB911563C27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7194F92-9753-1839-1FAB-6A0E85E15EC4}"/>
              </a:ext>
            </a:extLst>
          </p:cNvPr>
          <p:cNvGrpSpPr/>
          <p:nvPr/>
        </p:nvGrpSpPr>
        <p:grpSpPr>
          <a:xfrm>
            <a:off x="4793668" y="4619345"/>
            <a:ext cx="6854289" cy="767940"/>
            <a:chOff x="4955597" y="1667025"/>
            <a:chExt cx="6854289" cy="76794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B0315E8-C23E-39EF-9C85-AFF52490BE22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658CA1F-8A9E-6DC4-9A7C-2AD2C79E8E9F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3364C9-90DC-249B-8BF6-801083F3F127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57EC7"/>
                    </a:solidFill>
                  </a:rPr>
                  <a:t>5,000</a:t>
                </a:r>
              </a:p>
            </p:txBody>
          </p:sp>
        </p:grpSp>
        <p:cxnSp>
          <p:nvCxnSpPr>
            <p:cNvPr id="41" name="직선 연결선 73">
              <a:extLst>
                <a:ext uri="{FF2B5EF4-FFF2-40B4-BE49-F238E27FC236}">
                  <a16:creationId xmlns:a16="http://schemas.microsoft.com/office/drawing/2014/main" id="{A3CD5BCA-181A-FE62-91C4-960452C9E2CF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30248F0-F827-44E1-AE60-5B1C101E253F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00B5692-638C-AD1E-D820-731AE9007EF2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F240243-6864-3429-F36D-9AFE366EFC81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57EC7"/>
                    </a:solidFill>
                  </a:rPr>
                  <a:t>34</a:t>
                </a:r>
                <a:r>
                  <a:rPr lang="en-US" altLang="ko-KR" sz="1400" dirty="0">
                    <a:solidFill>
                      <a:srgbClr val="057EC7"/>
                    </a:solidFill>
                  </a:rPr>
                  <a:t>%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45545F6-A628-133A-093A-203EF2B6B1CB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571C895-CABC-28E2-3079-499CC43814E0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04B4E1-709A-0B50-851C-7B77FF281371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57EC7"/>
                    </a:solidFill>
                  </a:rPr>
                  <a:t>2021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9CF105-9E8B-C775-F146-C5FCBC6C34BC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F5863FA-D3F6-02A7-E96E-6D8B5CDD892E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1455B4-3C26-E464-F7FC-B3D0D56BB5CB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57EC7"/>
                    </a:solidFill>
                  </a:rPr>
                  <a:t>8,000</a:t>
                </a:r>
              </a:p>
            </p:txBody>
          </p:sp>
        </p:grpSp>
        <p:cxnSp>
          <p:nvCxnSpPr>
            <p:cNvPr id="45" name="직선 연결선 81">
              <a:extLst>
                <a:ext uri="{FF2B5EF4-FFF2-40B4-BE49-F238E27FC236}">
                  <a16:creationId xmlns:a16="http://schemas.microsoft.com/office/drawing/2014/main" id="{A7C46871-E0F6-40AF-F3EB-5FACA70DA5CF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직선 연결선 82">
              <a:extLst>
                <a:ext uri="{FF2B5EF4-FFF2-40B4-BE49-F238E27FC236}">
                  <a16:creationId xmlns:a16="http://schemas.microsoft.com/office/drawing/2014/main" id="{4F46294E-04D0-4660-9CD4-16A1489F8AE1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E951961-409D-C569-B47B-8F356EFFA8BA}"/>
              </a:ext>
            </a:extLst>
          </p:cNvPr>
          <p:cNvGrpSpPr/>
          <p:nvPr/>
        </p:nvGrpSpPr>
        <p:grpSpPr>
          <a:xfrm>
            <a:off x="4793666" y="5873670"/>
            <a:ext cx="6854289" cy="767940"/>
            <a:chOff x="4955597" y="1667025"/>
            <a:chExt cx="6854289" cy="76794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EEF30CA-DD12-ED98-948F-8135A1829053}"/>
                </a:ext>
              </a:extLst>
            </p:cNvPr>
            <p:cNvGrpSpPr/>
            <p:nvPr/>
          </p:nvGrpSpPr>
          <p:grpSpPr>
            <a:xfrm>
              <a:off x="4955597" y="1667025"/>
              <a:ext cx="1074333" cy="767940"/>
              <a:chOff x="762987" y="4070063"/>
              <a:chExt cx="1074333" cy="76794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D8BF9A8-33B2-A77E-C4F7-E83013AAB312}"/>
                  </a:ext>
                </a:extLst>
              </p:cNvPr>
              <p:cNvSpPr txBox="1"/>
              <p:nvPr/>
            </p:nvSpPr>
            <p:spPr>
              <a:xfrm>
                <a:off x="762987" y="437633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BC709CF-D8FB-7745-62B2-FE0B70E3CF2E}"/>
                  </a:ext>
                </a:extLst>
              </p:cNvPr>
              <p:cNvSpPr txBox="1"/>
              <p:nvPr/>
            </p:nvSpPr>
            <p:spPr>
              <a:xfrm>
                <a:off x="766434" y="407006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465A0"/>
                    </a:solidFill>
                  </a:rPr>
                  <a:t>5,000</a:t>
                </a:r>
              </a:p>
            </p:txBody>
          </p:sp>
        </p:grpSp>
        <p:cxnSp>
          <p:nvCxnSpPr>
            <p:cNvPr id="57" name="직선 연결선 73">
              <a:extLst>
                <a:ext uri="{FF2B5EF4-FFF2-40B4-BE49-F238E27FC236}">
                  <a16:creationId xmlns:a16="http://schemas.microsoft.com/office/drawing/2014/main" id="{13540316-5C71-1485-A2CE-243901A36A10}"/>
                </a:ext>
              </a:extLst>
            </p:cNvPr>
            <p:cNvCxnSpPr/>
            <p:nvPr/>
          </p:nvCxnSpPr>
          <p:spPr>
            <a:xfrm rot="10800000">
              <a:off x="6096089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EB26BA4-2EC3-F8A2-C60E-8431C5834BCA}"/>
                </a:ext>
              </a:extLst>
            </p:cNvPr>
            <p:cNvGrpSpPr/>
            <p:nvPr/>
          </p:nvGrpSpPr>
          <p:grpSpPr>
            <a:xfrm>
              <a:off x="6882248" y="1667025"/>
              <a:ext cx="1074333" cy="767940"/>
              <a:chOff x="3096111" y="4070784"/>
              <a:chExt cx="1074333" cy="767940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4FD78DB-8A6C-D7F1-DF08-AEEB74C903E5}"/>
                  </a:ext>
                </a:extLst>
              </p:cNvPr>
              <p:cNvSpPr txBox="1"/>
              <p:nvPr/>
            </p:nvSpPr>
            <p:spPr>
              <a:xfrm>
                <a:off x="3096111" y="437705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C80BE6-3291-AE59-4C97-EF8BD0522139}"/>
                  </a:ext>
                </a:extLst>
              </p:cNvPr>
              <p:cNvSpPr txBox="1"/>
              <p:nvPr/>
            </p:nvSpPr>
            <p:spPr>
              <a:xfrm>
                <a:off x="3099558" y="4070784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465A0"/>
                    </a:solidFill>
                  </a:rPr>
                  <a:t>34</a:t>
                </a:r>
                <a:r>
                  <a:rPr lang="en-US" altLang="ko-KR" sz="1400" dirty="0">
                    <a:solidFill>
                      <a:srgbClr val="0465A0"/>
                    </a:solidFill>
                  </a:rPr>
                  <a:t>%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DAE905E-6489-C926-9CEC-0BF218300FAE}"/>
                </a:ext>
              </a:extLst>
            </p:cNvPr>
            <p:cNvGrpSpPr/>
            <p:nvPr/>
          </p:nvGrpSpPr>
          <p:grpSpPr>
            <a:xfrm>
              <a:off x="8808899" y="1671097"/>
              <a:ext cx="1074333" cy="759796"/>
              <a:chOff x="5429235" y="4079648"/>
              <a:chExt cx="1074333" cy="75979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233BBF9-2A29-50B0-2245-BF53716E9D01}"/>
                  </a:ext>
                </a:extLst>
              </p:cNvPr>
              <p:cNvSpPr txBox="1"/>
              <p:nvPr/>
            </p:nvSpPr>
            <p:spPr>
              <a:xfrm>
                <a:off x="5429235" y="4377779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0AEC5BF-D149-D30F-36D5-4B0060132F84}"/>
                  </a:ext>
                </a:extLst>
              </p:cNvPr>
              <p:cNvSpPr txBox="1"/>
              <p:nvPr/>
            </p:nvSpPr>
            <p:spPr>
              <a:xfrm>
                <a:off x="5432682" y="4079648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465A0"/>
                    </a:solidFill>
                  </a:rPr>
                  <a:t>2021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DC441A3-C2C4-6FAB-016C-3D8A7CCF5531}"/>
                </a:ext>
              </a:extLst>
            </p:cNvPr>
            <p:cNvGrpSpPr/>
            <p:nvPr/>
          </p:nvGrpSpPr>
          <p:grpSpPr>
            <a:xfrm>
              <a:off x="10735553" y="1667025"/>
              <a:ext cx="1074333" cy="767940"/>
              <a:chOff x="7762359" y="4072223"/>
              <a:chExt cx="1074333" cy="767940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DFCE903-649B-D72D-041C-6BFD111011C1}"/>
                  </a:ext>
                </a:extLst>
              </p:cNvPr>
              <p:cNvSpPr txBox="1"/>
              <p:nvPr/>
            </p:nvSpPr>
            <p:spPr>
              <a:xfrm>
                <a:off x="7762359" y="4378498"/>
                <a:ext cx="1074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INSERT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E5D30FE-939F-8C4F-73C3-E3353B5F11FB}"/>
                  </a:ext>
                </a:extLst>
              </p:cNvPr>
              <p:cNvSpPr txBox="1"/>
              <p:nvPr/>
            </p:nvSpPr>
            <p:spPr>
              <a:xfrm>
                <a:off x="7765806" y="4072223"/>
                <a:ext cx="1070886" cy="400110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2000" dirty="0">
                    <a:solidFill>
                      <a:srgbClr val="0465A0"/>
                    </a:solidFill>
                  </a:rPr>
                  <a:t>8,000</a:t>
                </a:r>
              </a:p>
            </p:txBody>
          </p:sp>
        </p:grpSp>
        <p:cxnSp>
          <p:nvCxnSpPr>
            <p:cNvPr id="61" name="직선 연결선 81">
              <a:extLst>
                <a:ext uri="{FF2B5EF4-FFF2-40B4-BE49-F238E27FC236}">
                  <a16:creationId xmlns:a16="http://schemas.microsoft.com/office/drawing/2014/main" id="{727AE2BC-B7E6-E75D-B086-6F1B801C6E0E}"/>
                </a:ext>
              </a:extLst>
            </p:cNvPr>
            <p:cNvCxnSpPr/>
            <p:nvPr/>
          </p:nvCxnSpPr>
          <p:spPr>
            <a:xfrm rot="10800000">
              <a:off x="8022740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직선 연결선 82">
              <a:extLst>
                <a:ext uri="{FF2B5EF4-FFF2-40B4-BE49-F238E27FC236}">
                  <a16:creationId xmlns:a16="http://schemas.microsoft.com/office/drawing/2014/main" id="{17BAD9AE-82FD-3BB0-81F3-5732BA395BFC}"/>
                </a:ext>
              </a:extLst>
            </p:cNvPr>
            <p:cNvCxnSpPr/>
            <p:nvPr/>
          </p:nvCxnSpPr>
          <p:spPr>
            <a:xfrm rot="10800000">
              <a:off x="9949392" y="2050995"/>
              <a:ext cx="720000" cy="0"/>
            </a:xfrm>
            <a:prstGeom prst="line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  <a:prstDash val="sysDot"/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3" name="Flecha: cheurón 72">
            <a:extLst>
              <a:ext uri="{FF2B5EF4-FFF2-40B4-BE49-F238E27FC236}">
                <a16:creationId xmlns:a16="http://schemas.microsoft.com/office/drawing/2014/main" id="{BBF6B4EF-99B6-1F2A-4582-57F011CD21B1}"/>
              </a:ext>
            </a:extLst>
          </p:cNvPr>
          <p:cNvSpPr/>
          <p:nvPr/>
        </p:nvSpPr>
        <p:spPr>
          <a:xfrm>
            <a:off x="4239070" y="4642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4" name="Flecha: cheurón 73">
            <a:extLst>
              <a:ext uri="{FF2B5EF4-FFF2-40B4-BE49-F238E27FC236}">
                <a16:creationId xmlns:a16="http://schemas.microsoft.com/office/drawing/2014/main" id="{720C5219-E960-A822-8952-C3642F054062}"/>
              </a:ext>
            </a:extLst>
          </p:cNvPr>
          <p:cNvSpPr/>
          <p:nvPr/>
        </p:nvSpPr>
        <p:spPr>
          <a:xfrm>
            <a:off x="4636550" y="4632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476E3708-8E27-4231-31D1-A59B8ADBB46C}"/>
              </a:ext>
            </a:extLst>
          </p:cNvPr>
          <p:cNvSpPr txBox="1"/>
          <p:nvPr/>
        </p:nvSpPr>
        <p:spPr>
          <a:xfrm>
            <a:off x="5147685" y="415057"/>
            <a:ext cx="60510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spc="300" dirty="0">
                <a:solidFill>
                  <a:schemeClr val="bg1">
                    <a:lumMod val="50000"/>
                  </a:schemeClr>
                </a:solidFill>
              </a:rPr>
              <a:t>INCOME </a:t>
            </a:r>
            <a:r>
              <a:rPr lang="es-MX" sz="4400" b="1" spc="300" dirty="0">
                <a:solidFill>
                  <a:srgbClr val="0479C0"/>
                </a:solidFill>
              </a:rPr>
              <a:t>PER YEAR</a:t>
            </a:r>
            <a:endParaRPr lang="es-PE" sz="4400" b="1" spc="300" dirty="0">
              <a:solidFill>
                <a:srgbClr val="0479C0"/>
              </a:solidFill>
            </a:endParaRPr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723337FB-57ED-DD3E-9333-DE2FC28122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11295" y="5444115"/>
            <a:ext cx="890211" cy="936346"/>
            <a:chOff x="2469" y="712"/>
            <a:chExt cx="2740" cy="2882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950E1909-F762-00D6-C692-9BBCB757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537DA305-A1FA-C8F9-D28A-DD22AA385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C9205329-D96C-3BA2-15B2-21FA5B2C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F60BB6FE-78E7-C87C-363B-7353ECB9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7092F77A-D762-1719-D3D8-B392889BB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20B010BD-BA32-F1FA-341C-FA7B567AA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60DE3F76-58CE-B694-79A9-CDA9F3711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A4BFDBE7-E0C2-00E6-CF0C-0DD2EB6C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F20B620C-E7C7-6293-2C87-56451217C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44BE644D-4DC0-1F05-1575-4F6797119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8D12AC5-AD19-340E-8247-F3ED575B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88" name="Imagen 87">
            <a:extLst>
              <a:ext uri="{FF2B5EF4-FFF2-40B4-BE49-F238E27FC236}">
                <a16:creationId xmlns:a16="http://schemas.microsoft.com/office/drawing/2014/main" id="{939A75FB-CD89-D7B4-3CEF-C948BDEA31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9057318" y="1050049"/>
            <a:ext cx="2743137" cy="8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46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39667CE-4124-4A11-96EE-90213EDB722A}"/>
              </a:ext>
            </a:extLst>
          </p:cNvPr>
          <p:cNvGrpSpPr/>
          <p:nvPr/>
        </p:nvGrpSpPr>
        <p:grpSpPr>
          <a:xfrm>
            <a:off x="666217" y="4609525"/>
            <a:ext cx="10984525" cy="1736505"/>
            <a:chOff x="666217" y="4609525"/>
            <a:chExt cx="10984525" cy="173650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35D3B8-017E-461D-A479-AD18004ED32E}"/>
                </a:ext>
              </a:extLst>
            </p:cNvPr>
            <p:cNvGrpSpPr/>
            <p:nvPr/>
          </p:nvGrpSpPr>
          <p:grpSpPr>
            <a:xfrm>
              <a:off x="6334326" y="4609525"/>
              <a:ext cx="5316416" cy="1736505"/>
              <a:chOff x="3581399" y="426402"/>
              <a:chExt cx="5316416" cy="173650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368BAA3-5C62-4503-8B64-D9035E965CDD}"/>
                  </a:ext>
                </a:extLst>
              </p:cNvPr>
              <p:cNvGrpSpPr/>
              <p:nvPr/>
            </p:nvGrpSpPr>
            <p:grpSpPr>
              <a:xfrm>
                <a:off x="6383214" y="426402"/>
                <a:ext cx="2514601" cy="1736505"/>
                <a:chOff x="6031523" y="778095"/>
                <a:chExt cx="2514601" cy="1736505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824CF641-D9FF-47EC-B4CC-4C2F1D04A729}"/>
                    </a:ext>
                  </a:extLst>
                </p:cNvPr>
                <p:cNvSpPr/>
                <p:nvPr/>
              </p:nvSpPr>
              <p:spPr>
                <a:xfrm>
                  <a:off x="6383216" y="931985"/>
                  <a:ext cx="2162908" cy="1582615"/>
                </a:xfrm>
                <a:prstGeom prst="roundRect">
                  <a:avLst/>
                </a:prstGeom>
                <a:solidFill>
                  <a:srgbClr val="057EC7">
                    <a:alpha val="70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D8C65CC-1CE6-4F76-97AC-8B01C4E629D8}"/>
                    </a:ext>
                  </a:extLst>
                </p:cNvPr>
                <p:cNvSpPr/>
                <p:nvPr/>
              </p:nvSpPr>
              <p:spPr>
                <a:xfrm>
                  <a:off x="6031523" y="778095"/>
                  <a:ext cx="1582615" cy="3912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465A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D2B6375-ED0D-439E-8EC3-E5333B02D017}"/>
                    </a:ext>
                  </a:extLst>
                </p:cNvPr>
                <p:cNvSpPr txBox="1"/>
                <p:nvPr/>
              </p:nvSpPr>
              <p:spPr>
                <a:xfrm>
                  <a:off x="6090375" y="819848"/>
                  <a:ext cx="146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F970F83-EEC9-4ACC-8258-40625A36E791}"/>
                    </a:ext>
                  </a:extLst>
                </p:cNvPr>
                <p:cNvSpPr txBox="1"/>
                <p:nvPr/>
              </p:nvSpPr>
              <p:spPr>
                <a:xfrm>
                  <a:off x="6525936" y="1219970"/>
                  <a:ext cx="187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D2DB9EE-5AB3-4833-967C-3627FB2CBA7A}"/>
                  </a:ext>
                </a:extLst>
              </p:cNvPr>
              <p:cNvGrpSpPr/>
              <p:nvPr/>
            </p:nvGrpSpPr>
            <p:grpSpPr>
              <a:xfrm>
                <a:off x="3581399" y="426402"/>
                <a:ext cx="2514601" cy="1736505"/>
                <a:chOff x="6031523" y="778095"/>
                <a:chExt cx="2514601" cy="1736505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BAA57E82-436B-4C49-9355-852507065B49}"/>
                    </a:ext>
                  </a:extLst>
                </p:cNvPr>
                <p:cNvSpPr/>
                <p:nvPr/>
              </p:nvSpPr>
              <p:spPr>
                <a:xfrm>
                  <a:off x="6383216" y="931985"/>
                  <a:ext cx="2162908" cy="1582615"/>
                </a:xfrm>
                <a:prstGeom prst="roundRect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7D7A4E67-F3EB-47B8-AAE8-8DCAFA02EC14}"/>
                    </a:ext>
                  </a:extLst>
                </p:cNvPr>
                <p:cNvSpPr/>
                <p:nvPr/>
              </p:nvSpPr>
              <p:spPr>
                <a:xfrm>
                  <a:off x="6031523" y="778095"/>
                  <a:ext cx="1582615" cy="391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BBBB81B-1987-496D-9F5B-8E160C9F93E3}"/>
                    </a:ext>
                  </a:extLst>
                </p:cNvPr>
                <p:cNvSpPr txBox="1"/>
                <p:nvPr/>
              </p:nvSpPr>
              <p:spPr>
                <a:xfrm>
                  <a:off x="6090375" y="819848"/>
                  <a:ext cx="146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accent4"/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400" b="1" dirty="0">
                    <a:solidFill>
                      <a:schemeClr val="accent4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A6B6F2C-1A47-4F40-9060-16C55EC14A23}"/>
                    </a:ext>
                  </a:extLst>
                </p:cNvPr>
                <p:cNvSpPr txBox="1"/>
                <p:nvPr/>
              </p:nvSpPr>
              <p:spPr>
                <a:xfrm>
                  <a:off x="6525936" y="1219970"/>
                  <a:ext cx="187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accent4"/>
                      </a:solidFill>
                      <a:latin typeface="Arial" pitchFamily="34" charset="0"/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082776-65D8-4AF6-BB49-DF3D42870B5D}"/>
                </a:ext>
              </a:extLst>
            </p:cNvPr>
            <p:cNvGrpSpPr/>
            <p:nvPr/>
          </p:nvGrpSpPr>
          <p:grpSpPr>
            <a:xfrm>
              <a:off x="666217" y="4609525"/>
              <a:ext cx="5316416" cy="1736505"/>
              <a:chOff x="6383214" y="2450892"/>
              <a:chExt cx="5316416" cy="1736505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2482A62-F1BA-4FC3-962C-83E73E3142C6}"/>
                  </a:ext>
                </a:extLst>
              </p:cNvPr>
              <p:cNvGrpSpPr/>
              <p:nvPr/>
            </p:nvGrpSpPr>
            <p:grpSpPr>
              <a:xfrm>
                <a:off x="9185029" y="2450892"/>
                <a:ext cx="2514601" cy="1736505"/>
                <a:chOff x="6031523" y="778095"/>
                <a:chExt cx="2514601" cy="1736505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CC48B8-5D1E-4D2F-869F-461D8377F5A0}"/>
                    </a:ext>
                  </a:extLst>
                </p:cNvPr>
                <p:cNvSpPr/>
                <p:nvPr/>
              </p:nvSpPr>
              <p:spPr>
                <a:xfrm>
                  <a:off x="6383216" y="931985"/>
                  <a:ext cx="2162908" cy="1582615"/>
                </a:xfrm>
                <a:prstGeom prst="rect">
                  <a:avLst/>
                </a:prstGeom>
                <a:solidFill>
                  <a:srgbClr val="057EC7">
                    <a:alpha val="70000"/>
                  </a:srgb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E87C1BA2-B98D-471E-A794-263621128385}"/>
                    </a:ext>
                  </a:extLst>
                </p:cNvPr>
                <p:cNvSpPr/>
                <p:nvPr/>
              </p:nvSpPr>
              <p:spPr>
                <a:xfrm>
                  <a:off x="6031523" y="778095"/>
                  <a:ext cx="1582615" cy="39128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465A0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FF4FF46-0F8D-4FCC-BDBF-16BDEFC03D1C}"/>
                    </a:ext>
                  </a:extLst>
                </p:cNvPr>
                <p:cNvSpPr txBox="1"/>
                <p:nvPr/>
              </p:nvSpPr>
              <p:spPr>
                <a:xfrm>
                  <a:off x="6090375" y="819848"/>
                  <a:ext cx="146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4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DF0E81E-B113-4786-AE40-06813CBE6CCD}"/>
                    </a:ext>
                  </a:extLst>
                </p:cNvPr>
                <p:cNvSpPr txBox="1"/>
                <p:nvPr/>
              </p:nvSpPr>
              <p:spPr>
                <a:xfrm>
                  <a:off x="6525936" y="1219970"/>
                  <a:ext cx="187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1B24599-83EF-454A-ABC5-47F97B289F32}"/>
                  </a:ext>
                </a:extLst>
              </p:cNvPr>
              <p:cNvGrpSpPr/>
              <p:nvPr/>
            </p:nvGrpSpPr>
            <p:grpSpPr>
              <a:xfrm>
                <a:off x="6383214" y="2450892"/>
                <a:ext cx="2514601" cy="1736505"/>
                <a:chOff x="6031523" y="778095"/>
                <a:chExt cx="2514601" cy="1736505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375FFD0-54F4-4723-92C8-3A0F56055040}"/>
                    </a:ext>
                  </a:extLst>
                </p:cNvPr>
                <p:cNvSpPr/>
                <p:nvPr/>
              </p:nvSpPr>
              <p:spPr>
                <a:xfrm>
                  <a:off x="6383216" y="931985"/>
                  <a:ext cx="2162908" cy="1582615"/>
                </a:xfrm>
                <a:prstGeom prst="roundRect">
                  <a:avLst/>
                </a:prstGeom>
                <a:solidFill>
                  <a:schemeClr val="bg1">
                    <a:alpha val="70000"/>
                  </a:schemeClr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5086E92-BC5B-4536-B0E7-29CFBE772055}"/>
                    </a:ext>
                  </a:extLst>
                </p:cNvPr>
                <p:cNvSpPr/>
                <p:nvPr/>
              </p:nvSpPr>
              <p:spPr>
                <a:xfrm>
                  <a:off x="6031523" y="778095"/>
                  <a:ext cx="1582615" cy="3912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8BC27209-5D51-47C8-A7CE-AE8E6C151A3B}"/>
                    </a:ext>
                  </a:extLst>
                </p:cNvPr>
                <p:cNvSpPr txBox="1"/>
                <p:nvPr/>
              </p:nvSpPr>
              <p:spPr>
                <a:xfrm>
                  <a:off x="6090375" y="819848"/>
                  <a:ext cx="14649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b="1" dirty="0">
                      <a:solidFill>
                        <a:schemeClr val="accent2"/>
                      </a:solidFill>
                      <a:cs typeface="Arial" pitchFamily="34" charset="0"/>
                    </a:rPr>
                    <a:t>Content  Here</a:t>
                  </a:r>
                  <a:endParaRPr lang="ko-KR" altLang="en-US" sz="1400" b="1" dirty="0">
                    <a:solidFill>
                      <a:schemeClr val="accent2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DA2B0F-C567-4737-BB63-649E306D1DEC}"/>
                    </a:ext>
                  </a:extLst>
                </p:cNvPr>
                <p:cNvSpPr txBox="1"/>
                <p:nvPr/>
              </p:nvSpPr>
              <p:spPr>
                <a:xfrm>
                  <a:off x="6525936" y="1219970"/>
                  <a:ext cx="187746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accent2"/>
                      </a:solidFill>
                      <a:latin typeface="Arial" pitchFamily="34" charset="0"/>
                      <a:cs typeface="Arial" pitchFamily="34" charset="0"/>
                    </a:rPr>
                    <a:t>You can simply impress your audience and add a unique zing and appeal to your Presentations. Easy to change colors, photos and Text.   </a:t>
                  </a:r>
                </a:p>
              </p:txBody>
            </p:sp>
          </p:grp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AF65B2-B8F1-409A-8681-5C8641E8C104}"/>
              </a:ext>
            </a:extLst>
          </p:cNvPr>
          <p:cNvSpPr txBox="1"/>
          <p:nvPr/>
        </p:nvSpPr>
        <p:spPr>
          <a:xfrm>
            <a:off x="275407" y="1665704"/>
            <a:ext cx="4010843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5B53E65D-4E8B-93E1-3711-684C298099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82277" y="135624"/>
            <a:ext cx="1213723" cy="1276624"/>
            <a:chOff x="2469" y="712"/>
            <a:chExt cx="2740" cy="288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2286E8E0-BE61-5166-1909-B114A5FF1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548A98B6-647B-9EC7-7550-4E7A47DF2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952FAECA-061A-2C03-CA2A-9BC69AB8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B5E91427-C213-10A1-BE0E-74547CCA0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93913BC2-5ABC-F13C-122F-886932D49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9BEC05BE-4C1B-3711-159F-07328D8BF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712D92FC-2E04-E4B1-BBB4-C4C2CA984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AEB5E3FF-2631-957D-B50A-28321C1AA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52D8CD85-806D-EBBA-F8E9-4C33BBD77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570E5414-4C29-DD2B-0C3F-FD2D76F24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C04A36E3-42B9-C969-CE47-7E2982F32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A55F159-0D23-394F-43E0-01383DF14087}"/>
              </a:ext>
            </a:extLst>
          </p:cNvPr>
          <p:cNvSpPr txBox="1"/>
          <p:nvPr/>
        </p:nvSpPr>
        <p:spPr>
          <a:xfrm>
            <a:off x="3116935" y="211824"/>
            <a:ext cx="4509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</a:rPr>
              <a:t>WALMART</a:t>
            </a:r>
            <a:endParaRPr lang="es-PE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>
            <a:extLst>
              <a:ext uri="{FF2B5EF4-FFF2-40B4-BE49-F238E27FC236}">
                <a16:creationId xmlns:a16="http://schemas.microsoft.com/office/drawing/2014/main" id="{38248405-A9C9-7F5B-8C10-03CE0B1FC1CF}"/>
              </a:ext>
            </a:extLst>
          </p:cNvPr>
          <p:cNvGrpSpPr/>
          <p:nvPr/>
        </p:nvGrpSpPr>
        <p:grpSpPr>
          <a:xfrm flipH="1">
            <a:off x="5216186" y="1"/>
            <a:ext cx="6975814" cy="6857999"/>
            <a:chOff x="0" y="1"/>
            <a:chExt cx="6975814" cy="6857999"/>
          </a:xfrm>
        </p:grpSpPr>
        <p:sp>
          <p:nvSpPr>
            <p:cNvPr id="2" name="Forma libre: forma 1">
              <a:extLst>
                <a:ext uri="{FF2B5EF4-FFF2-40B4-BE49-F238E27FC236}">
                  <a16:creationId xmlns:a16="http://schemas.microsoft.com/office/drawing/2014/main" id="{A45009F2-420E-0C6E-1AFD-1DDEF644CB6F}"/>
                </a:ext>
              </a:extLst>
            </p:cNvPr>
            <p:cNvSpPr/>
            <p:nvPr/>
          </p:nvSpPr>
          <p:spPr>
            <a:xfrm>
              <a:off x="704849" y="1"/>
              <a:ext cx="6270965" cy="6857999"/>
            </a:xfrm>
            <a:custGeom>
              <a:avLst/>
              <a:gdLst>
                <a:gd name="connsiteX0" fmla="*/ 2 w 6270965"/>
                <a:gd name="connsiteY0" fmla="*/ 0 h 6857999"/>
                <a:gd name="connsiteX1" fmla="*/ 3955619 w 6270965"/>
                <a:gd name="connsiteY1" fmla="*/ 0 h 6857999"/>
                <a:gd name="connsiteX2" fmla="*/ 6270965 w 6270965"/>
                <a:gd name="connsiteY2" fmla="*/ 4833257 h 6857999"/>
                <a:gd name="connsiteX3" fmla="*/ 6270963 w 6270965"/>
                <a:gd name="connsiteY3" fmla="*/ 4833257 h 6857999"/>
                <a:gd name="connsiteX4" fmla="*/ 4877533 w 6270965"/>
                <a:gd name="connsiteY4" fmla="*/ 6857999 h 6857999"/>
                <a:gd name="connsiteX5" fmla="*/ 0 w 6270965"/>
                <a:gd name="connsiteY5" fmla="*/ 6857999 h 6857999"/>
                <a:gd name="connsiteX6" fmla="*/ 0 w 6270965"/>
                <a:gd name="connsiteY6" fmla="*/ 4833257 h 6857999"/>
                <a:gd name="connsiteX7" fmla="*/ 2 w 6270965"/>
                <a:gd name="connsiteY7" fmla="*/ 4833257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0965" h="6857999">
                  <a:moveTo>
                    <a:pt x="2" y="0"/>
                  </a:moveTo>
                  <a:lnTo>
                    <a:pt x="3955619" y="0"/>
                  </a:lnTo>
                  <a:lnTo>
                    <a:pt x="6270965" y="4833257"/>
                  </a:lnTo>
                  <a:lnTo>
                    <a:pt x="6270963" y="4833257"/>
                  </a:lnTo>
                  <a:lnTo>
                    <a:pt x="4877533" y="6857999"/>
                  </a:lnTo>
                  <a:lnTo>
                    <a:pt x="0" y="6857999"/>
                  </a:lnTo>
                  <a:lnTo>
                    <a:pt x="0" y="4833257"/>
                  </a:lnTo>
                  <a:lnTo>
                    <a:pt x="2" y="4833257"/>
                  </a:lnTo>
                  <a:close/>
                </a:path>
              </a:pathLst>
            </a:custGeom>
            <a:solidFill>
              <a:srgbClr val="057EC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/>
            </a:p>
          </p:txBody>
        </p:sp>
        <p:sp>
          <p:nvSpPr>
            <p:cNvPr id="3" name="Forma libre: forma 2">
              <a:extLst>
                <a:ext uri="{FF2B5EF4-FFF2-40B4-BE49-F238E27FC236}">
                  <a16:creationId xmlns:a16="http://schemas.microsoft.com/office/drawing/2014/main" id="{F4F5D6F8-18BC-1E8E-A21A-7F5AAEF50465}"/>
                </a:ext>
              </a:extLst>
            </p:cNvPr>
            <p:cNvSpPr/>
            <p:nvPr/>
          </p:nvSpPr>
          <p:spPr>
            <a:xfrm>
              <a:off x="0" y="1"/>
              <a:ext cx="6270965" cy="6857999"/>
            </a:xfrm>
            <a:custGeom>
              <a:avLst/>
              <a:gdLst>
                <a:gd name="connsiteX0" fmla="*/ 2 w 6270965"/>
                <a:gd name="connsiteY0" fmla="*/ 0 h 6857999"/>
                <a:gd name="connsiteX1" fmla="*/ 3955619 w 6270965"/>
                <a:gd name="connsiteY1" fmla="*/ 0 h 6857999"/>
                <a:gd name="connsiteX2" fmla="*/ 6270965 w 6270965"/>
                <a:gd name="connsiteY2" fmla="*/ 4833257 h 6857999"/>
                <a:gd name="connsiteX3" fmla="*/ 6270963 w 6270965"/>
                <a:gd name="connsiteY3" fmla="*/ 4833257 h 6857999"/>
                <a:gd name="connsiteX4" fmla="*/ 4877533 w 6270965"/>
                <a:gd name="connsiteY4" fmla="*/ 6857999 h 6857999"/>
                <a:gd name="connsiteX5" fmla="*/ 0 w 6270965"/>
                <a:gd name="connsiteY5" fmla="*/ 6857999 h 6857999"/>
                <a:gd name="connsiteX6" fmla="*/ 0 w 6270965"/>
                <a:gd name="connsiteY6" fmla="*/ 4833257 h 6857999"/>
                <a:gd name="connsiteX7" fmla="*/ 2 w 6270965"/>
                <a:gd name="connsiteY7" fmla="*/ 4833257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70965" h="6857999">
                  <a:moveTo>
                    <a:pt x="2" y="0"/>
                  </a:moveTo>
                  <a:lnTo>
                    <a:pt x="3955619" y="0"/>
                  </a:lnTo>
                  <a:lnTo>
                    <a:pt x="6270965" y="4833257"/>
                  </a:lnTo>
                  <a:lnTo>
                    <a:pt x="6270963" y="4833257"/>
                  </a:lnTo>
                  <a:lnTo>
                    <a:pt x="4877533" y="6857999"/>
                  </a:lnTo>
                  <a:lnTo>
                    <a:pt x="0" y="6857999"/>
                  </a:lnTo>
                  <a:lnTo>
                    <a:pt x="0" y="4833257"/>
                  </a:lnTo>
                  <a:lnTo>
                    <a:pt x="2" y="4833257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77000" r="-19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PE" dirty="0"/>
            </a:p>
          </p:txBody>
        </p:sp>
        <p:sp>
          <p:nvSpPr>
            <p:cNvPr id="4" name="Cross 7">
              <a:extLst>
                <a:ext uri="{FF2B5EF4-FFF2-40B4-BE49-F238E27FC236}">
                  <a16:creationId xmlns:a16="http://schemas.microsoft.com/office/drawing/2014/main" id="{C0CEE869-01DC-C20F-0E23-95C374212AF8}"/>
                </a:ext>
              </a:extLst>
            </p:cNvPr>
            <p:cNvSpPr/>
            <p:nvPr/>
          </p:nvSpPr>
          <p:spPr>
            <a:xfrm>
              <a:off x="3369548" y="6094630"/>
              <a:ext cx="296040" cy="296040"/>
            </a:xfrm>
            <a:prstGeom prst="plus">
              <a:avLst>
                <a:gd name="adj" fmla="val 437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ross 8">
              <a:extLst>
                <a:ext uri="{FF2B5EF4-FFF2-40B4-BE49-F238E27FC236}">
                  <a16:creationId xmlns:a16="http://schemas.microsoft.com/office/drawing/2014/main" id="{709753D1-6AEE-802E-524D-94AEF1651946}"/>
                </a:ext>
              </a:extLst>
            </p:cNvPr>
            <p:cNvSpPr/>
            <p:nvPr/>
          </p:nvSpPr>
          <p:spPr>
            <a:xfrm rot="1642289">
              <a:off x="1858543" y="5849269"/>
              <a:ext cx="296040" cy="296040"/>
            </a:xfrm>
            <a:prstGeom prst="plus">
              <a:avLst>
                <a:gd name="adj" fmla="val 4377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9">
              <a:extLst>
                <a:ext uri="{FF2B5EF4-FFF2-40B4-BE49-F238E27FC236}">
                  <a16:creationId xmlns:a16="http://schemas.microsoft.com/office/drawing/2014/main" id="{7D50290E-5BEE-2F0D-526F-70EF10CD4033}"/>
                </a:ext>
              </a:extLst>
            </p:cNvPr>
            <p:cNvSpPr/>
            <p:nvPr/>
          </p:nvSpPr>
          <p:spPr>
            <a:xfrm rot="12056913">
              <a:off x="471130" y="6436831"/>
              <a:ext cx="251202" cy="216553"/>
            </a:xfrm>
            <a:prstGeom prst="triangle">
              <a:avLst/>
            </a:prstGeom>
            <a:noFill/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Google Shape;6323;p79">
            <a:extLst>
              <a:ext uri="{FF2B5EF4-FFF2-40B4-BE49-F238E27FC236}">
                <a16:creationId xmlns:a16="http://schemas.microsoft.com/office/drawing/2014/main" id="{284AC724-DC82-0E72-A31C-1625BD6F329E}"/>
              </a:ext>
            </a:extLst>
          </p:cNvPr>
          <p:cNvSpPr txBox="1"/>
          <p:nvPr/>
        </p:nvSpPr>
        <p:spPr>
          <a:xfrm>
            <a:off x="200177" y="979062"/>
            <a:ext cx="6455903" cy="95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1000" b="1" dirty="0">
                <a:solidFill>
                  <a:srgbClr val="057EC7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THANKS!</a:t>
            </a:r>
          </a:p>
        </p:txBody>
      </p:sp>
      <p:sp>
        <p:nvSpPr>
          <p:cNvPr id="33" name="Google Shape;6324;p79">
            <a:extLst>
              <a:ext uri="{FF2B5EF4-FFF2-40B4-BE49-F238E27FC236}">
                <a16:creationId xmlns:a16="http://schemas.microsoft.com/office/drawing/2014/main" id="{5BCDE63C-2014-D96A-46A4-2C43E2F5982C}"/>
              </a:ext>
            </a:extLst>
          </p:cNvPr>
          <p:cNvSpPr txBox="1"/>
          <p:nvPr/>
        </p:nvSpPr>
        <p:spPr>
          <a:xfrm>
            <a:off x="557223" y="1970172"/>
            <a:ext cx="5862627" cy="56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Does anyone have any questions?</a:t>
            </a:r>
          </a:p>
        </p:txBody>
      </p:sp>
      <p:sp>
        <p:nvSpPr>
          <p:cNvPr id="34" name="Google Shape;6325;p79">
            <a:extLst>
              <a:ext uri="{FF2B5EF4-FFF2-40B4-BE49-F238E27FC236}">
                <a16:creationId xmlns:a16="http://schemas.microsoft.com/office/drawing/2014/main" id="{57EC5F8D-9B59-1BE3-3320-3235B882031F}"/>
              </a:ext>
            </a:extLst>
          </p:cNvPr>
          <p:cNvSpPr txBox="1"/>
          <p:nvPr/>
        </p:nvSpPr>
        <p:spPr>
          <a:xfrm>
            <a:off x="1269199" y="2761820"/>
            <a:ext cx="3968607" cy="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pPr algn="ctr"/>
            <a:r>
              <a:rPr lang="e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Please keep this slide for attribution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" name="TextBox 59">
            <a:extLst>
              <a:ext uri="{FF2B5EF4-FFF2-40B4-BE49-F238E27FC236}">
                <a16:creationId xmlns:a16="http://schemas.microsoft.com/office/drawing/2014/main" id="{C3E87C90-4214-C8F3-6AA4-7F954C8D027E}"/>
              </a:ext>
            </a:extLst>
          </p:cNvPr>
          <p:cNvSpPr txBox="1"/>
          <p:nvPr/>
        </p:nvSpPr>
        <p:spPr>
          <a:xfrm>
            <a:off x="541169" y="5718393"/>
            <a:ext cx="223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plantillaspowerpoint.org</a:t>
            </a:r>
            <a:endParaRPr lang="ko-KR" altLang="en-US" sz="1400" spc="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01F72FDB-86EB-988E-A3B0-76A0207F892D}"/>
              </a:ext>
            </a:extLst>
          </p:cNvPr>
          <p:cNvGrpSpPr/>
          <p:nvPr/>
        </p:nvGrpSpPr>
        <p:grpSpPr>
          <a:xfrm>
            <a:off x="2843050" y="5773609"/>
            <a:ext cx="2468122" cy="355392"/>
            <a:chOff x="359484" y="5996664"/>
            <a:chExt cx="4327937" cy="623192"/>
          </a:xfrm>
          <a:solidFill>
            <a:srgbClr val="057EC7"/>
          </a:solidFill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70806873-69AB-47B7-F739-7056F1A41E36}"/>
                </a:ext>
              </a:extLst>
            </p:cNvPr>
            <p:cNvSpPr/>
            <p:nvPr/>
          </p:nvSpPr>
          <p:spPr>
            <a:xfrm>
              <a:off x="1294284" y="6009071"/>
              <a:ext cx="573085" cy="610785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8">
              <a:extLst>
                <a:ext uri="{FF2B5EF4-FFF2-40B4-BE49-F238E27FC236}">
                  <a16:creationId xmlns:a16="http://schemas.microsoft.com/office/drawing/2014/main" id="{9F2FBB3C-06B3-5948-0867-B1355DF3709D}"/>
                </a:ext>
              </a:extLst>
            </p:cNvPr>
            <p:cNvSpPr/>
            <p:nvPr/>
          </p:nvSpPr>
          <p:spPr>
            <a:xfrm>
              <a:off x="359484" y="6009071"/>
              <a:ext cx="573149" cy="610785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29927B75-46C9-DD6A-D789-36BED3DE3AD5}"/>
                </a:ext>
              </a:extLst>
            </p:cNvPr>
            <p:cNvSpPr/>
            <p:nvPr/>
          </p:nvSpPr>
          <p:spPr>
            <a:xfrm>
              <a:off x="3157215" y="6009071"/>
              <a:ext cx="573085" cy="610785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025527C9-0210-27B2-E8F3-8F58CED654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219126" y="6009071"/>
              <a:ext cx="573085" cy="610785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1E541767-937A-5657-2CC8-E0F83215F8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12293" y="5996664"/>
              <a:ext cx="575128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42" name="Flecha: cheurón 41">
            <a:extLst>
              <a:ext uri="{FF2B5EF4-FFF2-40B4-BE49-F238E27FC236}">
                <a16:creationId xmlns:a16="http://schemas.microsoft.com/office/drawing/2014/main" id="{F8F35553-9A32-71DE-0211-8084650239AB}"/>
              </a:ext>
            </a:extLst>
          </p:cNvPr>
          <p:cNvSpPr/>
          <p:nvPr/>
        </p:nvSpPr>
        <p:spPr>
          <a:xfrm>
            <a:off x="759901" y="2727372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3" name="Flecha: cheurón 42">
            <a:extLst>
              <a:ext uri="{FF2B5EF4-FFF2-40B4-BE49-F238E27FC236}">
                <a16:creationId xmlns:a16="http://schemas.microsoft.com/office/drawing/2014/main" id="{309391EA-139B-8B16-D566-2AB5B3B415F5}"/>
              </a:ext>
            </a:extLst>
          </p:cNvPr>
          <p:cNvSpPr/>
          <p:nvPr/>
        </p:nvSpPr>
        <p:spPr>
          <a:xfrm>
            <a:off x="1157381" y="2726367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DB57CC4B-06E8-DF89-6349-8BFD9221DA87}"/>
              </a:ext>
            </a:extLst>
          </p:cNvPr>
          <p:cNvGrpSpPr/>
          <p:nvPr/>
        </p:nvGrpSpPr>
        <p:grpSpPr>
          <a:xfrm flipH="1">
            <a:off x="4923821" y="2726367"/>
            <a:ext cx="871161" cy="649596"/>
            <a:chOff x="4622253" y="2708108"/>
            <a:chExt cx="871161" cy="649596"/>
          </a:xfrm>
        </p:grpSpPr>
        <p:sp>
          <p:nvSpPr>
            <p:cNvPr id="44" name="Flecha: cheurón 43">
              <a:extLst>
                <a:ext uri="{FF2B5EF4-FFF2-40B4-BE49-F238E27FC236}">
                  <a16:creationId xmlns:a16="http://schemas.microsoft.com/office/drawing/2014/main" id="{80BCA2DE-CE5D-8A92-AC96-8D2F50BE7A07}"/>
                </a:ext>
              </a:extLst>
            </p:cNvPr>
            <p:cNvSpPr/>
            <p:nvPr/>
          </p:nvSpPr>
          <p:spPr>
            <a:xfrm>
              <a:off x="4622253" y="2709113"/>
              <a:ext cx="473681" cy="648591"/>
            </a:xfrm>
            <a:prstGeom prst="chevron">
              <a:avLst/>
            </a:prstGeom>
            <a:solidFill>
              <a:srgbClr val="FF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5" name="Flecha: cheurón 44">
              <a:extLst>
                <a:ext uri="{FF2B5EF4-FFF2-40B4-BE49-F238E27FC236}">
                  <a16:creationId xmlns:a16="http://schemas.microsoft.com/office/drawing/2014/main" id="{AC557FFE-A8E2-97DA-AE17-0286897DAAA9}"/>
                </a:ext>
              </a:extLst>
            </p:cNvPr>
            <p:cNvSpPr/>
            <p:nvPr/>
          </p:nvSpPr>
          <p:spPr>
            <a:xfrm>
              <a:off x="5019733" y="2708108"/>
              <a:ext cx="473681" cy="648591"/>
            </a:xfrm>
            <a:prstGeom prst="chevron">
              <a:avLst/>
            </a:prstGeom>
            <a:solidFill>
              <a:srgbClr val="FFC22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pic>
        <p:nvPicPr>
          <p:cNvPr id="47" name="Imagen 46">
            <a:extLst>
              <a:ext uri="{FF2B5EF4-FFF2-40B4-BE49-F238E27FC236}">
                <a16:creationId xmlns:a16="http://schemas.microsoft.com/office/drawing/2014/main" id="{222FB28E-4112-5401-7A5E-796429C632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752644" y="3932683"/>
            <a:ext cx="5087568" cy="154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93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0;p42">
            <a:extLst>
              <a:ext uri="{FF2B5EF4-FFF2-40B4-BE49-F238E27FC236}">
                <a16:creationId xmlns:a16="http://schemas.microsoft.com/office/drawing/2014/main" id="{84004017-2C27-71DD-CB3B-16FF5B7E3AA5}"/>
              </a:ext>
            </a:extLst>
          </p:cNvPr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r>
              <a:rPr lang="es-PE" sz="2133" dirty="0">
                <a:solidFill>
                  <a:srgbClr val="057EC7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 dirty="0">
                <a:solidFill>
                  <a:srgbClr val="057EC7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 smtClean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plantillaspowerpoint.org</a:t>
            </a:r>
            <a:endParaRPr lang="es-PE" sz="2133" dirty="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EAFE0E7-136C-C117-9354-CA8C6FAFADD1}"/>
              </a:ext>
            </a:extLst>
          </p:cNvPr>
          <p:cNvGrpSpPr/>
          <p:nvPr/>
        </p:nvGrpSpPr>
        <p:grpSpPr>
          <a:xfrm>
            <a:off x="1169899" y="2996867"/>
            <a:ext cx="3985576" cy="2126071"/>
            <a:chOff x="877424" y="2601843"/>
            <a:chExt cx="2989182" cy="1594553"/>
          </a:xfrm>
        </p:grpSpPr>
        <p:sp>
          <p:nvSpPr>
            <p:cNvPr id="4" name="Google Shape;272;p42">
              <a:extLst>
                <a:ext uri="{FF2B5EF4-FFF2-40B4-BE49-F238E27FC236}">
                  <a16:creationId xmlns:a16="http://schemas.microsoft.com/office/drawing/2014/main" id="{59C2A568-E482-8360-D178-4BA594093057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/>
            </a:lstStyle>
            <a:p>
              <a:pPr lvl="0"/>
              <a:r>
                <a:rPr lang="es-PE" sz="2133" dirty="0">
                  <a:solidFill>
                    <a:srgbClr val="057EC7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057EC7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057EC7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5" name="Google Shape;273;p42">
              <a:extLst>
                <a:ext uri="{FF2B5EF4-FFF2-40B4-BE49-F238E27FC236}">
                  <a16:creationId xmlns:a16="http://schemas.microsoft.com/office/drawing/2014/main" id="{1A27B39C-CAC9-1986-ECF1-EB97ED243BCA}"/>
                </a:ext>
              </a:extLst>
            </p:cNvPr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/>
            </a:lstStyle>
            <a:p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corporate.walmart.com</a:t>
              </a:r>
            </a:p>
            <a:p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i.cbc.ca</a:t>
              </a:r>
            </a:p>
            <a:p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ecommercenews.pe</a:t>
              </a:r>
            </a:p>
          </p:txBody>
        </p:sp>
      </p:grpSp>
      <p:sp>
        <p:nvSpPr>
          <p:cNvPr id="6" name="Google Shape;274;p42">
            <a:extLst>
              <a:ext uri="{FF2B5EF4-FFF2-40B4-BE49-F238E27FC236}">
                <a16:creationId xmlns:a16="http://schemas.microsoft.com/office/drawing/2014/main" id="{69433435-BD46-37CD-5C7B-C951ED327F8D}"/>
              </a:ext>
            </a:extLst>
          </p:cNvPr>
          <p:cNvSpPr txBox="1"/>
          <p:nvPr/>
        </p:nvSpPr>
        <p:spPr>
          <a:xfrm>
            <a:off x="1169899" y="5026919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r>
              <a:rPr lang="en" sz="2133" dirty="0">
                <a:solidFill>
                  <a:srgbClr val="057EC7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rgbClr val="057EC7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7" name="Google Shape;275;p42">
            <a:extLst>
              <a:ext uri="{FF2B5EF4-FFF2-40B4-BE49-F238E27FC236}">
                <a16:creationId xmlns:a16="http://schemas.microsoft.com/office/drawing/2014/main" id="{5A36D0B5-3118-2693-B8C3-0EFDC9ED1B0D}"/>
              </a:ext>
            </a:extLst>
          </p:cNvPr>
          <p:cNvSpPr txBox="1"/>
          <p:nvPr/>
        </p:nvSpPr>
        <p:spPr>
          <a:xfrm>
            <a:off x="1169899" y="5438419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 marL="380962" indent="-380962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</p:txBody>
      </p:sp>
      <p:sp>
        <p:nvSpPr>
          <p:cNvPr id="12" name="Google Shape;263;p42">
            <a:extLst>
              <a:ext uri="{FF2B5EF4-FFF2-40B4-BE49-F238E27FC236}">
                <a16:creationId xmlns:a16="http://schemas.microsoft.com/office/drawing/2014/main" id="{F9D60D18-E11B-3DA3-CBA6-B7050CBD14C0}"/>
              </a:ext>
            </a:extLst>
          </p:cNvPr>
          <p:cNvSpPr txBox="1"/>
          <p:nvPr/>
        </p:nvSpPr>
        <p:spPr>
          <a:xfrm>
            <a:off x="1461171" y="387041"/>
            <a:ext cx="357655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chemeClr val="bg1">
                    <a:lumMod val="50000"/>
                  </a:schemeClr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01D98CC-5499-05BB-0AE7-D8DE0E8A2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4148676" y="2769151"/>
            <a:ext cx="8101253" cy="2463568"/>
          </a:xfrm>
          <a:prstGeom prst="rect">
            <a:avLst/>
          </a:prstGeom>
        </p:spPr>
      </p:pic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E21842F5-F2B7-FB5B-CB54-12AA14101602}"/>
              </a:ext>
            </a:extLst>
          </p:cNvPr>
          <p:cNvSpPr/>
          <p:nvPr/>
        </p:nvSpPr>
        <p:spPr>
          <a:xfrm>
            <a:off x="695770" y="4642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5" name="Flecha: cheurón 14">
            <a:extLst>
              <a:ext uri="{FF2B5EF4-FFF2-40B4-BE49-F238E27FC236}">
                <a16:creationId xmlns:a16="http://schemas.microsoft.com/office/drawing/2014/main" id="{690DFCBF-7B5F-6581-BD76-BD3C6B8B6042}"/>
              </a:ext>
            </a:extLst>
          </p:cNvPr>
          <p:cNvSpPr/>
          <p:nvPr/>
        </p:nvSpPr>
        <p:spPr>
          <a:xfrm>
            <a:off x="1093250" y="4632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B7C2E320-004A-1F1C-460D-E5784F9E22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04372" y="483197"/>
            <a:ext cx="890211" cy="936346"/>
            <a:chOff x="2469" y="712"/>
            <a:chExt cx="2740" cy="288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DF7D63E-160A-D2C7-2932-BCBFB2B7D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0B24E36-4088-CC88-4AE8-EB0F81591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C96600A2-796F-8039-6B71-C5D841278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1A8CC99C-6EB6-BF59-2BE6-B607510F3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686FBC3-A291-188A-833B-296C3D63C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11C0DBEC-F5B1-1538-84A1-7AADA88A7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3">
              <a:extLst>
                <a:ext uri="{FF2B5EF4-FFF2-40B4-BE49-F238E27FC236}">
                  <a16:creationId xmlns:a16="http://schemas.microsoft.com/office/drawing/2014/main" id="{D574B753-B547-2EBA-F7ED-B2570184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3838A6EB-3A31-EE11-0E35-7D6490B80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36B632BC-3CB8-A300-83FA-2124EFC2B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8346AFCF-80F3-6271-F310-BADB3ECC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ADCBBD7-E07F-B058-84C0-8B70B5236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94461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9378A-9A5A-9A69-7D11-8293C06C164D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A</a:t>
            </a:r>
          </a:p>
        </p:txBody>
      </p:sp>
      <p:sp>
        <p:nvSpPr>
          <p:cNvPr id="3" name="Diamond 5">
            <a:extLst>
              <a:ext uri="{FF2B5EF4-FFF2-40B4-BE49-F238E27FC236}">
                <a16:creationId xmlns:a16="http://schemas.microsoft.com/office/drawing/2014/main" id="{C4A2436E-6461-BC40-EAAA-957EC85D20BA}"/>
              </a:ext>
            </a:extLst>
          </p:cNvPr>
          <p:cNvSpPr/>
          <p:nvPr/>
        </p:nvSpPr>
        <p:spPr>
          <a:xfrm>
            <a:off x="6112071" y="1492154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BC0A042D-20E7-98E4-8BE3-E13262DFCE7A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EFF10F06-D488-16C2-C0ED-8D1D175C0F69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A9EDB6C-0F00-DA31-F5C9-D3EE1FE90641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00E5937B-104E-3267-FBC0-81EE824D6B60}"/>
              </a:ext>
            </a:extLst>
          </p:cNvPr>
          <p:cNvSpPr/>
          <p:nvPr/>
        </p:nvSpPr>
        <p:spPr>
          <a:xfrm flipH="1">
            <a:off x="5267027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49B99F7-1B92-E5BF-E73E-9D93FE498FA7}"/>
              </a:ext>
            </a:extLst>
          </p:cNvPr>
          <p:cNvSpPr/>
          <p:nvPr/>
        </p:nvSpPr>
        <p:spPr>
          <a:xfrm>
            <a:off x="7745409" y="3642507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D64AAE98-8225-2EDA-D7EF-C2ED01E70B51}"/>
              </a:ext>
            </a:extLst>
          </p:cNvPr>
          <p:cNvSpPr/>
          <p:nvPr/>
        </p:nvSpPr>
        <p:spPr>
          <a:xfrm>
            <a:off x="11063700" y="3600567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438EAEB-9962-34EB-D879-DC86A764E831}"/>
              </a:ext>
            </a:extLst>
          </p:cNvPr>
          <p:cNvSpPr/>
          <p:nvPr/>
        </p:nvSpPr>
        <p:spPr>
          <a:xfrm>
            <a:off x="6950826" y="151871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3D65E261-8C82-F7B7-0E8A-B27B46F04706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1B50D4EA-783C-BE38-C475-BF1D5D03F5B7}"/>
              </a:ext>
            </a:extLst>
          </p:cNvPr>
          <p:cNvSpPr/>
          <p:nvPr/>
        </p:nvSpPr>
        <p:spPr>
          <a:xfrm>
            <a:off x="6809929" y="4618985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BD607256-61FC-9A16-7077-DCF2D3EDC5A0}"/>
              </a:ext>
            </a:extLst>
          </p:cNvPr>
          <p:cNvSpPr/>
          <p:nvPr/>
        </p:nvSpPr>
        <p:spPr>
          <a:xfrm rot="16200000">
            <a:off x="8525359" y="1470614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5FC149F3-8414-0E88-B863-499CB394B9F2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20B94E02-8D4C-A316-2A95-2AF445E00686}"/>
              </a:ext>
            </a:extLst>
          </p:cNvPr>
          <p:cNvSpPr/>
          <p:nvPr/>
        </p:nvSpPr>
        <p:spPr>
          <a:xfrm>
            <a:off x="7705747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E9722A9D-A8C5-AED9-3361-0F8AE8AEEE37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BE072B3-A7E9-5B84-731C-BD01CCD7D38E}"/>
              </a:ext>
            </a:extLst>
          </p:cNvPr>
          <p:cNvSpPr/>
          <p:nvPr/>
        </p:nvSpPr>
        <p:spPr>
          <a:xfrm>
            <a:off x="4401175" y="3545249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4E8BA7A-77F7-0ACD-BEED-686C33B7C577}"/>
              </a:ext>
            </a:extLst>
          </p:cNvPr>
          <p:cNvSpPr/>
          <p:nvPr/>
        </p:nvSpPr>
        <p:spPr>
          <a:xfrm>
            <a:off x="4376237" y="461341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7AD79A12-6E37-E7DA-FCCF-D927618D2689}"/>
              </a:ext>
            </a:extLst>
          </p:cNvPr>
          <p:cNvSpPr/>
          <p:nvPr/>
        </p:nvSpPr>
        <p:spPr>
          <a:xfrm rot="18805992">
            <a:off x="10126693" y="1539349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2F1A2101-DC67-E082-9FA3-2320C8A3C55D}"/>
              </a:ext>
            </a:extLst>
          </p:cNvPr>
          <p:cNvSpPr/>
          <p:nvPr/>
        </p:nvSpPr>
        <p:spPr>
          <a:xfrm>
            <a:off x="10932822" y="1539416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75067A8A-D06E-31CD-F95A-7F1DDB03225A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551CBD1E-9435-1D16-07F6-EF85CC7323BE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F29B62B5-3F26-484A-9D8E-A96BF07A1D7A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36875883-0C50-FF1B-32FB-24E1EC7AAE2F}"/>
              </a:ext>
            </a:extLst>
          </p:cNvPr>
          <p:cNvSpPr>
            <a:spLocks noChangeAspect="1"/>
          </p:cNvSpPr>
          <p:nvPr/>
        </p:nvSpPr>
        <p:spPr>
          <a:xfrm>
            <a:off x="11113558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B7AB13A2-193D-3617-7052-53013E5B1527}"/>
              </a:ext>
            </a:extLst>
          </p:cNvPr>
          <p:cNvSpPr/>
          <p:nvPr/>
        </p:nvSpPr>
        <p:spPr>
          <a:xfrm>
            <a:off x="4351196" y="1478771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9C59B8C7-6986-37E0-807A-A0AE23D9F992}"/>
              </a:ext>
            </a:extLst>
          </p:cNvPr>
          <p:cNvGrpSpPr/>
          <p:nvPr/>
        </p:nvGrpSpPr>
        <p:grpSpPr>
          <a:xfrm>
            <a:off x="9367813" y="5419901"/>
            <a:ext cx="404147" cy="560241"/>
            <a:chOff x="-38860326" y="3221750"/>
            <a:chExt cx="228425" cy="316650"/>
          </a:xfrm>
          <a:solidFill>
            <a:srgbClr val="0465A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4AA641E1-EE1C-5BD5-94D1-E15684066F45}"/>
                </a:ext>
              </a:extLst>
            </p:cNvPr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4B0B05DE-B6A1-B551-AD47-33DE2514693F}"/>
                </a:ext>
              </a:extLst>
            </p:cNvPr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5DFFD561-9938-6AD6-74D0-9B9B85E93258}"/>
                </a:ext>
              </a:extLst>
            </p:cNvPr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6ED3B432-A4E5-D3FC-0D96-008156DB669E}"/>
                </a:ext>
              </a:extLst>
            </p:cNvPr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59AF9720-6940-DD1D-A06D-3CE7DB04DB66}"/>
              </a:ext>
            </a:extLst>
          </p:cNvPr>
          <p:cNvGrpSpPr/>
          <p:nvPr/>
        </p:nvGrpSpPr>
        <p:grpSpPr>
          <a:xfrm>
            <a:off x="4313801" y="2400895"/>
            <a:ext cx="644203" cy="641015"/>
            <a:chOff x="-38538975" y="3954250"/>
            <a:chExt cx="318225" cy="316650"/>
          </a:xfrm>
          <a:solidFill>
            <a:srgbClr val="0465A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5434A71C-878F-203A-A996-A21F8E8A1326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DA43DE44-6D5A-2E45-672F-325404AED1D0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3949D7B5-62C9-8CA7-6F0D-A794ABB2B91C}"/>
              </a:ext>
            </a:extLst>
          </p:cNvPr>
          <p:cNvGrpSpPr/>
          <p:nvPr/>
        </p:nvGrpSpPr>
        <p:grpSpPr>
          <a:xfrm>
            <a:off x="4399885" y="5618924"/>
            <a:ext cx="495395" cy="442067"/>
            <a:chOff x="-42996151" y="3612600"/>
            <a:chExt cx="323750" cy="288900"/>
          </a:xfrm>
          <a:solidFill>
            <a:srgbClr val="0465A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EF59DE55-18BE-7A8E-F74A-B0EB51FC5110}"/>
                </a:ext>
              </a:extLst>
            </p:cNvPr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4A0A39FF-519E-82C3-553E-8E67FD5129D8}"/>
                </a:ext>
              </a:extLst>
            </p:cNvPr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415D1318-617A-75A1-1120-B9C4A3273CDD}"/>
                </a:ext>
              </a:extLst>
            </p:cNvPr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390E404B-ED6A-AB26-42C0-E10E5664CEF6}"/>
              </a:ext>
            </a:extLst>
          </p:cNvPr>
          <p:cNvGrpSpPr/>
          <p:nvPr/>
        </p:nvGrpSpPr>
        <p:grpSpPr>
          <a:xfrm>
            <a:off x="8432704" y="5501961"/>
            <a:ext cx="496541" cy="485831"/>
            <a:chOff x="-41117651" y="3605525"/>
            <a:chExt cx="324500" cy="317500"/>
          </a:xfrm>
          <a:solidFill>
            <a:srgbClr val="0465A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74A767F5-0E9F-A733-68BE-1255257C98BB}"/>
                </a:ext>
              </a:extLst>
            </p:cNvPr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11194758-9023-CCB9-7979-0AB38145BDCF}"/>
                </a:ext>
              </a:extLst>
            </p:cNvPr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F96BE468-39D8-833F-1FAA-0CB8E9547F15}"/>
                </a:ext>
              </a:extLst>
            </p:cNvPr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4EAEE161-A4A4-CB10-C425-535BAD6FE8E3}"/>
              </a:ext>
            </a:extLst>
          </p:cNvPr>
          <p:cNvGrpSpPr/>
          <p:nvPr/>
        </p:nvGrpSpPr>
        <p:grpSpPr>
          <a:xfrm>
            <a:off x="5285551" y="5542722"/>
            <a:ext cx="469687" cy="475692"/>
            <a:chOff x="-42617299" y="3587775"/>
            <a:chExt cx="306950" cy="310875"/>
          </a:xfrm>
          <a:solidFill>
            <a:srgbClr val="0465A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7ACD6926-1650-AF77-0C6E-C0427892A587}"/>
                </a:ext>
              </a:extLst>
            </p:cNvPr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BB058026-367F-38FF-13D8-5D263BEEEBDC}"/>
                </a:ext>
              </a:extLst>
            </p:cNvPr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C5912AFD-AE06-7DB4-C28F-29042BDB0172}"/>
              </a:ext>
            </a:extLst>
          </p:cNvPr>
          <p:cNvGrpSpPr/>
          <p:nvPr/>
        </p:nvGrpSpPr>
        <p:grpSpPr>
          <a:xfrm>
            <a:off x="10221237" y="5564681"/>
            <a:ext cx="486939" cy="443559"/>
            <a:chOff x="-40745125" y="3632900"/>
            <a:chExt cx="318225" cy="289875"/>
          </a:xfrm>
          <a:solidFill>
            <a:srgbClr val="0465A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93D64957-0CE4-0B8C-0998-971429FF67E3}"/>
                </a:ext>
              </a:extLst>
            </p:cNvPr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28E41878-5675-CB20-6D62-9584143C1CA6}"/>
                </a:ext>
              </a:extLst>
            </p:cNvPr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C647EC36-D659-B421-BAB8-D2328436CE35}"/>
                </a:ext>
              </a:extLst>
            </p:cNvPr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55A8C8A6-3C02-717B-4B22-63422C05F771}"/>
                </a:ext>
              </a:extLst>
            </p:cNvPr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6D765940-D908-4246-DBAC-414D77CB6B09}"/>
                </a:ext>
              </a:extLst>
            </p:cNvPr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23C88A79-11E2-5F6D-7C53-F38DAA900705}"/>
                </a:ext>
              </a:extLst>
            </p:cNvPr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3000359D-ECD7-FABB-C428-556E7BAC115A}"/>
                </a:ext>
              </a:extLst>
            </p:cNvPr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559C39E7-C397-E4CA-5959-47B6EFF70168}"/>
              </a:ext>
            </a:extLst>
          </p:cNvPr>
          <p:cNvSpPr/>
          <p:nvPr/>
        </p:nvSpPr>
        <p:spPr>
          <a:xfrm>
            <a:off x="6077467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DDF916EB-2973-8788-D714-0BEC72066BDD}"/>
              </a:ext>
            </a:extLst>
          </p:cNvPr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rgbClr val="0465A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9CE1E446-674A-B526-DF91-AA0D9BAF16FE}"/>
                </a:ext>
              </a:extLst>
            </p:cNvPr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14073B6A-B28C-79E3-EA68-A5955BCC873A}"/>
                </a:ext>
              </a:extLst>
            </p:cNvPr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A452B7C7-6DF6-AAA2-704D-A3CA7D8863A7}"/>
                </a:ext>
              </a:extLst>
            </p:cNvPr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0E84469C-486F-F433-A79E-78A1EA84EF2C}"/>
              </a:ext>
            </a:extLst>
          </p:cNvPr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rgbClr val="0465A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B9CBA5A2-205E-8E1D-754D-30506C8C96AF}"/>
                </a:ext>
              </a:extLst>
            </p:cNvPr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3DB58A7A-BCE3-71E8-CD59-3E814BF68B5B}"/>
                </a:ext>
              </a:extLst>
            </p:cNvPr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CC655DCD-D8EA-CFE0-B7DB-3EA1B3B136E8}"/>
                </a:ext>
              </a:extLst>
            </p:cNvPr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B61BD817-56CF-A47F-74D6-DF86B021057B}"/>
                </a:ext>
              </a:extLst>
            </p:cNvPr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2120EC6C-35DC-C702-E674-18597996062F}"/>
              </a:ext>
            </a:extLst>
          </p:cNvPr>
          <p:cNvGrpSpPr/>
          <p:nvPr/>
        </p:nvGrpSpPr>
        <p:grpSpPr>
          <a:xfrm>
            <a:off x="7644051" y="5591324"/>
            <a:ext cx="483343" cy="378489"/>
            <a:chOff x="-41526451" y="3653375"/>
            <a:chExt cx="315875" cy="247350"/>
          </a:xfrm>
          <a:solidFill>
            <a:srgbClr val="0465A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44DD8770-2F04-6388-BD8F-6A34EB698A84}"/>
                </a:ext>
              </a:extLst>
            </p:cNvPr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BED202BD-B4A3-BCAC-0F2D-6F9179D23EA2}"/>
                </a:ext>
              </a:extLst>
            </p:cNvPr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4770F584-1B83-F883-6899-86BAEC6F1D1F}"/>
              </a:ext>
            </a:extLst>
          </p:cNvPr>
          <p:cNvGrpSpPr/>
          <p:nvPr/>
        </p:nvGrpSpPr>
        <p:grpSpPr>
          <a:xfrm>
            <a:off x="5231489" y="2522328"/>
            <a:ext cx="480672" cy="552945"/>
            <a:chOff x="-42971724" y="3217825"/>
            <a:chExt cx="275675" cy="317125"/>
          </a:xfrm>
          <a:solidFill>
            <a:srgbClr val="0465A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DE4DED6C-8C60-9603-D7CE-B107D8C26A7B}"/>
                </a:ext>
              </a:extLst>
            </p:cNvPr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2F9712C0-24FA-6CB1-5BF9-7AE4ED32F0B0}"/>
                </a:ext>
              </a:extLst>
            </p:cNvPr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633E4361-D499-96D5-87FB-F38555B6918F}"/>
                </a:ext>
              </a:extLst>
            </p:cNvPr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AA323431-228F-3467-AA0B-341F80BCA03A}"/>
              </a:ext>
            </a:extLst>
          </p:cNvPr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rgbClr val="0465A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1F3192C9-6740-A5B4-1BCB-78AE5DEF2C70}"/>
                </a:ext>
              </a:extLst>
            </p:cNvPr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A22DF0F7-A29A-590D-3432-AD818BFAAA44}"/>
                </a:ext>
              </a:extLst>
            </p:cNvPr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0E0C5253-E61A-4D84-7386-C0D58497F5F2}"/>
                </a:ext>
              </a:extLst>
            </p:cNvPr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DA0681A3-D0DB-9C99-DC7A-01F997EB37A9}"/>
                </a:ext>
              </a:extLst>
            </p:cNvPr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841C8A6D-3E9D-ECD0-85EF-62E80561AD66}"/>
              </a:ext>
            </a:extLst>
          </p:cNvPr>
          <p:cNvGrpSpPr/>
          <p:nvPr/>
        </p:nvGrpSpPr>
        <p:grpSpPr>
          <a:xfrm>
            <a:off x="6093084" y="2522325"/>
            <a:ext cx="640955" cy="553467"/>
            <a:chOff x="-42651700" y="3217825"/>
            <a:chExt cx="367600" cy="317425"/>
          </a:xfrm>
          <a:solidFill>
            <a:srgbClr val="0465A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14631CB8-D0A8-0D28-7747-561F8CFFE644}"/>
                </a:ext>
              </a:extLst>
            </p:cNvPr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528BCF99-AFA4-27CE-BFA3-916C11BD2D0A}"/>
                </a:ext>
              </a:extLst>
            </p:cNvPr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E8540512-BE39-780C-FB1A-54037ED3EA02}"/>
                </a:ext>
              </a:extLst>
            </p:cNvPr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3CB7BF6F-450F-20AA-7765-7B58E4E14B14}"/>
                </a:ext>
              </a:extLst>
            </p:cNvPr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BFAB527F-AAD4-065D-B2FD-9F606C372017}"/>
              </a:ext>
            </a:extLst>
          </p:cNvPr>
          <p:cNvGrpSpPr/>
          <p:nvPr/>
        </p:nvGrpSpPr>
        <p:grpSpPr>
          <a:xfrm>
            <a:off x="10113537" y="2490019"/>
            <a:ext cx="562491" cy="552639"/>
            <a:chOff x="-40748276" y="3238700"/>
            <a:chExt cx="322600" cy="316950"/>
          </a:xfrm>
          <a:solidFill>
            <a:srgbClr val="0465A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9F428830-E2A1-23B1-1D85-2BE9387AED46}"/>
                </a:ext>
              </a:extLst>
            </p:cNvPr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3347FD55-8E4A-27DA-3129-039957892A4F}"/>
                </a:ext>
              </a:extLst>
            </p:cNvPr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C77715C5-E53D-400B-8567-B39A4D69D1E6}"/>
                </a:ext>
              </a:extLst>
            </p:cNvPr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77C3CDA3-5E88-A57E-7068-D484E2A0E59B}"/>
                </a:ext>
              </a:extLst>
            </p:cNvPr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6BEC6418-5AD6-C9AB-AA38-89AC63860B71}"/>
                </a:ext>
              </a:extLst>
            </p:cNvPr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2D7C6154-68A5-092A-1150-5510CB3633B6}"/>
                </a:ext>
              </a:extLst>
            </p:cNvPr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E98AA037-84B5-6A6D-97F1-01D856C61BF8}"/>
              </a:ext>
            </a:extLst>
          </p:cNvPr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47581D36-4A15-ADEF-A4F0-15B6AD693D7B}"/>
              </a:ext>
            </a:extLst>
          </p:cNvPr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rgbClr val="0465A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EE8A948C-87E8-3C86-25B1-56618A8D907F}"/>
                </a:ext>
              </a:extLst>
            </p:cNvPr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5F52364F-5840-CCA2-8E01-D0875889FFAD}"/>
                </a:ext>
              </a:extLst>
            </p:cNvPr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CDBA6C02-1896-F363-6D0C-E1A5CD52EFF1}"/>
                </a:ext>
              </a:extLst>
            </p:cNvPr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B87B00E0-9EB8-651D-EDE0-05D158B8643E}"/>
                </a:ext>
              </a:extLst>
            </p:cNvPr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EAD3EB77-E625-8922-D0A4-76034C3D953B}"/>
              </a:ext>
            </a:extLst>
          </p:cNvPr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rgbClr val="0465A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80778EC1-027C-C6DA-0657-D3EF3CE24871}"/>
                </a:ext>
              </a:extLst>
            </p:cNvPr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38AB93C5-9539-4C49-32AF-CA0D77F80FB6}"/>
                </a:ext>
              </a:extLst>
            </p:cNvPr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1B4A98FA-58F3-BBA7-3AE1-9BD16B043C42}"/>
                </a:ext>
              </a:extLst>
            </p:cNvPr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31B1E107-D388-1311-B883-9CE434ECBD46}"/>
                </a:ext>
              </a:extLst>
            </p:cNvPr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764BE43F-A68B-FE44-1152-BA70A2EE17AD}"/>
                </a:ext>
              </a:extLst>
            </p:cNvPr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CCF63CC7-C74F-9749-9F15-46A23B697882}"/>
              </a:ext>
            </a:extLst>
          </p:cNvPr>
          <p:cNvGrpSpPr/>
          <p:nvPr/>
        </p:nvGrpSpPr>
        <p:grpSpPr>
          <a:xfrm>
            <a:off x="8529347" y="2475151"/>
            <a:ext cx="557608" cy="550765"/>
            <a:chOff x="-41530374" y="3218800"/>
            <a:chExt cx="319800" cy="315875"/>
          </a:xfrm>
          <a:solidFill>
            <a:srgbClr val="0465A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8C5E06B9-14BF-6A75-A6CA-1B3B90137998}"/>
                </a:ext>
              </a:extLst>
            </p:cNvPr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22CF0EA1-31A2-AEB4-C928-AEF09451A91C}"/>
                </a:ext>
              </a:extLst>
            </p:cNvPr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E602C385-F0FE-4269-E15A-78F423A5754E}"/>
              </a:ext>
            </a:extLst>
          </p:cNvPr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rgbClr val="0465A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F93C0B42-D1D6-42EB-15F1-F04571D2E08D}"/>
                </a:ext>
              </a:extLst>
            </p:cNvPr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68265FD0-2681-4E3F-7155-1EDF678A9F90}"/>
                </a:ext>
              </a:extLst>
            </p:cNvPr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4D72E782-7F07-E347-92CD-C41D062EC967}"/>
              </a:ext>
            </a:extLst>
          </p:cNvPr>
          <p:cNvGrpSpPr/>
          <p:nvPr/>
        </p:nvGrpSpPr>
        <p:grpSpPr>
          <a:xfrm>
            <a:off x="6907678" y="3560867"/>
            <a:ext cx="526700" cy="526700"/>
            <a:chOff x="5660400" y="238125"/>
            <a:chExt cx="481825" cy="481825"/>
          </a:xfrm>
          <a:solidFill>
            <a:srgbClr val="0465A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66A10A85-C947-17AB-2A13-9093B26FC5F1}"/>
                </a:ext>
              </a:extLst>
            </p:cNvPr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C1BB2E01-1EF0-285A-FD72-B034AA89C028}"/>
                </a:ext>
              </a:extLst>
            </p:cNvPr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4C77A47D-23FC-BD27-1655-9F32AB0D0CD7}"/>
              </a:ext>
            </a:extLst>
          </p:cNvPr>
          <p:cNvGrpSpPr/>
          <p:nvPr/>
        </p:nvGrpSpPr>
        <p:grpSpPr>
          <a:xfrm>
            <a:off x="10124372" y="3635895"/>
            <a:ext cx="588395" cy="379268"/>
            <a:chOff x="1492675" y="1520750"/>
            <a:chExt cx="481825" cy="310575"/>
          </a:xfrm>
          <a:solidFill>
            <a:srgbClr val="0465A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E4BB2F6A-DBAD-225D-C2A6-E586FB0F1E44}"/>
                </a:ext>
              </a:extLst>
            </p:cNvPr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7D0097D2-7B1C-BA17-206C-C91B3A5BAAD8}"/>
                </a:ext>
              </a:extLst>
            </p:cNvPr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A28A1C00-09DB-4D56-B8C4-EDAC10383146}"/>
              </a:ext>
            </a:extLst>
          </p:cNvPr>
          <p:cNvGrpSpPr/>
          <p:nvPr/>
        </p:nvGrpSpPr>
        <p:grpSpPr>
          <a:xfrm>
            <a:off x="8576545" y="3664413"/>
            <a:ext cx="451911" cy="423656"/>
            <a:chOff x="4456875" y="2635825"/>
            <a:chExt cx="481825" cy="451700"/>
          </a:xfrm>
          <a:solidFill>
            <a:srgbClr val="0465A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E2A375E3-01EF-D2AD-129A-E74F64128C0C}"/>
                </a:ext>
              </a:extLst>
            </p:cNvPr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93C8BF0F-ECC9-AB67-3D1A-70EF733073F9}"/>
                </a:ext>
              </a:extLst>
            </p:cNvPr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3BDFB8F6-5346-C15A-9E41-7AB1B3EAB54B}"/>
                </a:ext>
              </a:extLst>
            </p:cNvPr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C507FCA4-DB17-97C9-7EC5-D5D2E2E01D88}"/>
                </a:ext>
              </a:extLst>
            </p:cNvPr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373B139C-5A35-992C-03FE-7D3BA6101088}"/>
                </a:ext>
              </a:extLst>
            </p:cNvPr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1D736B19-3883-F1A1-A1B8-7ADFA0EF1CD3}"/>
                </a:ext>
              </a:extLst>
            </p:cNvPr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089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58EF08-97F3-DED1-03EB-CADB5AE4BAF8}"/>
              </a:ext>
            </a:extLst>
          </p:cNvPr>
          <p:cNvSpPr txBox="1"/>
          <p:nvPr/>
        </p:nvSpPr>
        <p:spPr>
          <a:xfrm>
            <a:off x="323528" y="12348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B</a:t>
            </a:r>
          </a:p>
        </p:txBody>
      </p:sp>
      <p:sp>
        <p:nvSpPr>
          <p:cNvPr id="3" name="Freeform 108">
            <a:extLst>
              <a:ext uri="{FF2B5EF4-FFF2-40B4-BE49-F238E27FC236}">
                <a16:creationId xmlns:a16="http://schemas.microsoft.com/office/drawing/2014/main" id="{9CB4A197-8F66-4FA0-51DF-E3B6CBA5B4B7}"/>
              </a:ext>
            </a:extLst>
          </p:cNvPr>
          <p:cNvSpPr/>
          <p:nvPr/>
        </p:nvSpPr>
        <p:spPr>
          <a:xfrm>
            <a:off x="6041077" y="1656595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62D47120-710C-A2D9-D93E-EFCCC93BE145}"/>
              </a:ext>
            </a:extLst>
          </p:cNvPr>
          <p:cNvSpPr/>
          <p:nvPr/>
        </p:nvSpPr>
        <p:spPr>
          <a:xfrm>
            <a:off x="6965207" y="1671113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46EB68CE-FC8B-8294-7016-5B3DA6FD10F9}"/>
              </a:ext>
            </a:extLst>
          </p:cNvPr>
          <p:cNvGrpSpPr/>
          <p:nvPr/>
        </p:nvGrpSpPr>
        <p:grpSpPr>
          <a:xfrm>
            <a:off x="5116236" y="1656595"/>
            <a:ext cx="553873" cy="652293"/>
            <a:chOff x="4835382" y="73243"/>
            <a:chExt cx="2920830" cy="3227535"/>
          </a:xfrm>
          <a:solidFill>
            <a:srgbClr val="0465A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F01E60F4-0F79-6987-0D14-DEF98547B52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446B2D4-C676-1012-7C1A-E4B66D83511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DCF82B64-622C-3016-AFA2-35AF91B44E79}"/>
              </a:ext>
            </a:extLst>
          </p:cNvPr>
          <p:cNvSpPr/>
          <p:nvPr/>
        </p:nvSpPr>
        <p:spPr>
          <a:xfrm>
            <a:off x="4210219" y="1691990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8C16F2CA-2F0E-2E15-3943-5DAC27C8FF0C}"/>
              </a:ext>
            </a:extLst>
          </p:cNvPr>
          <p:cNvSpPr>
            <a:spLocks noChangeAspect="1"/>
          </p:cNvSpPr>
          <p:nvPr/>
        </p:nvSpPr>
        <p:spPr>
          <a:xfrm>
            <a:off x="11312001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63210284-08C8-A019-5966-5AFE8840C71C}"/>
              </a:ext>
            </a:extLst>
          </p:cNvPr>
          <p:cNvSpPr/>
          <p:nvPr/>
        </p:nvSpPr>
        <p:spPr>
          <a:xfrm>
            <a:off x="5106628" y="5441798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F702A715-ECF8-7588-ED88-0E8EB9097BAC}"/>
              </a:ext>
            </a:extLst>
          </p:cNvPr>
          <p:cNvSpPr/>
          <p:nvPr/>
        </p:nvSpPr>
        <p:spPr>
          <a:xfrm>
            <a:off x="4171828" y="5441798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027A387C-260E-7F12-EFD3-AE0647761E21}"/>
              </a:ext>
            </a:extLst>
          </p:cNvPr>
          <p:cNvSpPr/>
          <p:nvPr/>
        </p:nvSpPr>
        <p:spPr>
          <a:xfrm>
            <a:off x="6969559" y="5441798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3605AE7B-DA60-CB13-5878-A7A17A057C34}"/>
              </a:ext>
            </a:extLst>
          </p:cNvPr>
          <p:cNvSpPr>
            <a:spLocks noChangeAspect="1"/>
          </p:cNvSpPr>
          <p:nvPr/>
        </p:nvSpPr>
        <p:spPr>
          <a:xfrm>
            <a:off x="6031470" y="5441798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1AE685C2-EF50-1AED-B7A7-7DEBEBB94235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DB7BE33D-69A3-7703-01A0-5E1405A7FA1D}"/>
              </a:ext>
            </a:extLst>
          </p:cNvPr>
          <p:cNvSpPr/>
          <p:nvPr/>
        </p:nvSpPr>
        <p:spPr>
          <a:xfrm>
            <a:off x="8814582" y="5472314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17C5A949-D945-DB96-E1C3-A6D601CBE8CB}"/>
              </a:ext>
            </a:extLst>
          </p:cNvPr>
          <p:cNvGrpSpPr/>
          <p:nvPr/>
        </p:nvGrpSpPr>
        <p:grpSpPr>
          <a:xfrm>
            <a:off x="10468701" y="5417610"/>
            <a:ext cx="547793" cy="583829"/>
            <a:chOff x="-65145698" y="3727425"/>
            <a:chExt cx="317425" cy="317425"/>
          </a:xfrm>
          <a:solidFill>
            <a:srgbClr val="0465A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CDDAB677-9F60-8601-C12A-F044219E8C64}"/>
                </a:ext>
              </a:extLst>
            </p:cNvPr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CA36FDA6-FB88-FF57-8C2F-DA2DEA82CBF7}"/>
                </a:ext>
              </a:extLst>
            </p:cNvPr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1F003A61-31D6-705E-23D9-6B4076C39307}"/>
              </a:ext>
            </a:extLst>
          </p:cNvPr>
          <p:cNvGrpSpPr/>
          <p:nvPr/>
        </p:nvGrpSpPr>
        <p:grpSpPr>
          <a:xfrm>
            <a:off x="5311456" y="3702822"/>
            <a:ext cx="523675" cy="508109"/>
            <a:chOff x="-61354872" y="3751050"/>
            <a:chExt cx="316650" cy="288275"/>
          </a:xfrm>
          <a:solidFill>
            <a:srgbClr val="0465A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02F882C8-0983-CEEF-548A-739D6A8EC911}"/>
                </a:ext>
              </a:extLst>
            </p:cNvPr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530FF37D-A4C9-A070-A30B-05CBA4F0F246}"/>
                </a:ext>
              </a:extLst>
            </p:cNvPr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3269A020-FC29-500D-F13A-30F71F3145CD}"/>
                </a:ext>
              </a:extLst>
            </p:cNvPr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8472EA91-4111-61AB-A78C-D9B9B11CE7B9}"/>
              </a:ext>
            </a:extLst>
          </p:cNvPr>
          <p:cNvGrpSpPr/>
          <p:nvPr/>
        </p:nvGrpSpPr>
        <p:grpSpPr>
          <a:xfrm>
            <a:off x="6104272" y="3669066"/>
            <a:ext cx="523675" cy="547020"/>
            <a:chOff x="-60988625" y="3740800"/>
            <a:chExt cx="316650" cy="310350"/>
          </a:xfrm>
          <a:solidFill>
            <a:srgbClr val="0465A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246361DB-8270-25C8-54F8-CC308FDBF118}"/>
                </a:ext>
              </a:extLst>
            </p:cNvPr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D1BBF8A0-3440-B7CC-7A6F-62A54AC6E86D}"/>
                </a:ext>
              </a:extLst>
            </p:cNvPr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EBC96A34-D9D3-D555-4BF4-62B1F0DCD2A8}"/>
                </a:ext>
              </a:extLst>
            </p:cNvPr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A45496A7-0A64-1A3B-4AC1-8E42CCA33FFF}"/>
              </a:ext>
            </a:extLst>
          </p:cNvPr>
          <p:cNvGrpSpPr/>
          <p:nvPr/>
        </p:nvGrpSpPr>
        <p:grpSpPr>
          <a:xfrm>
            <a:off x="9506835" y="3681090"/>
            <a:ext cx="479551" cy="494716"/>
            <a:chOff x="-59447249" y="3706150"/>
            <a:chExt cx="319000" cy="308775"/>
          </a:xfrm>
          <a:solidFill>
            <a:srgbClr val="0465A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55194463-21E5-2931-ED53-901F5A04EF5D}"/>
                </a:ext>
              </a:extLst>
            </p:cNvPr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39B188F1-810C-662C-270D-5B5DDE1B6D92}"/>
                </a:ext>
              </a:extLst>
            </p:cNvPr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516BE4FE-16FB-BF97-023D-7BCE3965F5F3}"/>
                </a:ext>
              </a:extLst>
            </p:cNvPr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AC560BAF-C06A-DB54-A9E2-C809795AE7EA}"/>
                </a:ext>
              </a:extLst>
            </p:cNvPr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4CC6F917-E618-6563-8457-55C0B7CEA539}"/>
              </a:ext>
            </a:extLst>
          </p:cNvPr>
          <p:cNvGrpSpPr/>
          <p:nvPr/>
        </p:nvGrpSpPr>
        <p:grpSpPr>
          <a:xfrm>
            <a:off x="8538025" y="1572829"/>
            <a:ext cx="687344" cy="724676"/>
            <a:chOff x="-64406128" y="3362225"/>
            <a:chExt cx="318225" cy="314800"/>
          </a:xfrm>
          <a:solidFill>
            <a:srgbClr val="0465A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BFCB5426-56A8-4564-B172-BDA91174CABE}"/>
                </a:ext>
              </a:extLst>
            </p:cNvPr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6B8C8011-194E-2818-28F0-3EA1F3182B9A}"/>
                </a:ext>
              </a:extLst>
            </p:cNvPr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E964F4B9-B8B4-76DB-84FD-BD2E6E002D14}"/>
              </a:ext>
            </a:extLst>
          </p:cNvPr>
          <p:cNvSpPr/>
          <p:nvPr/>
        </p:nvSpPr>
        <p:spPr>
          <a:xfrm>
            <a:off x="6972647" y="3640886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227D13A7-75A8-DE1A-A5B0-176A3AEBBB2A}"/>
              </a:ext>
            </a:extLst>
          </p:cNvPr>
          <p:cNvGrpSpPr/>
          <p:nvPr/>
        </p:nvGrpSpPr>
        <p:grpSpPr>
          <a:xfrm>
            <a:off x="11299091" y="2764180"/>
            <a:ext cx="467528" cy="505891"/>
            <a:chOff x="-59400777" y="4084200"/>
            <a:chExt cx="311125" cy="315875"/>
          </a:xfrm>
          <a:solidFill>
            <a:srgbClr val="0465A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0FA88791-31AA-3418-55BC-64372E3A1BE4}"/>
                </a:ext>
              </a:extLst>
            </p:cNvPr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FEE8955B-1078-FBB6-26B0-01E102E390C6}"/>
                </a:ext>
              </a:extLst>
            </p:cNvPr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76A857B7-C7E8-8AA6-D419-F0DFBE706662}"/>
                </a:ext>
              </a:extLst>
            </p:cNvPr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E65A9103-2770-4A43-E1D7-0691DC4B3F9A}"/>
                </a:ext>
              </a:extLst>
            </p:cNvPr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9AAA447F-1411-10FF-D79D-422808466A47}"/>
                </a:ext>
              </a:extLst>
            </p:cNvPr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2E330CDC-4F5D-6470-3CD1-ADA864B96DAB}"/>
                </a:ext>
              </a:extLst>
            </p:cNvPr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49CF7587-177F-AF3B-08AE-844615C155A1}"/>
              </a:ext>
            </a:extLst>
          </p:cNvPr>
          <p:cNvGrpSpPr/>
          <p:nvPr/>
        </p:nvGrpSpPr>
        <p:grpSpPr>
          <a:xfrm>
            <a:off x="7821709" y="1613796"/>
            <a:ext cx="570257" cy="714064"/>
            <a:chOff x="-64022548" y="3727425"/>
            <a:chExt cx="270175" cy="317425"/>
          </a:xfrm>
          <a:solidFill>
            <a:srgbClr val="0465A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887186A6-191E-A8F3-64DD-F653CA26A840}"/>
                </a:ext>
              </a:extLst>
            </p:cNvPr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08471F0D-39CF-3D52-E075-31CC6F002B59}"/>
                </a:ext>
              </a:extLst>
            </p:cNvPr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C273C457-7DFE-4A84-2364-797745E5DCDC}"/>
                </a:ext>
              </a:extLst>
            </p:cNvPr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3EC78838-49F2-7680-79AD-C320C3BB9B85}"/>
              </a:ext>
            </a:extLst>
          </p:cNvPr>
          <p:cNvGrpSpPr/>
          <p:nvPr/>
        </p:nvGrpSpPr>
        <p:grpSpPr>
          <a:xfrm>
            <a:off x="7924637" y="3640452"/>
            <a:ext cx="523675" cy="557947"/>
            <a:chOff x="-60255348" y="3733825"/>
            <a:chExt cx="316650" cy="316550"/>
          </a:xfrm>
          <a:solidFill>
            <a:srgbClr val="0465A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34B6C6C8-CF53-369D-C7C8-75351FCD77F2}"/>
                </a:ext>
              </a:extLst>
            </p:cNvPr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23C350BA-7554-3468-8EDA-8DEF222632A9}"/>
                </a:ext>
              </a:extLst>
            </p:cNvPr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CFA3B6BB-C650-EFAD-4081-41A010003F82}"/>
                </a:ext>
              </a:extLst>
            </p:cNvPr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028DFCBC-5806-CB9A-D467-41D6AED58C89}"/>
                </a:ext>
              </a:extLst>
            </p:cNvPr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25BB1E50-2D39-9250-6DD5-8C20112AED9C}"/>
                </a:ext>
              </a:extLst>
            </p:cNvPr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149264E5-D3D9-FB10-B449-D1A6B04100FB}"/>
                </a:ext>
              </a:extLst>
            </p:cNvPr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D2EB6F6B-5036-53D1-2535-615FDD4F09B5}"/>
                </a:ext>
              </a:extLst>
            </p:cNvPr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A0A82B7D-B5A7-6840-FC88-C95C8876E811}"/>
              </a:ext>
            </a:extLst>
          </p:cNvPr>
          <p:cNvGrpSpPr/>
          <p:nvPr/>
        </p:nvGrpSpPr>
        <p:grpSpPr>
          <a:xfrm>
            <a:off x="9424969" y="1631796"/>
            <a:ext cx="683991" cy="722277"/>
            <a:chOff x="-63679952" y="4093450"/>
            <a:chExt cx="320600" cy="317650"/>
          </a:xfrm>
          <a:solidFill>
            <a:srgbClr val="0465A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DDB18363-2504-28C6-6487-FCD9FADA5F89}"/>
                </a:ext>
              </a:extLst>
            </p:cNvPr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54FC57E3-C035-FC84-510E-F64AC7491120}"/>
                </a:ext>
              </a:extLst>
            </p:cNvPr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93EDD8F1-711D-66BB-4CB5-7512E2B410B1}"/>
                </a:ext>
              </a:extLst>
            </p:cNvPr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9235E7F5-A0B6-9A30-D27C-1BB8804F57C5}"/>
              </a:ext>
            </a:extLst>
          </p:cNvPr>
          <p:cNvGrpSpPr/>
          <p:nvPr/>
        </p:nvGrpSpPr>
        <p:grpSpPr>
          <a:xfrm>
            <a:off x="4275841" y="3638747"/>
            <a:ext cx="523675" cy="559533"/>
            <a:chOff x="-61783348" y="3743950"/>
            <a:chExt cx="316650" cy="317450"/>
          </a:xfrm>
          <a:solidFill>
            <a:srgbClr val="0465A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E559A54F-6CDA-1F02-5BEF-A37DCF3F7BEF}"/>
                </a:ext>
              </a:extLst>
            </p:cNvPr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6B7FE1CF-A550-53BD-7B13-4C85010D40D6}"/>
                </a:ext>
              </a:extLst>
            </p:cNvPr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EFA50FDB-D28D-ACEF-C2F3-53FC1BDB8712}"/>
              </a:ext>
            </a:extLst>
          </p:cNvPr>
          <p:cNvSpPr/>
          <p:nvPr/>
        </p:nvSpPr>
        <p:spPr>
          <a:xfrm>
            <a:off x="8747950" y="3717611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EEFBB8FB-E1F5-3430-CC73-BF3F5299D390}"/>
              </a:ext>
            </a:extLst>
          </p:cNvPr>
          <p:cNvGrpSpPr/>
          <p:nvPr/>
        </p:nvGrpSpPr>
        <p:grpSpPr>
          <a:xfrm>
            <a:off x="10482871" y="3656982"/>
            <a:ext cx="479588" cy="504969"/>
            <a:chOff x="-59869425" y="4102225"/>
            <a:chExt cx="319025" cy="315175"/>
          </a:xfrm>
          <a:solidFill>
            <a:srgbClr val="0465A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91A4A2BF-CD66-7989-EE39-F4EE75D0338A}"/>
                </a:ext>
              </a:extLst>
            </p:cNvPr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A73B03A9-A985-52D3-21BB-2A1F178825BE}"/>
                </a:ext>
              </a:extLst>
            </p:cNvPr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6AE8D6D1-BEAB-AC4C-BDC1-39DD35448E88}"/>
                </a:ext>
              </a:extLst>
            </p:cNvPr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9373EA8F-954E-EF5A-9ED1-D549816C8A7A}"/>
                </a:ext>
              </a:extLst>
            </p:cNvPr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1CE461CB-5F30-9D7C-C1F4-798413101DA6}"/>
              </a:ext>
            </a:extLst>
          </p:cNvPr>
          <p:cNvGrpSpPr/>
          <p:nvPr/>
        </p:nvGrpSpPr>
        <p:grpSpPr>
          <a:xfrm>
            <a:off x="5113963" y="4622598"/>
            <a:ext cx="422624" cy="511209"/>
            <a:chOff x="2423775" y="3226875"/>
            <a:chExt cx="259925" cy="295000"/>
          </a:xfrm>
          <a:solidFill>
            <a:srgbClr val="0465A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C605FD7-EE05-EDF2-5231-0CBD4BEFADD1}"/>
                </a:ext>
              </a:extLst>
            </p:cNvPr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3493D17F-8223-E80E-1061-4F3B5905D7C5}"/>
                </a:ext>
              </a:extLst>
            </p:cNvPr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85117F0A-83B9-E9ED-A38D-EF40453EBBC1}"/>
                </a:ext>
              </a:extLst>
            </p:cNvPr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101218CD-35F8-EE9E-8DAE-D8D3E15655E0}"/>
              </a:ext>
            </a:extLst>
          </p:cNvPr>
          <p:cNvGrpSpPr/>
          <p:nvPr/>
        </p:nvGrpSpPr>
        <p:grpSpPr>
          <a:xfrm>
            <a:off x="6965529" y="4627478"/>
            <a:ext cx="486688" cy="480493"/>
            <a:chOff x="4266025" y="3609275"/>
            <a:chExt cx="299325" cy="277275"/>
          </a:xfrm>
          <a:solidFill>
            <a:srgbClr val="0465A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449C0A60-088A-B5D8-B6CB-E8962AC5375F}"/>
                </a:ext>
              </a:extLst>
            </p:cNvPr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0B60EDC7-3F03-9A27-B1D9-EA37A22F7F47}"/>
                </a:ext>
              </a:extLst>
            </p:cNvPr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A87F6AE6-3536-2E29-61F9-FF2BA09029A2}"/>
              </a:ext>
            </a:extLst>
          </p:cNvPr>
          <p:cNvGrpSpPr/>
          <p:nvPr/>
        </p:nvGrpSpPr>
        <p:grpSpPr>
          <a:xfrm>
            <a:off x="7899452" y="4585629"/>
            <a:ext cx="480307" cy="511859"/>
            <a:chOff x="4628325" y="3599825"/>
            <a:chExt cx="295400" cy="295375"/>
          </a:xfrm>
          <a:solidFill>
            <a:srgbClr val="0465A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189ED619-6D05-930C-E8F8-64EACB89277F}"/>
                </a:ext>
              </a:extLst>
            </p:cNvPr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CD5A39D7-3A50-FFC7-510D-F8165ABF4EDE}"/>
                </a:ext>
              </a:extLst>
            </p:cNvPr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E15E9C3A-7FCD-B76E-29E8-C652EE90D306}"/>
                </a:ext>
              </a:extLst>
            </p:cNvPr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2A1CEB81-6A83-7393-0CA0-443C8BB83672}"/>
                </a:ext>
              </a:extLst>
            </p:cNvPr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9391724C-95C1-6D86-48EE-F6929197333E}"/>
                </a:ext>
              </a:extLst>
            </p:cNvPr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8DD33A0C-9232-521D-2F74-16DAD4D20CD3}"/>
                </a:ext>
              </a:extLst>
            </p:cNvPr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33B28D6B-A9F5-B1C1-992E-7F25CC1C2018}"/>
                </a:ext>
              </a:extLst>
            </p:cNvPr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BBE36E30-6B44-4F2C-3105-CB3F369D7119}"/>
                </a:ext>
              </a:extLst>
            </p:cNvPr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36D615CF-6332-8F12-8BC2-242C4D2D56AE}"/>
                </a:ext>
              </a:extLst>
            </p:cNvPr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EC24210F-B4D3-F159-D788-F08ECBBA68A1}"/>
                </a:ext>
              </a:extLst>
            </p:cNvPr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584F8AED-DF2A-ACAA-CE89-BC109B209855}"/>
                </a:ext>
              </a:extLst>
            </p:cNvPr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5BEDA1E6-B26B-67FD-1A10-F548B6353690}"/>
                </a:ext>
              </a:extLst>
            </p:cNvPr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DA272B5E-BE76-C528-8AED-05772113D16D}"/>
              </a:ext>
            </a:extLst>
          </p:cNvPr>
          <p:cNvGrpSpPr/>
          <p:nvPr/>
        </p:nvGrpSpPr>
        <p:grpSpPr>
          <a:xfrm>
            <a:off x="11370265" y="3665358"/>
            <a:ext cx="346009" cy="483471"/>
            <a:chOff x="3167275" y="3227275"/>
            <a:chExt cx="225300" cy="295375"/>
          </a:xfrm>
          <a:solidFill>
            <a:srgbClr val="0465A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B6C9F1BF-0F04-35ED-886A-93B00E29F3DF}"/>
                </a:ext>
              </a:extLst>
            </p:cNvPr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BED8276A-C213-0AF2-7029-884D62471F41}"/>
                </a:ext>
              </a:extLst>
            </p:cNvPr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2390B9AD-6688-13B1-F812-D9ADC910E464}"/>
                </a:ext>
              </a:extLst>
            </p:cNvPr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02156202-3F07-4587-34D9-B16F428DE97E}"/>
                </a:ext>
              </a:extLst>
            </p:cNvPr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2BD9FC7D-4E0D-EB61-9F7E-5F3B62562C5C}"/>
                </a:ext>
              </a:extLst>
            </p:cNvPr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AAA1EC98-8C56-8F59-4A89-13E627554650}"/>
              </a:ext>
            </a:extLst>
          </p:cNvPr>
          <p:cNvGrpSpPr/>
          <p:nvPr/>
        </p:nvGrpSpPr>
        <p:grpSpPr>
          <a:xfrm>
            <a:off x="8779666" y="4641759"/>
            <a:ext cx="481567" cy="451813"/>
            <a:chOff x="4991425" y="3617150"/>
            <a:chExt cx="296175" cy="260725"/>
          </a:xfrm>
          <a:solidFill>
            <a:srgbClr val="0465A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EBBFDA4D-BFD8-2BCF-9AD0-9884CF014BB7}"/>
                </a:ext>
              </a:extLst>
            </p:cNvPr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55B303BD-AEE7-BC2B-3879-1973AA94C147}"/>
                </a:ext>
              </a:extLst>
            </p:cNvPr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3C4B32A2-31C6-1CE9-9BBD-9C1D0A80F324}"/>
                </a:ext>
              </a:extLst>
            </p:cNvPr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840A7322-B30C-FC6A-7F70-A457F1DBDCD4}"/>
                </a:ext>
              </a:extLst>
            </p:cNvPr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82D9D343-332D-BB79-5006-E1323EDE5B46}"/>
                </a:ext>
              </a:extLst>
            </p:cNvPr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FC7BBEC6-4E00-2B71-FEF8-B1C88293C3DF}"/>
                </a:ext>
              </a:extLst>
            </p:cNvPr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40E13242-2159-7532-86C3-4D344658B67A}"/>
                </a:ext>
              </a:extLst>
            </p:cNvPr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645DE6FA-156C-F577-BE7D-A4E160618155}"/>
              </a:ext>
            </a:extLst>
          </p:cNvPr>
          <p:cNvGrpSpPr/>
          <p:nvPr/>
        </p:nvGrpSpPr>
        <p:grpSpPr>
          <a:xfrm>
            <a:off x="4176396" y="4547344"/>
            <a:ext cx="480265" cy="509131"/>
            <a:chOff x="3497300" y="3591950"/>
            <a:chExt cx="295375" cy="293800"/>
          </a:xfrm>
          <a:solidFill>
            <a:srgbClr val="0465A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1723B66E-3040-26FC-BADB-031237676CA2}"/>
                </a:ext>
              </a:extLst>
            </p:cNvPr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8DAB9F33-EB33-0888-BF25-092014A7D444}"/>
                </a:ext>
              </a:extLst>
            </p:cNvPr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31F5C4E4-FEDE-243E-BE80-BB0FC248C6AF}"/>
                </a:ext>
              </a:extLst>
            </p:cNvPr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21CC58DA-86C2-121A-6643-48AFE1FF301A}"/>
                </a:ext>
              </a:extLst>
            </p:cNvPr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309A9CB9-88BB-1BB4-FFC4-D5C00B201D3E}"/>
                </a:ext>
              </a:extLst>
            </p:cNvPr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1C525474-D2B0-000F-FC32-E396284A5BAC}"/>
                </a:ext>
              </a:extLst>
            </p:cNvPr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C2C0A52F-65DE-C4EF-7E13-6EAE0C4B12B8}"/>
                </a:ext>
              </a:extLst>
            </p:cNvPr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A07068EE-D6F1-0B66-8736-AF33D7A2CBF5}"/>
                </a:ext>
              </a:extLst>
            </p:cNvPr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1324CFA5-8768-B950-B8BD-5677B022A4AF}"/>
              </a:ext>
            </a:extLst>
          </p:cNvPr>
          <p:cNvGrpSpPr/>
          <p:nvPr/>
        </p:nvGrpSpPr>
        <p:grpSpPr>
          <a:xfrm>
            <a:off x="9515358" y="4559056"/>
            <a:ext cx="482865" cy="515973"/>
            <a:chOff x="5355300" y="3598250"/>
            <a:chExt cx="296975" cy="297750"/>
          </a:xfrm>
          <a:solidFill>
            <a:srgbClr val="0465A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54FF5F92-FD97-D9B6-C5A2-A093D7D1781F}"/>
                </a:ext>
              </a:extLst>
            </p:cNvPr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D68871F6-4BD9-94F0-CA8B-83785AE83C6F}"/>
                </a:ext>
              </a:extLst>
            </p:cNvPr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126E213F-5CE5-ED5A-4C23-28C4B7815AA0}"/>
                </a:ext>
              </a:extLst>
            </p:cNvPr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D124BE65-8E56-B9A7-4024-463CA037B226}"/>
                </a:ext>
              </a:extLst>
            </p:cNvPr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05957E84-63D4-06FC-8BFF-A4808BD2FC3A}"/>
                </a:ext>
              </a:extLst>
            </p:cNvPr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C4D220B5-E2E7-0209-E655-5ADA94B52665}"/>
                </a:ext>
              </a:extLst>
            </p:cNvPr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37465184-B45C-86D6-F578-C3488B687D03}"/>
                </a:ext>
              </a:extLst>
            </p:cNvPr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B44B674A-5829-18FB-934F-15C7AD799B78}"/>
                </a:ext>
              </a:extLst>
            </p:cNvPr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42061A46-BF38-BFC3-406A-2E38EE33CDE8}"/>
              </a:ext>
            </a:extLst>
          </p:cNvPr>
          <p:cNvGrpSpPr/>
          <p:nvPr/>
        </p:nvGrpSpPr>
        <p:grpSpPr>
          <a:xfrm>
            <a:off x="9486976" y="5286303"/>
            <a:ext cx="709641" cy="701253"/>
            <a:chOff x="6543825" y="3202075"/>
            <a:chExt cx="296975" cy="275350"/>
          </a:xfrm>
          <a:solidFill>
            <a:srgbClr val="0465A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98912628-E77F-DFAB-F3E1-10936B3EB207}"/>
                </a:ext>
              </a:extLst>
            </p:cNvPr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7AC9A4F8-6E50-29DB-8CC7-D6BC781FCA2E}"/>
                </a:ext>
              </a:extLst>
            </p:cNvPr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DD6ADD07-F307-A229-7429-6880763F3FE0}"/>
                </a:ext>
              </a:extLst>
            </p:cNvPr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87B08AF5-A999-7911-54D4-BDD659A95AFD}"/>
                </a:ext>
              </a:extLst>
            </p:cNvPr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9AD70706-EEFB-2101-97CA-A285863F9195}"/>
                </a:ext>
              </a:extLst>
            </p:cNvPr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712ED226-6A45-E71E-EEC6-71296B186056}"/>
                </a:ext>
              </a:extLst>
            </p:cNvPr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B9C2C0B4-35CF-D490-C49C-EE680B470966}"/>
                </a:ext>
              </a:extLst>
            </p:cNvPr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71B915CA-412B-C724-990A-2190E7953308}"/>
              </a:ext>
            </a:extLst>
          </p:cNvPr>
          <p:cNvGrpSpPr/>
          <p:nvPr/>
        </p:nvGrpSpPr>
        <p:grpSpPr>
          <a:xfrm>
            <a:off x="11314390" y="4449568"/>
            <a:ext cx="551137" cy="587393"/>
            <a:chOff x="2037825" y="3254050"/>
            <a:chExt cx="296175" cy="296175"/>
          </a:xfrm>
          <a:solidFill>
            <a:srgbClr val="0465A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46D8816D-BBC3-DC02-A26F-F71632B850AD}"/>
                </a:ext>
              </a:extLst>
            </p:cNvPr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678B9526-E644-ED04-59C5-2FF1146D7C7B}"/>
                </a:ext>
              </a:extLst>
            </p:cNvPr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2D0A3CE1-C557-5620-3732-90E0970D5C47}"/>
                </a:ext>
              </a:extLst>
            </p:cNvPr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84588A02-6547-5794-1A46-16AAB23D8B53}"/>
                </a:ext>
              </a:extLst>
            </p:cNvPr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8698FB5F-B15A-AA74-C438-F8C17A726172}"/>
                </a:ext>
              </a:extLst>
            </p:cNvPr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37EE4F3A-2DA7-DFDA-F4EF-89F6324D62FB}"/>
                </a:ext>
              </a:extLst>
            </p:cNvPr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4BC78A45-A67A-7B9F-98BE-13FF1272F866}"/>
              </a:ext>
            </a:extLst>
          </p:cNvPr>
          <p:cNvGrpSpPr/>
          <p:nvPr/>
        </p:nvGrpSpPr>
        <p:grpSpPr>
          <a:xfrm>
            <a:off x="6024689" y="4673827"/>
            <a:ext cx="482867" cy="513245"/>
            <a:chOff x="3859600" y="3591950"/>
            <a:chExt cx="296975" cy="296175"/>
          </a:xfrm>
          <a:solidFill>
            <a:srgbClr val="0465A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DEB7A62C-D6B7-6485-C8A8-6F3E3CDCB812}"/>
                </a:ext>
              </a:extLst>
            </p:cNvPr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6A310D61-DE27-AF52-DB15-62AF055D3DE4}"/>
                </a:ext>
              </a:extLst>
            </p:cNvPr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EE664B05-EA01-A629-85FB-365982FF11E0}"/>
                </a:ext>
              </a:extLst>
            </p:cNvPr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384D405B-77EA-6A57-E756-1FBEBBD622FC}"/>
              </a:ext>
            </a:extLst>
          </p:cNvPr>
          <p:cNvGrpSpPr/>
          <p:nvPr/>
        </p:nvGrpSpPr>
        <p:grpSpPr>
          <a:xfrm>
            <a:off x="10482008" y="4540371"/>
            <a:ext cx="453397" cy="480493"/>
            <a:chOff x="5727850" y="3609275"/>
            <a:chExt cx="278850" cy="277275"/>
          </a:xfrm>
          <a:solidFill>
            <a:srgbClr val="0465A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7BD6BB7D-1145-3FA1-7B23-CF4A4B4B4A9B}"/>
                </a:ext>
              </a:extLst>
            </p:cNvPr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0AEAA9CC-8701-D7E0-8449-4DEA84589DE3}"/>
                </a:ext>
              </a:extLst>
            </p:cNvPr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47C7A607-A677-A66A-11EA-7BE434BE2BA0}"/>
                </a:ext>
              </a:extLst>
            </p:cNvPr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ADA41064-70BE-70C1-CF1C-76E61FDC7B56}"/>
                </a:ext>
              </a:extLst>
            </p:cNvPr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D058924A-E7DF-4739-6DF0-0AD733CCD198}"/>
                </a:ext>
              </a:extLst>
            </p:cNvPr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27E2DE0E-6577-6165-DED0-5888FB602079}"/>
              </a:ext>
            </a:extLst>
          </p:cNvPr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rgbClr val="0465A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8C45D927-CC9A-0DD4-CC1B-D7895A059759}"/>
                </a:ext>
              </a:extLst>
            </p:cNvPr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8F16BE2C-23C0-5E0D-AF2A-85ED8A7ECF6C}"/>
                </a:ext>
              </a:extLst>
            </p:cNvPr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A9772BDC-E029-09E2-509B-C019A568E35A}"/>
                </a:ext>
              </a:extLst>
            </p:cNvPr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1B283005-BFF0-C74E-EB8C-0D6D63C24169}"/>
                </a:ext>
              </a:extLst>
            </p:cNvPr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298475FD-36BB-054E-4851-FFD07738DEFF}"/>
                </a:ext>
              </a:extLst>
            </p:cNvPr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B9828B89-D05C-3868-BB44-45A7B247218C}"/>
                </a:ext>
              </a:extLst>
            </p:cNvPr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CF054505-9FAE-E4C0-BF5A-33CF344121D6}"/>
              </a:ext>
            </a:extLst>
          </p:cNvPr>
          <p:cNvGrpSpPr/>
          <p:nvPr/>
        </p:nvGrpSpPr>
        <p:grpSpPr>
          <a:xfrm>
            <a:off x="5049260" y="2654321"/>
            <a:ext cx="627059" cy="670064"/>
            <a:chOff x="4263650" y="3235150"/>
            <a:chExt cx="295400" cy="296175"/>
          </a:xfrm>
          <a:solidFill>
            <a:srgbClr val="0465A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E4FDE4E1-3F68-431A-C5F5-DD1AB07A6625}"/>
                </a:ext>
              </a:extLst>
            </p:cNvPr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17C37BA1-2F7D-7CC3-4CF4-BC496187F182}"/>
                </a:ext>
              </a:extLst>
            </p:cNvPr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677C3BBF-FB1D-4177-A714-078EE3F191D9}"/>
                </a:ext>
              </a:extLst>
            </p:cNvPr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CA9B43E1-8305-4CC4-2417-49DE3E8EC2BB}"/>
                </a:ext>
              </a:extLst>
            </p:cNvPr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32195533-4FB7-72CD-214B-E7B7F345FFCF}"/>
                </a:ext>
              </a:extLst>
            </p:cNvPr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88ABC7DC-821E-EF7C-ABE8-9FFB9B044AE0}"/>
              </a:ext>
            </a:extLst>
          </p:cNvPr>
          <p:cNvGrpSpPr/>
          <p:nvPr/>
        </p:nvGrpSpPr>
        <p:grpSpPr>
          <a:xfrm>
            <a:off x="9500511" y="2659877"/>
            <a:ext cx="406347" cy="670064"/>
            <a:chOff x="6164975" y="3211525"/>
            <a:chExt cx="191425" cy="296175"/>
          </a:xfrm>
          <a:solidFill>
            <a:srgbClr val="0465A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2F3ADD27-8A98-BBBE-3773-EC6F446BE1B8}"/>
                </a:ext>
              </a:extLst>
            </p:cNvPr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AC9DD9CF-9685-C1D0-A47C-3D8080193FFE}"/>
                </a:ext>
              </a:extLst>
            </p:cNvPr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B702587F-6A98-A270-5074-F69A9B4EF9E4}"/>
                </a:ext>
              </a:extLst>
            </p:cNvPr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7AC512FF-2523-CB3A-8869-71C6AF4A88BF}"/>
                </a:ext>
              </a:extLst>
            </p:cNvPr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6EC71FDB-6304-72B2-9595-E9BFD1438400}"/>
                </a:ext>
              </a:extLst>
            </p:cNvPr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CCC11D58-C152-6CC5-0AE1-3B63589FC612}"/>
                </a:ext>
              </a:extLst>
            </p:cNvPr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49DCEA89-4FE3-93C4-D520-F4A10F2E00F0}"/>
                </a:ext>
              </a:extLst>
            </p:cNvPr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D40BF483-FD3F-9C66-29A5-EFD505A39934}"/>
              </a:ext>
            </a:extLst>
          </p:cNvPr>
          <p:cNvGrpSpPr/>
          <p:nvPr/>
        </p:nvGrpSpPr>
        <p:grpSpPr>
          <a:xfrm>
            <a:off x="6018198" y="2642090"/>
            <a:ext cx="627007" cy="666500"/>
            <a:chOff x="4629125" y="3235150"/>
            <a:chExt cx="295375" cy="294600"/>
          </a:xfrm>
          <a:solidFill>
            <a:srgbClr val="0465A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CCDACB7E-DF47-A36E-9DBB-6317A758ACA2}"/>
                </a:ext>
              </a:extLst>
            </p:cNvPr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166303C9-72E8-6D0D-1EEE-743CB1B9A9FA}"/>
                </a:ext>
              </a:extLst>
            </p:cNvPr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C8717F9B-8993-A501-7801-5F1FEE092E3E}"/>
                </a:ext>
              </a:extLst>
            </p:cNvPr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AC8DDFFA-8A7C-237A-75DC-A472FEB67663}"/>
                </a:ext>
              </a:extLst>
            </p:cNvPr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C08CB01B-2713-66BA-C25A-D0F0FB67D1FC}"/>
                </a:ext>
              </a:extLst>
            </p:cNvPr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1670F487-F661-22B0-B0DE-F06EB148181F}"/>
              </a:ext>
            </a:extLst>
          </p:cNvPr>
          <p:cNvGrpSpPr/>
          <p:nvPr/>
        </p:nvGrpSpPr>
        <p:grpSpPr>
          <a:xfrm>
            <a:off x="6911053" y="2653395"/>
            <a:ext cx="628705" cy="672439"/>
            <a:chOff x="4991425" y="3234750"/>
            <a:chExt cx="296175" cy="297225"/>
          </a:xfrm>
          <a:solidFill>
            <a:srgbClr val="0465A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B44EE5AF-EE8E-F933-8E66-CBCD1126B7E9}"/>
                </a:ext>
              </a:extLst>
            </p:cNvPr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DFA81DB1-94CE-2CBC-01CF-8F1B62F924DF}"/>
                </a:ext>
              </a:extLst>
            </p:cNvPr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C3439B0D-47D9-B2A6-4AAC-9C1583582741}"/>
                </a:ext>
              </a:extLst>
            </p:cNvPr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3555A63E-CEC9-1E4C-E29D-094BD83ED06F}"/>
                </a:ext>
              </a:extLst>
            </p:cNvPr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AB087CEE-B1B9-3B26-5C23-94844378B43A}"/>
                </a:ext>
              </a:extLst>
            </p:cNvPr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AC1842E1-3433-7FB8-5C5E-EEFBE00C240D}"/>
                </a:ext>
              </a:extLst>
            </p:cNvPr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77F8CE88-7476-87F3-0310-783F5376200B}"/>
              </a:ext>
            </a:extLst>
          </p:cNvPr>
          <p:cNvGrpSpPr/>
          <p:nvPr/>
        </p:nvGrpSpPr>
        <p:grpSpPr>
          <a:xfrm>
            <a:off x="4171829" y="2668929"/>
            <a:ext cx="628705" cy="670064"/>
            <a:chOff x="3497300" y="3227275"/>
            <a:chExt cx="296175" cy="296175"/>
          </a:xfrm>
          <a:solidFill>
            <a:srgbClr val="0465A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6CDF42FA-7B4A-529B-AA57-9DEC9D72A41D}"/>
                </a:ext>
              </a:extLst>
            </p:cNvPr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196B832E-28BE-1D49-6CB0-2FC76E75E743}"/>
                </a:ext>
              </a:extLst>
            </p:cNvPr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F1FC0682-AAEE-C71D-4A3F-F90BE9A5BC51}"/>
                </a:ext>
              </a:extLst>
            </p:cNvPr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C740663D-6C9C-07DA-2110-D9F509401C15}"/>
                </a:ext>
              </a:extLst>
            </p:cNvPr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626A0951-16A7-6100-755C-A44E0AFDA2D2}"/>
                </a:ext>
              </a:extLst>
            </p:cNvPr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9B5CE8D6-039D-0826-A5B9-A17AB33E7C72}"/>
                </a:ext>
              </a:extLst>
            </p:cNvPr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FC87E577-D753-9FF3-9930-36C343842C15}"/>
                </a:ext>
              </a:extLst>
            </p:cNvPr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0283D910-B434-7582-831C-E599392B6315}"/>
                </a:ext>
              </a:extLst>
            </p:cNvPr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E7B07A8A-71F2-B555-7C99-97C74EFB4CAC}"/>
              </a:ext>
            </a:extLst>
          </p:cNvPr>
          <p:cNvGrpSpPr/>
          <p:nvPr/>
        </p:nvGrpSpPr>
        <p:grpSpPr>
          <a:xfrm>
            <a:off x="7859728" y="2653875"/>
            <a:ext cx="588585" cy="667293"/>
            <a:chOff x="5364750" y="3235150"/>
            <a:chExt cx="277275" cy="294950"/>
          </a:xfrm>
          <a:solidFill>
            <a:srgbClr val="0465A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309D4D24-14EF-C750-B6EC-65762EA045E6}"/>
                </a:ext>
              </a:extLst>
            </p:cNvPr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B25E352B-2403-F790-4AB4-8A7A41D52414}"/>
                </a:ext>
              </a:extLst>
            </p:cNvPr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56042077-4411-48CE-6411-798C7087B534}"/>
                </a:ext>
              </a:extLst>
            </p:cNvPr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F0261691-262A-29C3-5CCD-711B896A2929}"/>
                </a:ext>
              </a:extLst>
            </p:cNvPr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3D4DF1AC-4170-188E-4188-043607E94F5D}"/>
                </a:ext>
              </a:extLst>
            </p:cNvPr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623F0790-5B6D-6835-EFD9-B3FD871E67D0}"/>
                </a:ext>
              </a:extLst>
            </p:cNvPr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1549D5C4-D20D-76AA-87CF-4B187EF0CFDA}"/>
                </a:ext>
              </a:extLst>
            </p:cNvPr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EA374DE8-1632-08D1-637D-BDF3CF1F65C0}"/>
                </a:ext>
              </a:extLst>
            </p:cNvPr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21CDE4EC-E167-2EF9-8BF6-BBFCCA2E302C}"/>
              </a:ext>
            </a:extLst>
          </p:cNvPr>
          <p:cNvGrpSpPr/>
          <p:nvPr/>
        </p:nvGrpSpPr>
        <p:grpSpPr>
          <a:xfrm>
            <a:off x="8602463" y="2653656"/>
            <a:ext cx="638735" cy="668253"/>
            <a:chOff x="5716825" y="3235950"/>
            <a:chExt cx="300900" cy="295375"/>
          </a:xfrm>
          <a:solidFill>
            <a:srgbClr val="0465A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7D804231-30B5-B1F1-8C1F-4C215116B5B7}"/>
                </a:ext>
              </a:extLst>
            </p:cNvPr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8D70F442-FB32-44C4-42AC-ADE71606E56A}"/>
                </a:ext>
              </a:extLst>
            </p:cNvPr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A70AF678-BB87-B850-1A64-D5F4192221EC}"/>
                </a:ext>
              </a:extLst>
            </p:cNvPr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886197CB-7EB1-645A-0082-2B18CF8A6320}"/>
                </a:ext>
              </a:extLst>
            </p:cNvPr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E9B7C09B-90B5-1340-EA01-D1F2E5DE6AEE}"/>
              </a:ext>
            </a:extLst>
          </p:cNvPr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rgbClr val="0465A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6B8F1473-9FEB-B3DF-894C-903121E2EA77}"/>
                </a:ext>
              </a:extLst>
            </p:cNvPr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2EDF574B-6D19-1929-5DF6-BC4D1CA2BE4E}"/>
                </a:ext>
              </a:extLst>
            </p:cNvPr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A938AE96-46E4-9D4C-844E-9CC961C19190}"/>
                </a:ext>
              </a:extLst>
            </p:cNvPr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72AD41B6-20FA-588D-E09A-9943ED2209FD}"/>
                </a:ext>
              </a:extLst>
            </p:cNvPr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13F81722-6202-B564-4C18-1506B887CD4E}"/>
                </a:ext>
              </a:extLst>
            </p:cNvPr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73F0C6C6-A79E-C6D9-0FE8-2BF7E688F683}"/>
              </a:ext>
            </a:extLst>
          </p:cNvPr>
          <p:cNvGrpSpPr/>
          <p:nvPr/>
        </p:nvGrpSpPr>
        <p:grpSpPr>
          <a:xfrm>
            <a:off x="10413385" y="1752182"/>
            <a:ext cx="594012" cy="634693"/>
            <a:chOff x="-64044599" y="3360375"/>
            <a:chExt cx="315850" cy="316650"/>
          </a:xfrm>
          <a:solidFill>
            <a:srgbClr val="0465A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8FC71E1C-58A8-654F-1634-4D8FE394D421}"/>
                </a:ext>
              </a:extLst>
            </p:cNvPr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26450615-4832-BAF1-18F1-83A429E6E27D}"/>
                </a:ext>
              </a:extLst>
            </p:cNvPr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0D273ED6-B4EA-377C-6C78-0105E40ABFC4}"/>
                </a:ext>
              </a:extLst>
            </p:cNvPr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3081327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B5BF02-F69A-4B66-0AC3-A1911A8F65DC}"/>
              </a:ext>
            </a:extLst>
          </p:cNvPr>
          <p:cNvSpPr txBox="1"/>
          <p:nvPr/>
        </p:nvSpPr>
        <p:spPr>
          <a:xfrm>
            <a:off x="307183" y="166271"/>
            <a:ext cx="11573197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400"/>
              <a:t>Fully Editable Icon Sets: C</a:t>
            </a:r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1DE11588-8D76-4E50-E107-883570C4330A}"/>
              </a:ext>
            </a:extLst>
          </p:cNvPr>
          <p:cNvSpPr/>
          <p:nvPr/>
        </p:nvSpPr>
        <p:spPr>
          <a:xfrm rot="10800000">
            <a:off x="8394012" y="4492693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9A81A7E-7D66-45F4-0795-17D2A201995D}"/>
              </a:ext>
            </a:extLst>
          </p:cNvPr>
          <p:cNvSpPr/>
          <p:nvPr/>
        </p:nvSpPr>
        <p:spPr>
          <a:xfrm>
            <a:off x="9031692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C6F1614-7460-0250-3258-2DDC90EAC9F9}"/>
              </a:ext>
            </a:extLst>
          </p:cNvPr>
          <p:cNvSpPr/>
          <p:nvPr/>
        </p:nvSpPr>
        <p:spPr>
          <a:xfrm>
            <a:off x="10920491" y="4648058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2D6DE0CB-66B8-03A7-5313-8F48A4AA2013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984C69D8-60E0-420C-4BB2-7E517199DF8A}"/>
              </a:ext>
            </a:extLst>
          </p:cNvPr>
          <p:cNvSpPr/>
          <p:nvPr/>
        </p:nvSpPr>
        <p:spPr>
          <a:xfrm>
            <a:off x="4185303" y="4555923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73B6BBC4-022A-1AE4-CE18-CCC4A6B897E1}"/>
              </a:ext>
            </a:extLst>
          </p:cNvPr>
          <p:cNvSpPr/>
          <p:nvPr/>
        </p:nvSpPr>
        <p:spPr>
          <a:xfrm>
            <a:off x="6671205" y="5636471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DB590C7D-422B-93F6-A93B-E8D1D892772A}"/>
              </a:ext>
            </a:extLst>
          </p:cNvPr>
          <p:cNvSpPr/>
          <p:nvPr/>
        </p:nvSpPr>
        <p:spPr>
          <a:xfrm>
            <a:off x="7508643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687D397D-797B-6FB9-809E-4377A568EDBD}"/>
              </a:ext>
            </a:extLst>
          </p:cNvPr>
          <p:cNvSpPr/>
          <p:nvPr/>
        </p:nvSpPr>
        <p:spPr>
          <a:xfrm>
            <a:off x="5130208" y="5700915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C5E755D3-5EE4-14E1-0E28-E7E1A4FB45A2}"/>
              </a:ext>
            </a:extLst>
          </p:cNvPr>
          <p:cNvSpPr/>
          <p:nvPr/>
        </p:nvSpPr>
        <p:spPr>
          <a:xfrm>
            <a:off x="8354661" y="5743183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9B9AA2A1-0443-3467-B02B-43DAD69F8370}"/>
              </a:ext>
            </a:extLst>
          </p:cNvPr>
          <p:cNvSpPr/>
          <p:nvPr/>
        </p:nvSpPr>
        <p:spPr>
          <a:xfrm>
            <a:off x="10081531" y="5778282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0F7B374F-DD81-265A-9238-40DDA1A68AEE}"/>
              </a:ext>
            </a:extLst>
          </p:cNvPr>
          <p:cNvSpPr/>
          <p:nvPr/>
        </p:nvSpPr>
        <p:spPr>
          <a:xfrm>
            <a:off x="4995575" y="4686445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8BBDB116-9FDA-99CF-3945-C04AA1F8CE90}"/>
              </a:ext>
            </a:extLst>
          </p:cNvPr>
          <p:cNvSpPr/>
          <p:nvPr/>
        </p:nvSpPr>
        <p:spPr>
          <a:xfrm>
            <a:off x="4385170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EF169874-4BAE-8AC1-695D-FFDEB5F914B4}"/>
              </a:ext>
            </a:extLst>
          </p:cNvPr>
          <p:cNvSpPr/>
          <p:nvPr/>
        </p:nvSpPr>
        <p:spPr>
          <a:xfrm>
            <a:off x="9093902" y="5778280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DC1A8D2B-8BB8-EE13-9DE4-58EB37CA8633}"/>
              </a:ext>
            </a:extLst>
          </p:cNvPr>
          <p:cNvSpPr>
            <a:spLocks noChangeAspect="1"/>
          </p:cNvSpPr>
          <p:nvPr/>
        </p:nvSpPr>
        <p:spPr>
          <a:xfrm>
            <a:off x="5899117" y="5752366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9A81258B-BD52-0342-BB40-530ADF1A301E}"/>
              </a:ext>
            </a:extLst>
          </p:cNvPr>
          <p:cNvSpPr/>
          <p:nvPr/>
        </p:nvSpPr>
        <p:spPr>
          <a:xfrm>
            <a:off x="10018709" y="4572450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36EEFE84-BF15-9177-602E-C6BB99F9D543}"/>
              </a:ext>
            </a:extLst>
          </p:cNvPr>
          <p:cNvGrpSpPr/>
          <p:nvPr/>
        </p:nvGrpSpPr>
        <p:grpSpPr>
          <a:xfrm>
            <a:off x="10948067" y="1235312"/>
            <a:ext cx="566855" cy="566467"/>
            <a:chOff x="-34004625" y="3585850"/>
            <a:chExt cx="292225" cy="292025"/>
          </a:xfrm>
          <a:solidFill>
            <a:srgbClr val="0465A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69A03E3A-C454-5BF3-0581-979C48F7848B}"/>
                </a:ext>
              </a:extLst>
            </p:cNvPr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EAF3F609-AD38-456A-FE49-6AC1701260E7}"/>
                </a:ext>
              </a:extLst>
            </p:cNvPr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C2DE74C2-8B51-C194-0F81-66613C83B1BB}"/>
                </a:ext>
              </a:extLst>
            </p:cNvPr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B18FEB46-AC82-8C25-FA44-4FA13E88B90D}"/>
                </a:ext>
              </a:extLst>
            </p:cNvPr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A4FEE7A6-282D-A790-4C22-4154E35FF7E7}"/>
                </a:ext>
              </a:extLst>
            </p:cNvPr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69824F4C-C9AE-3C7B-3592-F0063123F643}"/>
              </a:ext>
            </a:extLst>
          </p:cNvPr>
          <p:cNvGrpSpPr/>
          <p:nvPr/>
        </p:nvGrpSpPr>
        <p:grpSpPr>
          <a:xfrm>
            <a:off x="9993554" y="2304728"/>
            <a:ext cx="552087" cy="550621"/>
            <a:chOff x="-30345326" y="3184750"/>
            <a:chExt cx="292225" cy="291450"/>
          </a:xfrm>
          <a:solidFill>
            <a:srgbClr val="0465A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2899526C-D9A7-6419-ED83-118D67DA6DA9}"/>
                </a:ext>
              </a:extLst>
            </p:cNvPr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83F9A26C-3B90-D4EF-212F-64F47239790C}"/>
                </a:ext>
              </a:extLst>
            </p:cNvPr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71739733-A8D1-FB4D-3CEF-E204EA34C8F8}"/>
                </a:ext>
              </a:extLst>
            </p:cNvPr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BAB649CE-1AB7-E3ED-E91D-D33051825734}"/>
                </a:ext>
              </a:extLst>
            </p:cNvPr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85458B09-846F-E6F9-465A-77315E2CD50F}"/>
                </a:ext>
              </a:extLst>
            </p:cNvPr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A4228F55-3FCD-9A41-52CC-6D4590654EC1}"/>
              </a:ext>
            </a:extLst>
          </p:cNvPr>
          <p:cNvGrpSpPr/>
          <p:nvPr/>
        </p:nvGrpSpPr>
        <p:grpSpPr>
          <a:xfrm>
            <a:off x="5913579" y="4644032"/>
            <a:ext cx="508855" cy="563067"/>
            <a:chOff x="-30354001" y="3569100"/>
            <a:chExt cx="292250" cy="292225"/>
          </a:xfrm>
          <a:solidFill>
            <a:srgbClr val="0465A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1F914BB7-984C-8D7C-6DA0-7FCE7D0310C7}"/>
                </a:ext>
              </a:extLst>
            </p:cNvPr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190AB2B5-6262-7E06-0F28-ACF9933A2AEB}"/>
                </a:ext>
              </a:extLst>
            </p:cNvPr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24AA313F-8BAE-7A8D-D1D0-1E92490AAF94}"/>
                </a:ext>
              </a:extLst>
            </p:cNvPr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2CE72BFD-E210-DB62-7C88-B05D5A657547}"/>
                </a:ext>
              </a:extLst>
            </p:cNvPr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83CCEE3C-EF9B-0206-E57F-09127C3C3EEE}"/>
                </a:ext>
              </a:extLst>
            </p:cNvPr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975B2A0D-83CC-095B-3F03-78CF532D5F41}"/>
                </a:ext>
              </a:extLst>
            </p:cNvPr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B19EE680-0ADE-399E-EDB3-3AB820B864A2}"/>
              </a:ext>
            </a:extLst>
          </p:cNvPr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rgbClr val="0465A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0CBD8D53-94EC-09E8-F887-065BDB1A0EA6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95AA23F3-9C71-6EB1-F23F-036FFC3E93DC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EF11D155-5BD9-B7C1-2DF8-3802BC8DC4F3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A8233F15-4CAA-89A5-5953-3A9AE32B1628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DA1AAB4C-FC7A-C12C-4402-A6A4FFCFB226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93EBBECC-4BB7-1E17-3EF8-325C1B4887FD}"/>
                </a:ext>
              </a:extLst>
            </p:cNvPr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8084D346-D9D1-DAA9-54A5-4F98AE8E4D6E}"/>
                </a:ext>
              </a:extLst>
            </p:cNvPr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4C3B17A5-2C51-28B9-4104-86667D5A3504}"/>
                </a:ext>
              </a:extLst>
            </p:cNvPr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F37196D8-5149-24CC-0CDE-951647267A16}"/>
              </a:ext>
            </a:extLst>
          </p:cNvPr>
          <p:cNvGrpSpPr/>
          <p:nvPr/>
        </p:nvGrpSpPr>
        <p:grpSpPr>
          <a:xfrm>
            <a:off x="10919516" y="3411173"/>
            <a:ext cx="604881" cy="605815"/>
            <a:chOff x="-31093575" y="3552550"/>
            <a:chExt cx="291450" cy="291900"/>
          </a:xfrm>
          <a:solidFill>
            <a:srgbClr val="0465A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9542B40F-9748-9304-23DA-086A3E1FC158}"/>
                </a:ext>
              </a:extLst>
            </p:cNvPr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E992AFDB-A819-9331-BC71-369D9597BECF}"/>
                </a:ext>
              </a:extLst>
            </p:cNvPr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8BE74AA6-1917-DE5A-D4D3-1DCC476300CC}"/>
                </a:ext>
              </a:extLst>
            </p:cNvPr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4932BFF5-7B8F-6605-0AFD-B1BBF53F8AA7}"/>
                </a:ext>
              </a:extLst>
            </p:cNvPr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B44DF609-0A21-7ABB-E05B-ED343898896D}"/>
              </a:ext>
            </a:extLst>
          </p:cNvPr>
          <p:cNvGrpSpPr/>
          <p:nvPr/>
        </p:nvGrpSpPr>
        <p:grpSpPr>
          <a:xfrm>
            <a:off x="4202882" y="1247009"/>
            <a:ext cx="499953" cy="600563"/>
            <a:chOff x="-35814602" y="3202075"/>
            <a:chExt cx="242625" cy="291450"/>
          </a:xfrm>
          <a:solidFill>
            <a:srgbClr val="0465A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9DDA0480-21A9-D19E-04BB-F0AFE7A9265A}"/>
                </a:ext>
              </a:extLst>
            </p:cNvPr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D2537661-FC1E-53E5-9C5F-9F360A8E7775}"/>
                </a:ext>
              </a:extLst>
            </p:cNvPr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AF18CFC7-1902-54AA-ACF9-A3ECAE9684D0}"/>
                </a:ext>
              </a:extLst>
            </p:cNvPr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F1644649-0C4F-8468-0B75-A98898C02897}"/>
                </a:ext>
              </a:extLst>
            </p:cNvPr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85F7E022-881A-8B56-44E3-98F861969AEB}"/>
                </a:ext>
              </a:extLst>
            </p:cNvPr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7D210D34-4220-A8C5-4514-EB22652F5967}"/>
                </a:ext>
              </a:extLst>
            </p:cNvPr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952D5CE4-0E18-2A53-65C1-3C38E1D24B25}"/>
                </a:ext>
              </a:extLst>
            </p:cNvPr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AF7A2548-B19C-0964-91EC-3B03E232970B}"/>
              </a:ext>
            </a:extLst>
          </p:cNvPr>
          <p:cNvGrpSpPr/>
          <p:nvPr/>
        </p:nvGrpSpPr>
        <p:grpSpPr>
          <a:xfrm>
            <a:off x="8170300" y="1211285"/>
            <a:ext cx="600561" cy="600563"/>
            <a:chOff x="-34003850" y="3227275"/>
            <a:chExt cx="291450" cy="291450"/>
          </a:xfrm>
          <a:solidFill>
            <a:srgbClr val="0465A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7EF315C0-A2D0-0137-36C4-2DEB4E9F0EA9}"/>
                </a:ext>
              </a:extLst>
            </p:cNvPr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4811BF73-779F-4347-9BC6-15CEF245CB05}"/>
                </a:ext>
              </a:extLst>
            </p:cNvPr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B335C236-60AC-BEC4-6944-46FB44CEC8EC}"/>
                </a:ext>
              </a:extLst>
            </p:cNvPr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45A90A27-A905-754D-87CF-D2C8A4C6DA3C}"/>
                </a:ext>
              </a:extLst>
            </p:cNvPr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2A2F2171-F2EC-50B8-5FE5-6A57C7AE8C94}"/>
                </a:ext>
              </a:extLst>
            </p:cNvPr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9CCE1DFD-F20F-B825-0D30-B2BC698871A4}"/>
              </a:ext>
            </a:extLst>
          </p:cNvPr>
          <p:cNvGrpSpPr/>
          <p:nvPr/>
        </p:nvGrpSpPr>
        <p:grpSpPr>
          <a:xfrm>
            <a:off x="8926588" y="1221808"/>
            <a:ext cx="607053" cy="598915"/>
            <a:chOff x="-33645475" y="3228075"/>
            <a:chExt cx="294600" cy="290650"/>
          </a:xfrm>
          <a:solidFill>
            <a:srgbClr val="0465A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96CB7A5E-F8DA-6644-1FCE-5D7A3AD75670}"/>
                </a:ext>
              </a:extLst>
            </p:cNvPr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EF50C06C-1CE7-2C64-0DE9-F69BEBE46B50}"/>
                </a:ext>
              </a:extLst>
            </p:cNvPr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42D78FDA-CC7B-7CBF-9494-AC50593811CE}"/>
                </a:ext>
              </a:extLst>
            </p:cNvPr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3823DA75-F884-49C5-6F5E-5CB4607AC168}"/>
                </a:ext>
              </a:extLst>
            </p:cNvPr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97F35472-A320-D060-4A4D-707A2115D0CB}"/>
                </a:ext>
              </a:extLst>
            </p:cNvPr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8FBFB39C-A0A6-DC32-85A7-58DBCBDC1768}"/>
                </a:ext>
              </a:extLst>
            </p:cNvPr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3BAB414F-784E-1715-FDC5-4D1FC03F9BF8}"/>
                </a:ext>
              </a:extLst>
            </p:cNvPr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291F7BB8-D18F-A596-B2D2-4777F2575893}"/>
              </a:ext>
            </a:extLst>
          </p:cNvPr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rgbClr val="0465A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AA16BB70-49E5-2A2A-11AA-62A11C517E0F}"/>
                </a:ext>
              </a:extLst>
            </p:cNvPr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BE9C602D-E2FF-A15D-DACB-FB8AD81AEF22}"/>
                </a:ext>
              </a:extLst>
            </p:cNvPr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87F379F2-865F-96BB-DE03-BABCCFFEBBE8}"/>
                </a:ext>
              </a:extLst>
            </p:cNvPr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DBC6210C-6F10-8C43-329A-0CAB34B83BA3}"/>
                </a:ext>
              </a:extLst>
            </p:cNvPr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BE5778FF-9070-F60B-AEE1-CC7A4ED1981D}"/>
              </a:ext>
            </a:extLst>
          </p:cNvPr>
          <p:cNvGrpSpPr/>
          <p:nvPr/>
        </p:nvGrpSpPr>
        <p:grpSpPr>
          <a:xfrm>
            <a:off x="9993552" y="1221808"/>
            <a:ext cx="571352" cy="601387"/>
            <a:chOff x="-33277649" y="3226875"/>
            <a:chExt cx="277275" cy="291850"/>
          </a:xfrm>
          <a:solidFill>
            <a:srgbClr val="0465A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8788B88F-2D36-F48E-A436-366CD80A3002}"/>
                </a:ext>
              </a:extLst>
            </p:cNvPr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8E1E53EF-F1CD-DFAA-3BE7-6461CF0196DB}"/>
                </a:ext>
              </a:extLst>
            </p:cNvPr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D3AFC371-3C6D-1E16-806B-96BCD0550B11}"/>
                </a:ext>
              </a:extLst>
            </p:cNvPr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3C6CD73D-107B-5AC2-E896-BAA6254ED582}"/>
                </a:ext>
              </a:extLst>
            </p:cNvPr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1B48DDFC-6372-0F9B-22F1-CB948A64B0A0}"/>
                </a:ext>
              </a:extLst>
            </p:cNvPr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01D1076A-63B4-C4E0-EAE6-A3930913BDC1}"/>
                </a:ext>
              </a:extLst>
            </p:cNvPr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DA096929-2E9A-339C-2B85-1B77D19C9C95}"/>
                </a:ext>
              </a:extLst>
            </p:cNvPr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DC9A689D-DB50-BE29-9930-9C4974E07630}"/>
              </a:ext>
            </a:extLst>
          </p:cNvPr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rgbClr val="0465A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DD2D76F1-2A43-F35A-53BF-48EFC466744E}"/>
                </a:ext>
              </a:extLst>
            </p:cNvPr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4082D368-91EF-9A1E-7909-9ECF24BD8578}"/>
                </a:ext>
              </a:extLst>
            </p:cNvPr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3EE604B7-A7B5-CEA2-EA27-FD02B9959E9C}"/>
                </a:ext>
              </a:extLst>
            </p:cNvPr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4A1D7805-2D41-82DA-38FC-C192175EC89F}"/>
                </a:ext>
              </a:extLst>
            </p:cNvPr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B6FD69AC-2BC3-8259-D52E-FD7DAFDAF90D}"/>
                </a:ext>
              </a:extLst>
            </p:cNvPr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7732C4EF-7429-55E2-BDCA-0347EA7190E2}"/>
                </a:ext>
              </a:extLst>
            </p:cNvPr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D90E36AD-3AB5-B95B-5268-948C288B36A6}"/>
                </a:ext>
              </a:extLst>
            </p:cNvPr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6EAE658C-41F7-B7F3-8F34-90E427E3886D}"/>
              </a:ext>
            </a:extLst>
          </p:cNvPr>
          <p:cNvGrpSpPr/>
          <p:nvPr/>
        </p:nvGrpSpPr>
        <p:grpSpPr>
          <a:xfrm>
            <a:off x="7353717" y="1222087"/>
            <a:ext cx="608651" cy="601439"/>
            <a:chOff x="-34408675" y="3202075"/>
            <a:chExt cx="295375" cy="291875"/>
          </a:xfrm>
          <a:solidFill>
            <a:srgbClr val="0465A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D142A2B2-978A-439F-7FDA-83E4E6C24BFA}"/>
                </a:ext>
              </a:extLst>
            </p:cNvPr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582599ED-67C4-D158-ABEB-EF524590A590}"/>
                </a:ext>
              </a:extLst>
            </p:cNvPr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1024AE41-08BE-C695-382B-51D354E154E5}"/>
                </a:ext>
              </a:extLst>
            </p:cNvPr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2B0B3D7A-D9F1-DDBF-F7FA-AAF8344C7F03}"/>
                </a:ext>
              </a:extLst>
            </p:cNvPr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9E4284CB-AA9B-4CF5-7B68-346F99F538AA}"/>
              </a:ext>
            </a:extLst>
          </p:cNvPr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rgbClr val="0465A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F24470A7-36CD-F8B0-0C36-F84BEE12332F}"/>
                </a:ext>
              </a:extLst>
            </p:cNvPr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AA0DDFE5-7B86-8A66-5524-C18FF998DA65}"/>
                </a:ext>
              </a:extLst>
            </p:cNvPr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A7A0E718-5732-37F5-6C6B-F6A41B81ED42}"/>
              </a:ext>
            </a:extLst>
          </p:cNvPr>
          <p:cNvSpPr/>
          <p:nvPr/>
        </p:nvSpPr>
        <p:spPr>
          <a:xfrm>
            <a:off x="5795468" y="2277203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117DE029-C1BC-A41B-A023-F4B98AAC1FC4}"/>
              </a:ext>
            </a:extLst>
          </p:cNvPr>
          <p:cNvGrpSpPr/>
          <p:nvPr/>
        </p:nvGrpSpPr>
        <p:grpSpPr>
          <a:xfrm>
            <a:off x="6543579" y="2275186"/>
            <a:ext cx="614444" cy="598967"/>
            <a:chOff x="-31817401" y="3910025"/>
            <a:chExt cx="301675" cy="294075"/>
          </a:xfrm>
          <a:solidFill>
            <a:srgbClr val="0465A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329B8CF9-562C-7C5E-4D3F-297990A774F3}"/>
                </a:ext>
              </a:extLst>
            </p:cNvPr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ADCE1954-2361-F790-5D02-3EDF18D85ABD}"/>
                </a:ext>
              </a:extLst>
            </p:cNvPr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FE0B071E-3FB8-8755-8D54-8046574DBA98}"/>
                </a:ext>
              </a:extLst>
            </p:cNvPr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FEB36CDE-FF77-C57B-56A5-C7AB58A6BF47}"/>
              </a:ext>
            </a:extLst>
          </p:cNvPr>
          <p:cNvGrpSpPr/>
          <p:nvPr/>
        </p:nvGrpSpPr>
        <p:grpSpPr>
          <a:xfrm>
            <a:off x="7300492" y="2275464"/>
            <a:ext cx="600035" cy="598405"/>
            <a:chOff x="-31455100" y="3909350"/>
            <a:chExt cx="294600" cy="293800"/>
          </a:xfrm>
          <a:solidFill>
            <a:srgbClr val="0465A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8EA5C96A-993B-BEEE-9D68-8B136824CA14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B2F1F415-EF42-A284-AAD2-36B9A3B665FA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386F92A0-9C72-7195-EB2D-5B3F2275AEAE}"/>
              </a:ext>
            </a:extLst>
          </p:cNvPr>
          <p:cNvGrpSpPr/>
          <p:nvPr/>
        </p:nvGrpSpPr>
        <p:grpSpPr>
          <a:xfrm>
            <a:off x="4197135" y="2301045"/>
            <a:ext cx="595197" cy="596827"/>
            <a:chOff x="-32927950" y="3944800"/>
            <a:chExt cx="292225" cy="293025"/>
          </a:xfrm>
          <a:solidFill>
            <a:srgbClr val="0465A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53FE69D9-5A6F-DD71-C978-B14FF86D935B}"/>
                </a:ext>
              </a:extLst>
            </p:cNvPr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B30F809D-8431-C28A-2F04-4F989384DE97}"/>
                </a:ext>
              </a:extLst>
            </p:cNvPr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EDCA111A-8C66-3C8C-5049-B0FF33ECB40D}"/>
                </a:ext>
              </a:extLst>
            </p:cNvPr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04EA874D-5B7E-D76C-1E46-853A5EB35ED9}"/>
                </a:ext>
              </a:extLst>
            </p:cNvPr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D61CB318-2C9B-74B1-73BA-A1A711685CAC}"/>
                </a:ext>
              </a:extLst>
            </p:cNvPr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5E0ACA7F-7654-9134-25EB-494B1370DB10}"/>
                </a:ext>
              </a:extLst>
            </p:cNvPr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E47E0A06-8026-C354-A181-FD91CC412579}"/>
                </a:ext>
              </a:extLst>
            </p:cNvPr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2452871C-3574-B9FB-8D3B-77509DDD6385}"/>
                </a:ext>
              </a:extLst>
            </p:cNvPr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DAD31017-88F7-E07B-F521-6B29A5CB41B7}"/>
                </a:ext>
              </a:extLst>
            </p:cNvPr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7414A786-D0CB-600E-24DB-B32F93185D78}"/>
              </a:ext>
            </a:extLst>
          </p:cNvPr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rgbClr val="0465A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9F36CE9D-35F9-722A-5935-58B7F98AEDB4}"/>
                </a:ext>
              </a:extLst>
            </p:cNvPr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73CD2F94-421E-B0DE-8BE1-7265682F4BEC}"/>
                </a:ext>
              </a:extLst>
            </p:cNvPr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3821C01B-45FE-CAC3-EC25-CC91808C1EB9}"/>
              </a:ext>
            </a:extLst>
          </p:cNvPr>
          <p:cNvGrpSpPr/>
          <p:nvPr/>
        </p:nvGrpSpPr>
        <p:grpSpPr>
          <a:xfrm>
            <a:off x="5042042" y="2277271"/>
            <a:ext cx="625697" cy="594791"/>
            <a:chOff x="-32576675" y="3944600"/>
            <a:chExt cx="307200" cy="292025"/>
          </a:xfrm>
          <a:solidFill>
            <a:srgbClr val="0465A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4EB57323-9A93-6A21-8417-DEA92F260BB8}"/>
                </a:ext>
              </a:extLst>
            </p:cNvPr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9A761154-D159-CE18-E6EC-90906A543AA6}"/>
                </a:ext>
              </a:extLst>
            </p:cNvPr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6986FA62-8EA7-5A28-0848-B9A97574229E}"/>
              </a:ext>
            </a:extLst>
          </p:cNvPr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rgbClr val="0465A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58A585B5-AC4F-FE1B-8112-48E6ADDECD76}"/>
                </a:ext>
              </a:extLst>
            </p:cNvPr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A918DC1C-9A99-6492-B93E-084CCB36E1E0}"/>
                </a:ext>
              </a:extLst>
            </p:cNvPr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09A9A4ED-4BFF-5AEE-E0A8-A190681CF6CE}"/>
              </a:ext>
            </a:extLst>
          </p:cNvPr>
          <p:cNvSpPr/>
          <p:nvPr/>
        </p:nvSpPr>
        <p:spPr>
          <a:xfrm>
            <a:off x="5786365" y="3436130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40A0CC98-2AB7-19B3-3452-87650383D294}"/>
              </a:ext>
            </a:extLst>
          </p:cNvPr>
          <p:cNvSpPr/>
          <p:nvPr/>
        </p:nvSpPr>
        <p:spPr>
          <a:xfrm>
            <a:off x="6505833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0465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AAE31047-F614-BD7C-A252-012E4C57E780}"/>
              </a:ext>
            </a:extLst>
          </p:cNvPr>
          <p:cNvGrpSpPr/>
          <p:nvPr/>
        </p:nvGrpSpPr>
        <p:grpSpPr>
          <a:xfrm>
            <a:off x="7369112" y="3452313"/>
            <a:ext cx="615051" cy="616007"/>
            <a:chOff x="-38538975" y="3954250"/>
            <a:chExt cx="318225" cy="316650"/>
          </a:xfrm>
          <a:solidFill>
            <a:srgbClr val="0465A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93CD1BAA-1B63-B369-958E-5944E9016E39}"/>
                </a:ext>
              </a:extLst>
            </p:cNvPr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09EBB73B-D4AA-BBFC-E960-0ED221043317}"/>
                </a:ext>
              </a:extLst>
            </p:cNvPr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6C42E476-4B5C-8B1F-E7FA-86FD8C49AA70}"/>
              </a:ext>
            </a:extLst>
          </p:cNvPr>
          <p:cNvGrpSpPr/>
          <p:nvPr/>
        </p:nvGrpSpPr>
        <p:grpSpPr>
          <a:xfrm>
            <a:off x="9805137" y="3428807"/>
            <a:ext cx="621091" cy="619071"/>
            <a:chOff x="-37385101" y="3949908"/>
            <a:chExt cx="321350" cy="318225"/>
          </a:xfrm>
          <a:solidFill>
            <a:srgbClr val="0465A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B8297770-6242-EC49-6E79-2A948921EC21}"/>
                </a:ext>
              </a:extLst>
            </p:cNvPr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C90D6E75-C3EA-1843-3DB9-50503CCBB955}"/>
                </a:ext>
              </a:extLst>
            </p:cNvPr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B814F7DB-59DC-21AB-6B7E-31B5DEA9E6B2}"/>
              </a:ext>
            </a:extLst>
          </p:cNvPr>
          <p:cNvGrpSpPr/>
          <p:nvPr/>
        </p:nvGrpSpPr>
        <p:grpSpPr>
          <a:xfrm>
            <a:off x="6535131" y="4660387"/>
            <a:ext cx="541719" cy="545216"/>
            <a:chOff x="-40011049" y="3972375"/>
            <a:chExt cx="316650" cy="316625"/>
          </a:xfrm>
          <a:solidFill>
            <a:srgbClr val="0465A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36864D05-7326-BC46-BBF8-B3D2292AC5B6}"/>
                </a:ext>
              </a:extLst>
            </p:cNvPr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424956E8-57DB-EBC4-FD2C-75580FD5C51A}"/>
                </a:ext>
              </a:extLst>
            </p:cNvPr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D3ABC7E6-FBB0-D9E3-ACE0-1F614727D1B1}"/>
              </a:ext>
            </a:extLst>
          </p:cNvPr>
          <p:cNvGrpSpPr/>
          <p:nvPr/>
        </p:nvGrpSpPr>
        <p:grpSpPr>
          <a:xfrm>
            <a:off x="8197749" y="3444013"/>
            <a:ext cx="363891" cy="616007"/>
            <a:chOff x="-38109727" y="3955025"/>
            <a:chExt cx="188275" cy="316650"/>
          </a:xfrm>
          <a:solidFill>
            <a:srgbClr val="0465A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382D0D30-43F0-318A-002E-47D19593EC90}"/>
                </a:ext>
              </a:extLst>
            </p:cNvPr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1A0CF78D-A592-ECB9-96C0-48D1465867AA}"/>
                </a:ext>
              </a:extLst>
            </p:cNvPr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3089D4B1-82FC-E9A3-4CF4-0E2A10A701EF}"/>
              </a:ext>
            </a:extLst>
          </p:cNvPr>
          <p:cNvGrpSpPr/>
          <p:nvPr/>
        </p:nvGrpSpPr>
        <p:grpSpPr>
          <a:xfrm>
            <a:off x="5061407" y="3472662"/>
            <a:ext cx="605919" cy="616785"/>
            <a:chOff x="-39647174" y="3972000"/>
            <a:chExt cx="313500" cy="317050"/>
          </a:xfrm>
          <a:solidFill>
            <a:srgbClr val="0465A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547B5DEC-0F98-F62D-0DB3-E45557E19012}"/>
                </a:ext>
              </a:extLst>
            </p:cNvPr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D7A92D05-C912-D8B7-3DD2-0E09889D22EE}"/>
                </a:ext>
              </a:extLst>
            </p:cNvPr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1EA53A94-9093-F269-E1E9-F08F3FA2DAA6}"/>
                </a:ext>
              </a:extLst>
            </p:cNvPr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8B2A5DC1-C903-D1FB-113A-9873B1DCA527}"/>
              </a:ext>
            </a:extLst>
          </p:cNvPr>
          <p:cNvGrpSpPr/>
          <p:nvPr/>
        </p:nvGrpSpPr>
        <p:grpSpPr>
          <a:xfrm>
            <a:off x="8940377" y="3435035"/>
            <a:ext cx="608963" cy="619071"/>
            <a:chOff x="-37804927" y="3953450"/>
            <a:chExt cx="315075" cy="318225"/>
          </a:xfrm>
          <a:solidFill>
            <a:srgbClr val="0465A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E78C886A-0299-4AF2-D4F2-31D21794B431}"/>
                </a:ext>
              </a:extLst>
            </p:cNvPr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C728AAF1-AACD-3292-0723-959615B9771C}"/>
                </a:ext>
              </a:extLst>
            </p:cNvPr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87248DA4-446F-8D7A-F788-BB1BD1DEF1DF}"/>
                </a:ext>
              </a:extLst>
            </p:cNvPr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0D862A3D-74A1-A1C8-FFC2-87739A2A23E3}"/>
              </a:ext>
            </a:extLst>
          </p:cNvPr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rgbClr val="0465A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B7DD32BB-8E9C-69B4-38A5-34884E727CD8}"/>
                </a:ext>
              </a:extLst>
            </p:cNvPr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CBDF8B0D-0B4D-8E7A-8132-3506566D93A3}"/>
                </a:ext>
              </a:extLst>
            </p:cNvPr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1A340129-D3EF-9855-7084-BAC04A812CC0}"/>
                </a:ext>
              </a:extLst>
            </p:cNvPr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EE86F0E4-DCB3-7B32-FF03-F5C6252CDF18}"/>
                </a:ext>
              </a:extLst>
            </p:cNvPr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61E28684-88D0-62A2-7A2B-0CB9C76657C3}"/>
                </a:ext>
              </a:extLst>
            </p:cNvPr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3A84045A-6262-41A7-549E-E9F07F52395A}"/>
              </a:ext>
            </a:extLst>
          </p:cNvPr>
          <p:cNvGrpSpPr/>
          <p:nvPr/>
        </p:nvGrpSpPr>
        <p:grpSpPr>
          <a:xfrm>
            <a:off x="4103927" y="3461125"/>
            <a:ext cx="741943" cy="609831"/>
            <a:chOff x="6234950" y="3255925"/>
            <a:chExt cx="483250" cy="397200"/>
          </a:xfrm>
          <a:solidFill>
            <a:srgbClr val="0465A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3840E1CC-688C-9464-2BC7-75A0BAAC06B7}"/>
                </a:ext>
              </a:extLst>
            </p:cNvPr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3257E13A-5553-569C-FBBD-7988D4C4169C}"/>
                </a:ext>
              </a:extLst>
            </p:cNvPr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33A77618-3E08-E230-B048-99F68263AF57}"/>
                </a:ext>
              </a:extLst>
            </p:cNvPr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581D4E33-416E-7EA9-100A-559F2F0FAFA5}"/>
                </a:ext>
              </a:extLst>
            </p:cNvPr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317A377E-B20B-0842-40E1-63699098AD74}"/>
                </a:ext>
              </a:extLst>
            </p:cNvPr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13DB367F-B241-FE79-FDC1-3A0DE480E825}"/>
                </a:ext>
              </a:extLst>
            </p:cNvPr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824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78F4A92C-4F28-C351-4784-25F68F6927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6" t="1127" r="1026" b="12456"/>
          <a:stretch/>
        </p:blipFill>
        <p:spPr>
          <a:xfrm>
            <a:off x="0" y="0"/>
            <a:ext cx="6426024" cy="6858000"/>
          </a:xfrm>
        </p:spPr>
      </p:pic>
      <p:grpSp>
        <p:nvGrpSpPr>
          <p:cNvPr id="8" name="Group 21">
            <a:extLst>
              <a:ext uri="{FF2B5EF4-FFF2-40B4-BE49-F238E27FC236}">
                <a16:creationId xmlns:a16="http://schemas.microsoft.com/office/drawing/2014/main" id="{45B158AB-86D0-495F-480C-EFB38C27A399}"/>
              </a:ext>
            </a:extLst>
          </p:cNvPr>
          <p:cNvGrpSpPr/>
          <p:nvPr/>
        </p:nvGrpSpPr>
        <p:grpSpPr>
          <a:xfrm>
            <a:off x="5626474" y="1449080"/>
            <a:ext cx="5363972" cy="806674"/>
            <a:chOff x="5888286" y="872788"/>
            <a:chExt cx="5363972" cy="806674"/>
          </a:xfrm>
        </p:grpSpPr>
        <p:grpSp>
          <p:nvGrpSpPr>
            <p:cNvPr id="9" name="Group 22">
              <a:extLst>
                <a:ext uri="{FF2B5EF4-FFF2-40B4-BE49-F238E27FC236}">
                  <a16:creationId xmlns:a16="http://schemas.microsoft.com/office/drawing/2014/main" id="{4A1EFBB6-401F-5035-C7AE-90D728B4F9A6}"/>
                </a:ext>
              </a:extLst>
            </p:cNvPr>
            <p:cNvGrpSpPr/>
            <p:nvPr/>
          </p:nvGrpSpPr>
          <p:grpSpPr>
            <a:xfrm>
              <a:off x="7203583" y="876016"/>
              <a:ext cx="4048675" cy="800219"/>
              <a:chOff x="6557475" y="1411926"/>
              <a:chExt cx="4048675" cy="800219"/>
            </a:xfrm>
          </p:grpSpPr>
          <p:sp>
            <p:nvSpPr>
              <p:cNvPr id="13" name="TextBox 28">
                <a:extLst>
                  <a:ext uri="{FF2B5EF4-FFF2-40B4-BE49-F238E27FC236}">
                    <a16:creationId xmlns:a16="http://schemas.microsoft.com/office/drawing/2014/main" id="{9A2C4BFD-0902-6F7B-BFF5-9C9340208DBE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14" name="TextBox 29">
                <a:extLst>
                  <a:ext uri="{FF2B5EF4-FFF2-40B4-BE49-F238E27FC236}">
                    <a16:creationId xmlns:a16="http://schemas.microsoft.com/office/drawing/2014/main" id="{BF2A5A74-7989-BD3A-A81A-18473A81DF5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0486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10" name="Group 23">
              <a:extLst>
                <a:ext uri="{FF2B5EF4-FFF2-40B4-BE49-F238E27FC236}">
                  <a16:creationId xmlns:a16="http://schemas.microsoft.com/office/drawing/2014/main" id="{D0F2F56D-636D-A332-F5ED-136FCE65864D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11" name="Rectangle: Rounded Corners 27">
                <a:extLst>
                  <a:ext uri="{FF2B5EF4-FFF2-40B4-BE49-F238E27FC236}">
                    <a16:creationId xmlns:a16="http://schemas.microsoft.com/office/drawing/2014/main" id="{31B7B815-7DFF-2E29-DB16-0E00E1E0D084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rgbClr val="057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25">
                <a:extLst>
                  <a:ext uri="{FF2B5EF4-FFF2-40B4-BE49-F238E27FC236}">
                    <a16:creationId xmlns:a16="http://schemas.microsoft.com/office/drawing/2014/main" id="{05ADDA9C-3EB0-C2D6-809A-2CC5B2F3EF0D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760818A9-B985-9AF0-BCA6-D5B1805F2D7F}"/>
              </a:ext>
            </a:extLst>
          </p:cNvPr>
          <p:cNvGrpSpPr/>
          <p:nvPr/>
        </p:nvGrpSpPr>
        <p:grpSpPr>
          <a:xfrm>
            <a:off x="6675927" y="2710370"/>
            <a:ext cx="5363972" cy="806674"/>
            <a:chOff x="5888286" y="872788"/>
            <a:chExt cx="5363972" cy="806674"/>
          </a:xfrm>
        </p:grpSpPr>
        <p:grpSp>
          <p:nvGrpSpPr>
            <p:cNvPr id="16" name="Group 31">
              <a:extLst>
                <a:ext uri="{FF2B5EF4-FFF2-40B4-BE49-F238E27FC236}">
                  <a16:creationId xmlns:a16="http://schemas.microsoft.com/office/drawing/2014/main" id="{1574FFA8-58F9-C30D-890F-B4FAED7697C3}"/>
                </a:ext>
              </a:extLst>
            </p:cNvPr>
            <p:cNvGrpSpPr/>
            <p:nvPr/>
          </p:nvGrpSpPr>
          <p:grpSpPr>
            <a:xfrm>
              <a:off x="7203583" y="876016"/>
              <a:ext cx="4048675" cy="800219"/>
              <a:chOff x="6557475" y="1411926"/>
              <a:chExt cx="4048675" cy="800219"/>
            </a:xfrm>
          </p:grpSpPr>
          <p:sp>
            <p:nvSpPr>
              <p:cNvPr id="20" name="TextBox 37">
                <a:extLst>
                  <a:ext uri="{FF2B5EF4-FFF2-40B4-BE49-F238E27FC236}">
                    <a16:creationId xmlns:a16="http://schemas.microsoft.com/office/drawing/2014/main" id="{4A472DF7-2C0D-3F47-F9EC-019AFFE84E5F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21" name="TextBox 38">
                <a:extLst>
                  <a:ext uri="{FF2B5EF4-FFF2-40B4-BE49-F238E27FC236}">
                    <a16:creationId xmlns:a16="http://schemas.microsoft.com/office/drawing/2014/main" id="{90ED267D-B8C5-EE87-0DC6-F4CD8E4446ED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0486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17" name="Group 32">
              <a:extLst>
                <a:ext uri="{FF2B5EF4-FFF2-40B4-BE49-F238E27FC236}">
                  <a16:creationId xmlns:a16="http://schemas.microsoft.com/office/drawing/2014/main" id="{4E14177F-A18F-226D-8D8A-184B653BC99D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18" name="Rectangle: Rounded Corners 36">
                <a:extLst>
                  <a:ext uri="{FF2B5EF4-FFF2-40B4-BE49-F238E27FC236}">
                    <a16:creationId xmlns:a16="http://schemas.microsoft.com/office/drawing/2014/main" id="{60A6517F-9684-4A47-385C-F68C6F00E4FD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rgbClr val="0465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34">
                <a:extLst>
                  <a:ext uri="{FF2B5EF4-FFF2-40B4-BE49-F238E27FC236}">
                    <a16:creationId xmlns:a16="http://schemas.microsoft.com/office/drawing/2014/main" id="{F5A5BB7B-744E-A3C1-9DED-9FF519FA3B23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39">
            <a:extLst>
              <a:ext uri="{FF2B5EF4-FFF2-40B4-BE49-F238E27FC236}">
                <a16:creationId xmlns:a16="http://schemas.microsoft.com/office/drawing/2014/main" id="{9EFD880D-CA07-8373-D709-893903804323}"/>
              </a:ext>
            </a:extLst>
          </p:cNvPr>
          <p:cNvGrpSpPr/>
          <p:nvPr/>
        </p:nvGrpSpPr>
        <p:grpSpPr>
          <a:xfrm>
            <a:off x="6675927" y="4073065"/>
            <a:ext cx="5363972" cy="806674"/>
            <a:chOff x="5888286" y="872788"/>
            <a:chExt cx="5363972" cy="806674"/>
          </a:xfrm>
        </p:grpSpPr>
        <p:grpSp>
          <p:nvGrpSpPr>
            <p:cNvPr id="23" name="Group 40">
              <a:extLst>
                <a:ext uri="{FF2B5EF4-FFF2-40B4-BE49-F238E27FC236}">
                  <a16:creationId xmlns:a16="http://schemas.microsoft.com/office/drawing/2014/main" id="{5D78D71C-DEF9-F362-F021-0E351703C0B0}"/>
                </a:ext>
              </a:extLst>
            </p:cNvPr>
            <p:cNvGrpSpPr/>
            <p:nvPr/>
          </p:nvGrpSpPr>
          <p:grpSpPr>
            <a:xfrm>
              <a:off x="7203583" y="876016"/>
              <a:ext cx="4048675" cy="800219"/>
              <a:chOff x="6557475" y="1411926"/>
              <a:chExt cx="4048675" cy="800219"/>
            </a:xfrm>
          </p:grpSpPr>
          <p:sp>
            <p:nvSpPr>
              <p:cNvPr id="27" name="TextBox 46">
                <a:extLst>
                  <a:ext uri="{FF2B5EF4-FFF2-40B4-BE49-F238E27FC236}">
                    <a16:creationId xmlns:a16="http://schemas.microsoft.com/office/drawing/2014/main" id="{6683A918-F114-1B18-DAC7-28C3078442E9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28" name="TextBox 47">
                <a:extLst>
                  <a:ext uri="{FF2B5EF4-FFF2-40B4-BE49-F238E27FC236}">
                    <a16:creationId xmlns:a16="http://schemas.microsoft.com/office/drawing/2014/main" id="{A4094507-40BC-C80C-FB34-E8A422D6F570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0486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24" name="Group 41">
              <a:extLst>
                <a:ext uri="{FF2B5EF4-FFF2-40B4-BE49-F238E27FC236}">
                  <a16:creationId xmlns:a16="http://schemas.microsoft.com/office/drawing/2014/main" id="{7B5C716B-E5CD-C95D-6F87-49236071103A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25" name="Rectangle: Rounded Corners 45">
                <a:extLst>
                  <a:ext uri="{FF2B5EF4-FFF2-40B4-BE49-F238E27FC236}">
                    <a16:creationId xmlns:a16="http://schemas.microsoft.com/office/drawing/2014/main" id="{EBB5CEBE-1A00-9CA2-3761-9FF0024BC99F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rgbClr val="057E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43">
                <a:extLst>
                  <a:ext uri="{FF2B5EF4-FFF2-40B4-BE49-F238E27FC236}">
                    <a16:creationId xmlns:a16="http://schemas.microsoft.com/office/drawing/2014/main" id="{0DB67CE5-C410-7DCB-DCCC-33F109BDAE85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48">
            <a:extLst>
              <a:ext uri="{FF2B5EF4-FFF2-40B4-BE49-F238E27FC236}">
                <a16:creationId xmlns:a16="http://schemas.microsoft.com/office/drawing/2014/main" id="{532B0F27-4191-CFAE-A3D7-2B5FAD4AE3EA}"/>
              </a:ext>
            </a:extLst>
          </p:cNvPr>
          <p:cNvGrpSpPr/>
          <p:nvPr/>
        </p:nvGrpSpPr>
        <p:grpSpPr>
          <a:xfrm>
            <a:off x="5626474" y="5310316"/>
            <a:ext cx="5363972" cy="806674"/>
            <a:chOff x="5888286" y="872788"/>
            <a:chExt cx="5363972" cy="806674"/>
          </a:xfrm>
        </p:grpSpPr>
        <p:grpSp>
          <p:nvGrpSpPr>
            <p:cNvPr id="30" name="Group 49">
              <a:extLst>
                <a:ext uri="{FF2B5EF4-FFF2-40B4-BE49-F238E27FC236}">
                  <a16:creationId xmlns:a16="http://schemas.microsoft.com/office/drawing/2014/main" id="{BA30490B-F0FC-37CC-56DA-68C8FF97CB9A}"/>
                </a:ext>
              </a:extLst>
            </p:cNvPr>
            <p:cNvGrpSpPr/>
            <p:nvPr/>
          </p:nvGrpSpPr>
          <p:grpSpPr>
            <a:xfrm>
              <a:off x="7203583" y="876016"/>
              <a:ext cx="4048675" cy="800219"/>
              <a:chOff x="6557475" y="1411926"/>
              <a:chExt cx="4048675" cy="800219"/>
            </a:xfrm>
          </p:grpSpPr>
          <p:sp>
            <p:nvSpPr>
              <p:cNvPr id="34" name="TextBox 55">
                <a:extLst>
                  <a:ext uri="{FF2B5EF4-FFF2-40B4-BE49-F238E27FC236}">
                    <a16:creationId xmlns:a16="http://schemas.microsoft.com/office/drawing/2014/main" id="{BA057528-80EE-09BA-F46D-E9B7E8985B1D}"/>
                  </a:ext>
                </a:extLst>
              </p:cNvPr>
              <p:cNvSpPr txBox="1"/>
              <p:nvPr/>
            </p:nvSpPr>
            <p:spPr>
              <a:xfrm>
                <a:off x="6557475" y="1750480"/>
                <a:ext cx="40486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</a:t>
                </a:r>
              </a:p>
            </p:txBody>
          </p:sp>
          <p:sp>
            <p:nvSpPr>
              <p:cNvPr id="35" name="TextBox 56">
                <a:extLst>
                  <a:ext uri="{FF2B5EF4-FFF2-40B4-BE49-F238E27FC236}">
                    <a16:creationId xmlns:a16="http://schemas.microsoft.com/office/drawing/2014/main" id="{319E7D74-077C-F0E4-2BFC-2960727F262F}"/>
                  </a:ext>
                </a:extLst>
              </p:cNvPr>
              <p:cNvSpPr txBox="1"/>
              <p:nvPr/>
            </p:nvSpPr>
            <p:spPr>
              <a:xfrm>
                <a:off x="6557475" y="1411926"/>
                <a:ext cx="4048675" cy="369332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b="1" dirty="0">
                    <a:cs typeface="Arial" pitchFamily="34" charset="0"/>
                  </a:rPr>
                  <a:t>Contents</a:t>
                </a:r>
                <a:endParaRPr lang="ko-KR" altLang="en-US" b="1" dirty="0">
                  <a:cs typeface="Arial" pitchFamily="34" charset="0"/>
                </a:endParaRPr>
              </a:p>
            </p:txBody>
          </p:sp>
        </p:grpSp>
        <p:grpSp>
          <p:nvGrpSpPr>
            <p:cNvPr id="31" name="Group 50">
              <a:extLst>
                <a:ext uri="{FF2B5EF4-FFF2-40B4-BE49-F238E27FC236}">
                  <a16:creationId xmlns:a16="http://schemas.microsoft.com/office/drawing/2014/main" id="{16055877-2A2A-BD3A-D5CF-90E89C7B0C47}"/>
                </a:ext>
              </a:extLst>
            </p:cNvPr>
            <p:cNvGrpSpPr/>
            <p:nvPr/>
          </p:nvGrpSpPr>
          <p:grpSpPr>
            <a:xfrm>
              <a:off x="5888286" y="872788"/>
              <a:ext cx="958096" cy="806674"/>
              <a:chOff x="10821233" y="4691001"/>
              <a:chExt cx="958096" cy="806674"/>
            </a:xfrm>
          </p:grpSpPr>
          <p:sp>
            <p:nvSpPr>
              <p:cNvPr id="32" name="Rectangle: Rounded Corners 54">
                <a:extLst>
                  <a:ext uri="{FF2B5EF4-FFF2-40B4-BE49-F238E27FC236}">
                    <a16:creationId xmlns:a16="http://schemas.microsoft.com/office/drawing/2014/main" id="{106FCC27-CCF6-DC6D-44DA-9998C326CB76}"/>
                  </a:ext>
                </a:extLst>
              </p:cNvPr>
              <p:cNvSpPr/>
              <p:nvPr/>
            </p:nvSpPr>
            <p:spPr>
              <a:xfrm rot="18900000">
                <a:off x="10896944" y="4691001"/>
                <a:ext cx="806674" cy="806674"/>
              </a:xfrm>
              <a:prstGeom prst="roundRect">
                <a:avLst/>
              </a:prstGeom>
              <a:solidFill>
                <a:srgbClr val="0465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52">
                <a:extLst>
                  <a:ext uri="{FF2B5EF4-FFF2-40B4-BE49-F238E27FC236}">
                    <a16:creationId xmlns:a16="http://schemas.microsoft.com/office/drawing/2014/main" id="{4CABA9A8-E8EB-45CD-0393-CF0855C11224}"/>
                  </a:ext>
                </a:extLst>
              </p:cNvPr>
              <p:cNvSpPr txBox="1"/>
              <p:nvPr/>
            </p:nvSpPr>
            <p:spPr>
              <a:xfrm>
                <a:off x="10821233" y="4771172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bg1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6" name="Flecha: cheurón 35">
            <a:extLst>
              <a:ext uri="{FF2B5EF4-FFF2-40B4-BE49-F238E27FC236}">
                <a16:creationId xmlns:a16="http://schemas.microsoft.com/office/drawing/2014/main" id="{5332B4BC-D880-A2B4-4DA2-4D84F9BCA1F8}"/>
              </a:ext>
            </a:extLst>
          </p:cNvPr>
          <p:cNvSpPr/>
          <p:nvPr/>
        </p:nvSpPr>
        <p:spPr>
          <a:xfrm>
            <a:off x="4644906" y="276722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7" name="Flecha: cheurón 36">
            <a:extLst>
              <a:ext uri="{FF2B5EF4-FFF2-40B4-BE49-F238E27FC236}">
                <a16:creationId xmlns:a16="http://schemas.microsoft.com/office/drawing/2014/main" id="{908C2BB7-A11F-CDF5-B978-87BB5E05DAB6}"/>
              </a:ext>
            </a:extLst>
          </p:cNvPr>
          <p:cNvSpPr/>
          <p:nvPr/>
        </p:nvSpPr>
        <p:spPr>
          <a:xfrm>
            <a:off x="5042386" y="275717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D74EDDF-4AA1-4EBE-0D18-1A936CC5107F}"/>
              </a:ext>
            </a:extLst>
          </p:cNvPr>
          <p:cNvSpPr txBox="1"/>
          <p:nvPr/>
        </p:nvSpPr>
        <p:spPr>
          <a:xfrm>
            <a:off x="5648771" y="189405"/>
            <a:ext cx="55835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>
                <a:solidFill>
                  <a:schemeClr val="bg1">
                    <a:lumMod val="50000"/>
                  </a:schemeClr>
                </a:solidFill>
              </a:rPr>
              <a:t>AGENDA </a:t>
            </a:r>
            <a:r>
              <a:rPr lang="es-MX" sz="5400" b="1" dirty="0">
                <a:solidFill>
                  <a:srgbClr val="057EC7"/>
                </a:solidFill>
              </a:rPr>
              <a:t>STYLE</a:t>
            </a:r>
            <a:endParaRPr lang="es-PE" sz="5400" b="1" dirty="0">
              <a:solidFill>
                <a:srgbClr val="057EC7"/>
              </a:solidFill>
            </a:endParaRPr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5D65AF7F-427E-F463-4710-EB63DC41B1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9450229" y="6095327"/>
            <a:ext cx="2743137" cy="8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19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818">
            <a:extLst>
              <a:ext uri="{FF2B5EF4-FFF2-40B4-BE49-F238E27FC236}">
                <a16:creationId xmlns:a16="http://schemas.microsoft.com/office/drawing/2014/main" id="{924A1AC7-C48F-B606-5691-11528F9485D7}"/>
              </a:ext>
            </a:extLst>
          </p:cNvPr>
          <p:cNvCxnSpPr>
            <a:cxnSpLocks/>
          </p:cNvCxnSpPr>
          <p:nvPr/>
        </p:nvCxnSpPr>
        <p:spPr>
          <a:xfrm>
            <a:off x="590331" y="3485243"/>
            <a:ext cx="10373139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819">
            <a:extLst>
              <a:ext uri="{FF2B5EF4-FFF2-40B4-BE49-F238E27FC236}">
                <a16:creationId xmlns:a16="http://schemas.microsoft.com/office/drawing/2014/main" id="{3FEFE0D0-438B-A135-60BA-E53EABD01195}"/>
              </a:ext>
            </a:extLst>
          </p:cNvPr>
          <p:cNvSpPr/>
          <p:nvPr/>
        </p:nvSpPr>
        <p:spPr>
          <a:xfrm rot="16200000">
            <a:off x="7959561" y="4342545"/>
            <a:ext cx="2560320" cy="434924"/>
          </a:xfrm>
          <a:prstGeom prst="roundRect">
            <a:avLst>
              <a:gd name="adj" fmla="val 50000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820">
            <a:extLst>
              <a:ext uri="{FF2B5EF4-FFF2-40B4-BE49-F238E27FC236}">
                <a16:creationId xmlns:a16="http://schemas.microsoft.com/office/drawing/2014/main" id="{B2EC3616-4744-2C7E-8B40-C8F4AD10BA5A}"/>
              </a:ext>
            </a:extLst>
          </p:cNvPr>
          <p:cNvSpPr>
            <a:spLocks noChangeAspect="1"/>
          </p:cNvSpPr>
          <p:nvPr/>
        </p:nvSpPr>
        <p:spPr>
          <a:xfrm>
            <a:off x="9102561" y="3343098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113">
            <a:extLst>
              <a:ext uri="{FF2B5EF4-FFF2-40B4-BE49-F238E27FC236}">
                <a16:creationId xmlns:a16="http://schemas.microsoft.com/office/drawing/2014/main" id="{15C8E9BC-20F7-03EB-9DE7-7C6ABB87236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633855" y="4463127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spc="600" dirty="0">
              <a:solidFill>
                <a:schemeClr val="bg1"/>
              </a:solidFill>
            </a:endParaRPr>
          </a:p>
        </p:txBody>
      </p:sp>
      <p:grpSp>
        <p:nvGrpSpPr>
          <p:cNvPr id="6" name="Group 822">
            <a:extLst>
              <a:ext uri="{FF2B5EF4-FFF2-40B4-BE49-F238E27FC236}">
                <a16:creationId xmlns:a16="http://schemas.microsoft.com/office/drawing/2014/main" id="{5EEC988C-F011-FBB8-8901-05A171D205FC}"/>
              </a:ext>
            </a:extLst>
          </p:cNvPr>
          <p:cNvGrpSpPr/>
          <p:nvPr/>
        </p:nvGrpSpPr>
        <p:grpSpPr>
          <a:xfrm>
            <a:off x="9707176" y="3899424"/>
            <a:ext cx="1663969" cy="1877437"/>
            <a:chOff x="2725124" y="4449090"/>
            <a:chExt cx="1292072" cy="1877437"/>
          </a:xfrm>
        </p:grpSpPr>
        <p:sp>
          <p:nvSpPr>
            <p:cNvPr id="7" name="TextBox 823">
              <a:extLst>
                <a:ext uri="{FF2B5EF4-FFF2-40B4-BE49-F238E27FC236}">
                  <a16:creationId xmlns:a16="http://schemas.microsoft.com/office/drawing/2014/main" id="{B327D214-8998-4C52-BE97-602CF555849A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824">
              <a:extLst>
                <a:ext uri="{FF2B5EF4-FFF2-40B4-BE49-F238E27FC236}">
                  <a16:creationId xmlns:a16="http://schemas.microsoft.com/office/drawing/2014/main" id="{43190D41-7AA2-F214-8819-90816E8A0295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: Rounded Corners 825">
            <a:extLst>
              <a:ext uri="{FF2B5EF4-FFF2-40B4-BE49-F238E27FC236}">
                <a16:creationId xmlns:a16="http://schemas.microsoft.com/office/drawing/2014/main" id="{42E153AA-DDBE-3512-01BC-3DF97653531F}"/>
              </a:ext>
            </a:extLst>
          </p:cNvPr>
          <p:cNvSpPr/>
          <p:nvPr/>
        </p:nvSpPr>
        <p:spPr>
          <a:xfrm rot="16200000">
            <a:off x="5288256" y="4342545"/>
            <a:ext cx="2560320" cy="434924"/>
          </a:xfrm>
          <a:prstGeom prst="roundRect">
            <a:avLst>
              <a:gd name="adj" fmla="val 50000"/>
            </a:avLst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826">
            <a:extLst>
              <a:ext uri="{FF2B5EF4-FFF2-40B4-BE49-F238E27FC236}">
                <a16:creationId xmlns:a16="http://schemas.microsoft.com/office/drawing/2014/main" id="{5C7160CC-49E6-DED7-1A10-E63FB9D63E59}"/>
              </a:ext>
            </a:extLst>
          </p:cNvPr>
          <p:cNvSpPr>
            <a:spLocks noChangeAspect="1"/>
          </p:cNvSpPr>
          <p:nvPr/>
        </p:nvSpPr>
        <p:spPr>
          <a:xfrm>
            <a:off x="6431256" y="3343098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13">
            <a:extLst>
              <a:ext uri="{FF2B5EF4-FFF2-40B4-BE49-F238E27FC236}">
                <a16:creationId xmlns:a16="http://schemas.microsoft.com/office/drawing/2014/main" id="{A8B22F4E-13E7-8C4A-3931-E8CC3BA2003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962550" y="4463127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spc="600" dirty="0">
              <a:solidFill>
                <a:schemeClr val="bg1"/>
              </a:solidFill>
            </a:endParaRPr>
          </a:p>
        </p:txBody>
      </p:sp>
      <p:grpSp>
        <p:nvGrpSpPr>
          <p:cNvPr id="12" name="Group 828">
            <a:extLst>
              <a:ext uri="{FF2B5EF4-FFF2-40B4-BE49-F238E27FC236}">
                <a16:creationId xmlns:a16="http://schemas.microsoft.com/office/drawing/2014/main" id="{C13D6EFA-8547-496E-AF65-3782D828529E}"/>
              </a:ext>
            </a:extLst>
          </p:cNvPr>
          <p:cNvGrpSpPr/>
          <p:nvPr/>
        </p:nvGrpSpPr>
        <p:grpSpPr>
          <a:xfrm>
            <a:off x="7035872" y="3899424"/>
            <a:ext cx="1663969" cy="1877437"/>
            <a:chOff x="2725124" y="4449090"/>
            <a:chExt cx="1292072" cy="1877437"/>
          </a:xfrm>
        </p:grpSpPr>
        <p:sp>
          <p:nvSpPr>
            <p:cNvPr id="13" name="TextBox 829">
              <a:extLst>
                <a:ext uri="{FF2B5EF4-FFF2-40B4-BE49-F238E27FC236}">
                  <a16:creationId xmlns:a16="http://schemas.microsoft.com/office/drawing/2014/main" id="{5F81467F-D1CC-4AFC-E9FE-EF347E3987FC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830">
              <a:extLst>
                <a:ext uri="{FF2B5EF4-FFF2-40B4-BE49-F238E27FC236}">
                  <a16:creationId xmlns:a16="http://schemas.microsoft.com/office/drawing/2014/main" id="{451A31FB-B5B2-5377-68A6-BA4C58ADCF83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: Rounded Corners 831">
            <a:extLst>
              <a:ext uri="{FF2B5EF4-FFF2-40B4-BE49-F238E27FC236}">
                <a16:creationId xmlns:a16="http://schemas.microsoft.com/office/drawing/2014/main" id="{AFD88921-827B-BDA0-74A2-4D5C5D3D5D1C}"/>
              </a:ext>
            </a:extLst>
          </p:cNvPr>
          <p:cNvSpPr/>
          <p:nvPr/>
        </p:nvSpPr>
        <p:spPr>
          <a:xfrm rot="16200000">
            <a:off x="2616952" y="4342545"/>
            <a:ext cx="2560320" cy="434924"/>
          </a:xfrm>
          <a:prstGeom prst="roundRect">
            <a:avLst>
              <a:gd name="adj" fmla="val 50000"/>
            </a:avLst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832">
            <a:extLst>
              <a:ext uri="{FF2B5EF4-FFF2-40B4-BE49-F238E27FC236}">
                <a16:creationId xmlns:a16="http://schemas.microsoft.com/office/drawing/2014/main" id="{460E476D-319B-8DCA-CBC9-59CC8C02777D}"/>
              </a:ext>
            </a:extLst>
          </p:cNvPr>
          <p:cNvSpPr>
            <a:spLocks noChangeAspect="1"/>
          </p:cNvSpPr>
          <p:nvPr/>
        </p:nvSpPr>
        <p:spPr>
          <a:xfrm>
            <a:off x="3759952" y="3343098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3">
            <a:extLst>
              <a:ext uri="{FF2B5EF4-FFF2-40B4-BE49-F238E27FC236}">
                <a16:creationId xmlns:a16="http://schemas.microsoft.com/office/drawing/2014/main" id="{8367ECD4-33C0-7693-60D8-0FB5FB1AAE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91246" y="4463127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spc="600" dirty="0">
              <a:solidFill>
                <a:schemeClr val="bg1"/>
              </a:solidFill>
            </a:endParaRPr>
          </a:p>
        </p:txBody>
      </p:sp>
      <p:grpSp>
        <p:nvGrpSpPr>
          <p:cNvPr id="18" name="Group 834">
            <a:extLst>
              <a:ext uri="{FF2B5EF4-FFF2-40B4-BE49-F238E27FC236}">
                <a16:creationId xmlns:a16="http://schemas.microsoft.com/office/drawing/2014/main" id="{2E459061-B517-756E-9CF6-F0EE3216AF20}"/>
              </a:ext>
            </a:extLst>
          </p:cNvPr>
          <p:cNvGrpSpPr/>
          <p:nvPr/>
        </p:nvGrpSpPr>
        <p:grpSpPr>
          <a:xfrm>
            <a:off x="4364568" y="3899424"/>
            <a:ext cx="1663969" cy="1877437"/>
            <a:chOff x="2725124" y="4449090"/>
            <a:chExt cx="1292072" cy="1877437"/>
          </a:xfrm>
        </p:grpSpPr>
        <p:sp>
          <p:nvSpPr>
            <p:cNvPr id="19" name="TextBox 835">
              <a:extLst>
                <a:ext uri="{FF2B5EF4-FFF2-40B4-BE49-F238E27FC236}">
                  <a16:creationId xmlns:a16="http://schemas.microsoft.com/office/drawing/2014/main" id="{F115CE3C-AF25-58D2-2171-D8AE8A8B388D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836">
              <a:extLst>
                <a:ext uri="{FF2B5EF4-FFF2-40B4-BE49-F238E27FC236}">
                  <a16:creationId xmlns:a16="http://schemas.microsoft.com/office/drawing/2014/main" id="{576789B8-3747-3FC8-EC79-1AFE7E011A59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Rectangle: Rounded Corners 837">
            <a:extLst>
              <a:ext uri="{FF2B5EF4-FFF2-40B4-BE49-F238E27FC236}">
                <a16:creationId xmlns:a16="http://schemas.microsoft.com/office/drawing/2014/main" id="{0BCFB21C-DCA3-85E0-65D9-6DA9CB410D97}"/>
              </a:ext>
            </a:extLst>
          </p:cNvPr>
          <p:cNvSpPr/>
          <p:nvPr/>
        </p:nvSpPr>
        <p:spPr>
          <a:xfrm rot="16200000">
            <a:off x="-54352" y="4342545"/>
            <a:ext cx="2560320" cy="434924"/>
          </a:xfrm>
          <a:prstGeom prst="roundRect">
            <a:avLst>
              <a:gd name="adj" fmla="val 50000"/>
            </a:avLst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838">
            <a:extLst>
              <a:ext uri="{FF2B5EF4-FFF2-40B4-BE49-F238E27FC236}">
                <a16:creationId xmlns:a16="http://schemas.microsoft.com/office/drawing/2014/main" id="{74E712EC-40E5-73AA-1628-B64C224243A9}"/>
              </a:ext>
            </a:extLst>
          </p:cNvPr>
          <p:cNvSpPr>
            <a:spLocks noChangeAspect="1"/>
          </p:cNvSpPr>
          <p:nvPr/>
        </p:nvSpPr>
        <p:spPr>
          <a:xfrm>
            <a:off x="1088648" y="3343098"/>
            <a:ext cx="274320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직사각형 113">
            <a:extLst>
              <a:ext uri="{FF2B5EF4-FFF2-40B4-BE49-F238E27FC236}">
                <a16:creationId xmlns:a16="http://schemas.microsoft.com/office/drawing/2014/main" id="{87911E42-7D31-3F6D-379A-A442C37766F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9942" y="4463127"/>
            <a:ext cx="12042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600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spc="600" dirty="0">
              <a:solidFill>
                <a:schemeClr val="bg1"/>
              </a:solidFill>
            </a:endParaRPr>
          </a:p>
        </p:txBody>
      </p:sp>
      <p:grpSp>
        <p:nvGrpSpPr>
          <p:cNvPr id="24" name="Group 840">
            <a:extLst>
              <a:ext uri="{FF2B5EF4-FFF2-40B4-BE49-F238E27FC236}">
                <a16:creationId xmlns:a16="http://schemas.microsoft.com/office/drawing/2014/main" id="{7E02F53A-C591-5EE6-BEBC-3E516B33AEE2}"/>
              </a:ext>
            </a:extLst>
          </p:cNvPr>
          <p:cNvGrpSpPr/>
          <p:nvPr/>
        </p:nvGrpSpPr>
        <p:grpSpPr>
          <a:xfrm>
            <a:off x="1693264" y="3899424"/>
            <a:ext cx="1663969" cy="1877437"/>
            <a:chOff x="2725124" y="4449090"/>
            <a:chExt cx="1292072" cy="1877437"/>
          </a:xfrm>
        </p:grpSpPr>
        <p:sp>
          <p:nvSpPr>
            <p:cNvPr id="25" name="TextBox 841">
              <a:extLst>
                <a:ext uri="{FF2B5EF4-FFF2-40B4-BE49-F238E27FC236}">
                  <a16:creationId xmlns:a16="http://schemas.microsoft.com/office/drawing/2014/main" id="{C44262D9-29E4-F4D9-293C-99B4F79190FB}"/>
                </a:ext>
              </a:extLst>
            </p:cNvPr>
            <p:cNvSpPr txBox="1"/>
            <p:nvPr/>
          </p:nvSpPr>
          <p:spPr>
            <a:xfrm>
              <a:off x="2725124" y="4756867"/>
              <a:ext cx="129207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842">
              <a:extLst>
                <a:ext uri="{FF2B5EF4-FFF2-40B4-BE49-F238E27FC236}">
                  <a16:creationId xmlns:a16="http://schemas.microsoft.com/office/drawing/2014/main" id="{04AD86F3-3CF1-59BB-C338-3CE820717E6A}"/>
                </a:ext>
              </a:extLst>
            </p:cNvPr>
            <p:cNvSpPr txBox="1"/>
            <p:nvPr/>
          </p:nvSpPr>
          <p:spPr>
            <a:xfrm>
              <a:off x="2725124" y="4449090"/>
              <a:ext cx="12920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848">
            <a:extLst>
              <a:ext uri="{FF2B5EF4-FFF2-40B4-BE49-F238E27FC236}">
                <a16:creationId xmlns:a16="http://schemas.microsoft.com/office/drawing/2014/main" id="{C74E6B10-AD7A-3BE9-1BDC-3A9B8D2A64A6}"/>
              </a:ext>
            </a:extLst>
          </p:cNvPr>
          <p:cNvSpPr txBox="1"/>
          <p:nvPr/>
        </p:nvSpPr>
        <p:spPr>
          <a:xfrm>
            <a:off x="1401068" y="2872180"/>
            <a:ext cx="198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Sales in the year</a:t>
            </a:r>
            <a:endParaRPr lang="ko-KR" altLang="en-US" sz="1200" spc="3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0F9713D9-98C9-93E2-FB45-68AAD187DF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849946" y="2311766"/>
            <a:ext cx="2556900" cy="777546"/>
          </a:xfrm>
          <a:prstGeom prst="rect">
            <a:avLst/>
          </a:prstGeom>
        </p:spPr>
      </p:pic>
      <p:sp>
        <p:nvSpPr>
          <p:cNvPr id="44" name="TextBox 848">
            <a:extLst>
              <a:ext uri="{FF2B5EF4-FFF2-40B4-BE49-F238E27FC236}">
                <a16:creationId xmlns:a16="http://schemas.microsoft.com/office/drawing/2014/main" id="{8FE40DA1-8939-5030-E573-8566FC3D075D}"/>
              </a:ext>
            </a:extLst>
          </p:cNvPr>
          <p:cNvSpPr txBox="1"/>
          <p:nvPr/>
        </p:nvSpPr>
        <p:spPr>
          <a:xfrm>
            <a:off x="4218297" y="2879017"/>
            <a:ext cx="198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Sales in the year</a:t>
            </a:r>
            <a:endParaRPr lang="ko-KR" altLang="en-US" sz="1200" spc="3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8BF7B3D4-5BD4-F1F8-84DF-096DBCF8A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3667175" y="2318603"/>
            <a:ext cx="2556900" cy="777546"/>
          </a:xfrm>
          <a:prstGeom prst="rect">
            <a:avLst/>
          </a:prstGeom>
        </p:spPr>
      </p:pic>
      <p:sp>
        <p:nvSpPr>
          <p:cNvPr id="46" name="TextBox 848">
            <a:extLst>
              <a:ext uri="{FF2B5EF4-FFF2-40B4-BE49-F238E27FC236}">
                <a16:creationId xmlns:a16="http://schemas.microsoft.com/office/drawing/2014/main" id="{E9E39A1F-C13A-7C7E-393F-47C459D5968B}"/>
              </a:ext>
            </a:extLst>
          </p:cNvPr>
          <p:cNvSpPr txBox="1"/>
          <p:nvPr/>
        </p:nvSpPr>
        <p:spPr>
          <a:xfrm>
            <a:off x="6953967" y="2845699"/>
            <a:ext cx="198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Sales in the year</a:t>
            </a:r>
            <a:endParaRPr lang="ko-KR" altLang="en-US" sz="1200" spc="3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7" name="Imagen 46">
            <a:extLst>
              <a:ext uri="{FF2B5EF4-FFF2-40B4-BE49-F238E27FC236}">
                <a16:creationId xmlns:a16="http://schemas.microsoft.com/office/drawing/2014/main" id="{B0F3EB78-13BA-1313-A202-92DCCACFD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6402845" y="2285285"/>
            <a:ext cx="2556900" cy="777546"/>
          </a:xfrm>
          <a:prstGeom prst="rect">
            <a:avLst/>
          </a:prstGeom>
        </p:spPr>
      </p:pic>
      <p:sp>
        <p:nvSpPr>
          <p:cNvPr id="48" name="TextBox 848">
            <a:extLst>
              <a:ext uri="{FF2B5EF4-FFF2-40B4-BE49-F238E27FC236}">
                <a16:creationId xmlns:a16="http://schemas.microsoft.com/office/drawing/2014/main" id="{9B6325C2-B870-D313-F969-D7BB0720B5DC}"/>
              </a:ext>
            </a:extLst>
          </p:cNvPr>
          <p:cNvSpPr txBox="1"/>
          <p:nvPr/>
        </p:nvSpPr>
        <p:spPr>
          <a:xfrm>
            <a:off x="9536032" y="2868726"/>
            <a:ext cx="19874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spc="3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Sales in the year</a:t>
            </a:r>
            <a:endParaRPr lang="ko-KR" altLang="en-US" sz="1200" spc="3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49" name="Imagen 48">
            <a:extLst>
              <a:ext uri="{FF2B5EF4-FFF2-40B4-BE49-F238E27FC236}">
                <a16:creationId xmlns:a16="http://schemas.microsoft.com/office/drawing/2014/main" id="{4403F285-E4D2-5966-9326-9E86535FB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8984910" y="2308312"/>
            <a:ext cx="2556900" cy="777546"/>
          </a:xfrm>
          <a:prstGeom prst="rect">
            <a:avLst/>
          </a:prstGeom>
        </p:spPr>
      </p:pic>
      <p:sp>
        <p:nvSpPr>
          <p:cNvPr id="50" name="Flecha: cheurón 49">
            <a:extLst>
              <a:ext uri="{FF2B5EF4-FFF2-40B4-BE49-F238E27FC236}">
                <a16:creationId xmlns:a16="http://schemas.microsoft.com/office/drawing/2014/main" id="{C9448D68-FF6B-1364-EE09-DA242B0E981C}"/>
              </a:ext>
            </a:extLst>
          </p:cNvPr>
          <p:cNvSpPr/>
          <p:nvPr/>
        </p:nvSpPr>
        <p:spPr>
          <a:xfrm>
            <a:off x="695770" y="5404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1" name="Flecha: cheurón 50">
            <a:extLst>
              <a:ext uri="{FF2B5EF4-FFF2-40B4-BE49-F238E27FC236}">
                <a16:creationId xmlns:a16="http://schemas.microsoft.com/office/drawing/2014/main" id="{9D392BEB-8427-27FD-F199-0FCC7351E375}"/>
              </a:ext>
            </a:extLst>
          </p:cNvPr>
          <p:cNvSpPr/>
          <p:nvPr/>
        </p:nvSpPr>
        <p:spPr>
          <a:xfrm>
            <a:off x="1093250" y="5394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855C778-4133-CFCD-9699-3347618069D8}"/>
              </a:ext>
            </a:extLst>
          </p:cNvPr>
          <p:cNvSpPr txBox="1"/>
          <p:nvPr/>
        </p:nvSpPr>
        <p:spPr>
          <a:xfrm>
            <a:off x="1623435" y="486721"/>
            <a:ext cx="5864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spc="600" dirty="0">
                <a:solidFill>
                  <a:schemeClr val="bg1">
                    <a:lumMod val="50000"/>
                  </a:schemeClr>
                </a:solidFill>
              </a:rPr>
              <a:t>TIMELINES </a:t>
            </a:r>
            <a:r>
              <a:rPr lang="es-MX" sz="4000" b="1" spc="600" dirty="0">
                <a:solidFill>
                  <a:srgbClr val="057EC7"/>
                </a:solidFill>
              </a:rPr>
              <a:t>STYLE</a:t>
            </a:r>
            <a:endParaRPr lang="es-PE" sz="4000" b="1" spc="600" dirty="0">
              <a:solidFill>
                <a:srgbClr val="057EC7"/>
              </a:solidFill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5FD59FE5-DC51-879F-E7A0-69D52204BE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623" y="309319"/>
            <a:ext cx="1219886" cy="12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7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F961DCE-7AEB-4B7F-BC80-89BE4128560D}"/>
              </a:ext>
            </a:extLst>
          </p:cNvPr>
          <p:cNvSpPr txBox="1"/>
          <p:nvPr/>
        </p:nvSpPr>
        <p:spPr>
          <a:xfrm>
            <a:off x="727684" y="4621594"/>
            <a:ext cx="2304256" cy="396000"/>
          </a:xfrm>
          <a:prstGeom prst="rect">
            <a:avLst/>
          </a:prstGeom>
          <a:solidFill>
            <a:srgbClr val="057EC7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3CC71D-865A-4F06-9272-F814DCFBA6D5}"/>
              </a:ext>
            </a:extLst>
          </p:cNvPr>
          <p:cNvSpPr txBox="1"/>
          <p:nvPr/>
        </p:nvSpPr>
        <p:spPr>
          <a:xfrm>
            <a:off x="3538404" y="4621594"/>
            <a:ext cx="2304256" cy="396000"/>
          </a:xfrm>
          <a:prstGeom prst="rect">
            <a:avLst/>
          </a:prstGeom>
          <a:solidFill>
            <a:srgbClr val="0465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34E23F-B63F-47EB-B5A3-52387CA2971C}"/>
              </a:ext>
            </a:extLst>
          </p:cNvPr>
          <p:cNvSpPr txBox="1"/>
          <p:nvPr/>
        </p:nvSpPr>
        <p:spPr>
          <a:xfrm>
            <a:off x="6349124" y="4621594"/>
            <a:ext cx="2304256" cy="396000"/>
          </a:xfrm>
          <a:prstGeom prst="rect">
            <a:avLst/>
          </a:prstGeom>
          <a:solidFill>
            <a:srgbClr val="057EC7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EDF04A-B449-4A31-B73A-D488A5069E30}"/>
              </a:ext>
            </a:extLst>
          </p:cNvPr>
          <p:cNvSpPr txBox="1"/>
          <p:nvPr/>
        </p:nvSpPr>
        <p:spPr>
          <a:xfrm>
            <a:off x="9159844" y="4621594"/>
            <a:ext cx="2304256" cy="396000"/>
          </a:xfrm>
          <a:prstGeom prst="rect">
            <a:avLst/>
          </a:prstGeom>
          <a:solidFill>
            <a:srgbClr val="0465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31" name="Group 39">
            <a:extLst>
              <a:ext uri="{FF2B5EF4-FFF2-40B4-BE49-F238E27FC236}">
                <a16:creationId xmlns:a16="http://schemas.microsoft.com/office/drawing/2014/main" id="{6D6E1033-66E5-483E-A1FC-640E3274AF17}"/>
              </a:ext>
            </a:extLst>
          </p:cNvPr>
          <p:cNvGrpSpPr/>
          <p:nvPr/>
        </p:nvGrpSpPr>
        <p:grpSpPr>
          <a:xfrm>
            <a:off x="1342662" y="6238840"/>
            <a:ext cx="1074300" cy="309125"/>
            <a:chOff x="3130166" y="5667342"/>
            <a:chExt cx="1254837" cy="361074"/>
          </a:xfrm>
          <a:solidFill>
            <a:srgbClr val="057EC7"/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410C67FD-5D7D-42B3-A91F-8ED66858D3B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F3FA0DB3-EA93-4AD8-B854-3DB390F824C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239480DB-6383-4479-9559-77F080E1609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24A45C57-C6EA-45B9-BC6D-B66D0B3D23BB}"/>
              </a:ext>
            </a:extLst>
          </p:cNvPr>
          <p:cNvGrpSpPr/>
          <p:nvPr/>
        </p:nvGrpSpPr>
        <p:grpSpPr>
          <a:xfrm>
            <a:off x="4153382" y="6238840"/>
            <a:ext cx="1074300" cy="309125"/>
            <a:chOff x="3130166" y="5667342"/>
            <a:chExt cx="1254837" cy="361074"/>
          </a:xfrm>
          <a:solidFill>
            <a:srgbClr val="0465A0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186F0E98-9FB1-4CC4-8BF2-AA588FBFCDD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9102BC74-C5C6-4535-8D52-50B9FB64FE5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F02A30CA-323C-4786-8A80-E87DAEE7704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47">
            <a:extLst>
              <a:ext uri="{FF2B5EF4-FFF2-40B4-BE49-F238E27FC236}">
                <a16:creationId xmlns:a16="http://schemas.microsoft.com/office/drawing/2014/main" id="{AE280195-1A84-4186-8BA0-A11464E69DBB}"/>
              </a:ext>
            </a:extLst>
          </p:cNvPr>
          <p:cNvGrpSpPr/>
          <p:nvPr/>
        </p:nvGrpSpPr>
        <p:grpSpPr>
          <a:xfrm>
            <a:off x="6964102" y="6238840"/>
            <a:ext cx="1074300" cy="309125"/>
            <a:chOff x="3130166" y="5667342"/>
            <a:chExt cx="1254837" cy="361074"/>
          </a:xfrm>
          <a:solidFill>
            <a:srgbClr val="057EC7"/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ABAC4E58-6FFC-4200-9552-36C8F925155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ADFE8DD2-D940-40A3-8E60-56399F63E17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9F051B74-4BCD-42F0-B5B0-59F501B58CB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51">
            <a:extLst>
              <a:ext uri="{FF2B5EF4-FFF2-40B4-BE49-F238E27FC236}">
                <a16:creationId xmlns:a16="http://schemas.microsoft.com/office/drawing/2014/main" id="{DF027C89-065B-47B4-9FF8-8BDAE3700600}"/>
              </a:ext>
            </a:extLst>
          </p:cNvPr>
          <p:cNvGrpSpPr/>
          <p:nvPr/>
        </p:nvGrpSpPr>
        <p:grpSpPr>
          <a:xfrm>
            <a:off x="9774822" y="6238840"/>
            <a:ext cx="1074300" cy="309125"/>
            <a:chOff x="3130166" y="5667342"/>
            <a:chExt cx="1254837" cy="361074"/>
          </a:xfrm>
          <a:solidFill>
            <a:srgbClr val="0465A0"/>
          </a:solidFill>
        </p:grpSpPr>
        <p:sp>
          <p:nvSpPr>
            <p:cNvPr id="44" name="Rounded Rectangle 3">
              <a:extLst>
                <a:ext uri="{FF2B5EF4-FFF2-40B4-BE49-F238E27FC236}">
                  <a16:creationId xmlns:a16="http://schemas.microsoft.com/office/drawing/2014/main" id="{9EA69644-0A46-48EF-A145-E55FEBE2322D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39">
              <a:extLst>
                <a:ext uri="{FF2B5EF4-FFF2-40B4-BE49-F238E27FC236}">
                  <a16:creationId xmlns:a16="http://schemas.microsoft.com/office/drawing/2014/main" id="{9A6C9CEE-BF04-454F-8BEA-D86CD10946C7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21D21EB0-D567-4936-90C1-62DE0067263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3BD6CCEA-9B4F-4D16-B388-DEF96451ADD3}"/>
              </a:ext>
            </a:extLst>
          </p:cNvPr>
          <p:cNvSpPr txBox="1">
            <a:spLocks/>
          </p:cNvSpPr>
          <p:nvPr/>
        </p:nvSpPr>
        <p:spPr>
          <a:xfrm>
            <a:off x="979712" y="471191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08A1D0B4-AA65-4AF4-A092-A1A83624DBCD}"/>
              </a:ext>
            </a:extLst>
          </p:cNvPr>
          <p:cNvSpPr txBox="1">
            <a:spLocks/>
          </p:cNvSpPr>
          <p:nvPr/>
        </p:nvSpPr>
        <p:spPr>
          <a:xfrm>
            <a:off x="979712" y="508007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dirty="0">
                <a:solidFill>
                  <a:srgbClr val="057EC7"/>
                </a:solidFill>
                <a:cs typeface="Arial" pitchFamily="34" charset="0"/>
              </a:rPr>
              <a:t>Manager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10901B4-5B1B-42E1-9201-CAB436E33E2D}"/>
              </a:ext>
            </a:extLst>
          </p:cNvPr>
          <p:cNvSpPr txBox="1"/>
          <p:nvPr/>
        </p:nvSpPr>
        <p:spPr>
          <a:xfrm>
            <a:off x="979612" y="5321630"/>
            <a:ext cx="18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551121DD-9C1C-4E2A-89ED-6D0A4B25456C}"/>
              </a:ext>
            </a:extLst>
          </p:cNvPr>
          <p:cNvSpPr txBox="1">
            <a:spLocks/>
          </p:cNvSpPr>
          <p:nvPr/>
        </p:nvSpPr>
        <p:spPr>
          <a:xfrm>
            <a:off x="3790432" y="471191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C3E16DBA-2CE3-45FB-A9B6-7CC4E9EE8B50}"/>
              </a:ext>
            </a:extLst>
          </p:cNvPr>
          <p:cNvSpPr txBox="1">
            <a:spLocks/>
          </p:cNvSpPr>
          <p:nvPr/>
        </p:nvSpPr>
        <p:spPr>
          <a:xfrm>
            <a:off x="3790432" y="508007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rgbClr val="0465A0"/>
                </a:solidFill>
              </a:rPr>
              <a:t>Marketing</a:t>
            </a:r>
            <a:endParaRPr lang="ko-KR" altLang="en-US" sz="1200" dirty="0">
              <a:solidFill>
                <a:srgbClr val="0465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56A1E46-67F1-45AF-94A1-E7D5CECD7C92}"/>
              </a:ext>
            </a:extLst>
          </p:cNvPr>
          <p:cNvSpPr txBox="1"/>
          <p:nvPr/>
        </p:nvSpPr>
        <p:spPr>
          <a:xfrm>
            <a:off x="3790332" y="5321630"/>
            <a:ext cx="18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7C550F6E-1F74-4736-B568-F3CC3FC7D6EB}"/>
              </a:ext>
            </a:extLst>
          </p:cNvPr>
          <p:cNvSpPr txBox="1">
            <a:spLocks/>
          </p:cNvSpPr>
          <p:nvPr/>
        </p:nvSpPr>
        <p:spPr>
          <a:xfrm>
            <a:off x="6601152" y="471191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F509B6FC-5EFE-4DD9-B943-ED7F6C751499}"/>
              </a:ext>
            </a:extLst>
          </p:cNvPr>
          <p:cNvSpPr txBox="1">
            <a:spLocks/>
          </p:cNvSpPr>
          <p:nvPr/>
        </p:nvSpPr>
        <p:spPr>
          <a:xfrm>
            <a:off x="6601152" y="508007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rgbClr val="057EC7"/>
                </a:solidFill>
              </a:rPr>
              <a:t>Designer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C6838CA-51D9-4DBE-9531-9371DD7F9337}"/>
              </a:ext>
            </a:extLst>
          </p:cNvPr>
          <p:cNvSpPr txBox="1"/>
          <p:nvPr/>
        </p:nvSpPr>
        <p:spPr>
          <a:xfrm>
            <a:off x="6601052" y="5321630"/>
            <a:ext cx="18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541C2314-0C49-4A0B-B488-E772F65BAECE}"/>
              </a:ext>
            </a:extLst>
          </p:cNvPr>
          <p:cNvSpPr txBox="1">
            <a:spLocks/>
          </p:cNvSpPr>
          <p:nvPr/>
        </p:nvSpPr>
        <p:spPr>
          <a:xfrm>
            <a:off x="9411872" y="471191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Your name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5FE5B356-229D-4CD6-AD53-558A124BF875}"/>
              </a:ext>
            </a:extLst>
          </p:cNvPr>
          <p:cNvSpPr txBox="1">
            <a:spLocks/>
          </p:cNvSpPr>
          <p:nvPr/>
        </p:nvSpPr>
        <p:spPr>
          <a:xfrm>
            <a:off x="9411872" y="5080077"/>
            <a:ext cx="1800200" cy="23209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rgbClr val="0465A0"/>
                </a:solidFill>
              </a:rPr>
              <a:t>Developer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BC5B75F-0A75-4C94-A5D0-479CE686162A}"/>
              </a:ext>
            </a:extLst>
          </p:cNvPr>
          <p:cNvSpPr txBox="1"/>
          <p:nvPr/>
        </p:nvSpPr>
        <p:spPr>
          <a:xfrm>
            <a:off x="9411772" y="5321630"/>
            <a:ext cx="18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55" name="Marcador de posición de imagen 54">
            <a:extLst>
              <a:ext uri="{FF2B5EF4-FFF2-40B4-BE49-F238E27FC236}">
                <a16:creationId xmlns:a16="http://schemas.microsoft.com/office/drawing/2014/main" id="{7214AE74-FA4C-1B9E-7AD2-4C339F24BA2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r="3583"/>
          <a:stretch>
            <a:fillRect/>
          </a:stretch>
        </p:blipFill>
        <p:spPr>
          <a:xfrm>
            <a:off x="727075" y="2146300"/>
            <a:ext cx="2305050" cy="2505075"/>
          </a:xfrm>
        </p:spPr>
      </p:pic>
      <p:pic>
        <p:nvPicPr>
          <p:cNvPr id="63" name="Marcador de posición de imagen 62">
            <a:extLst>
              <a:ext uri="{FF2B5EF4-FFF2-40B4-BE49-F238E27FC236}">
                <a16:creationId xmlns:a16="http://schemas.microsoft.com/office/drawing/2014/main" id="{23FE360E-EF55-2133-8F01-83D70CDDED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4" r="24164"/>
          <a:stretch>
            <a:fillRect/>
          </a:stretch>
        </p:blipFill>
        <p:spPr>
          <a:xfrm>
            <a:off x="3538538" y="2146300"/>
            <a:ext cx="2303462" cy="2505075"/>
          </a:xfrm>
        </p:spPr>
      </p:pic>
      <p:pic>
        <p:nvPicPr>
          <p:cNvPr id="65" name="Marcador de posición de imagen 64">
            <a:extLst>
              <a:ext uri="{FF2B5EF4-FFF2-40B4-BE49-F238E27FC236}">
                <a16:creationId xmlns:a16="http://schemas.microsoft.com/office/drawing/2014/main" id="{C55B500C-6773-4F97-E15A-0988058CF70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4" r="19344"/>
          <a:stretch>
            <a:fillRect/>
          </a:stretch>
        </p:blipFill>
        <p:spPr>
          <a:xfrm>
            <a:off x="6348413" y="2146300"/>
            <a:ext cx="2305050" cy="2505075"/>
          </a:xfrm>
        </p:spPr>
      </p:pic>
      <p:pic>
        <p:nvPicPr>
          <p:cNvPr id="67" name="Marcador de posición de imagen 66">
            <a:extLst>
              <a:ext uri="{FF2B5EF4-FFF2-40B4-BE49-F238E27FC236}">
                <a16:creationId xmlns:a16="http://schemas.microsoft.com/office/drawing/2014/main" id="{7649B1C8-2826-6515-DCE0-0376ACD7B14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1" t="52" r="1223" b="-52"/>
          <a:stretch/>
        </p:blipFill>
        <p:spPr>
          <a:xfrm>
            <a:off x="9159875" y="2184400"/>
            <a:ext cx="2303463" cy="2505075"/>
          </a:xfrm>
        </p:spPr>
      </p:pic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C356E604-CF71-2793-4EF3-4795CD5B66B8}"/>
              </a:ext>
            </a:extLst>
          </p:cNvPr>
          <p:cNvSpPr/>
          <p:nvPr/>
        </p:nvSpPr>
        <p:spPr>
          <a:xfrm>
            <a:off x="695770" y="4642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9C47AFE5-3D6F-F846-19B5-DB3B85AB7D8C}"/>
              </a:ext>
            </a:extLst>
          </p:cNvPr>
          <p:cNvSpPr/>
          <p:nvPr/>
        </p:nvSpPr>
        <p:spPr>
          <a:xfrm>
            <a:off x="1093250" y="4632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2205F91-1AEC-3881-32E0-DA02525E37B3}"/>
              </a:ext>
            </a:extLst>
          </p:cNvPr>
          <p:cNvSpPr txBox="1"/>
          <p:nvPr/>
        </p:nvSpPr>
        <p:spPr>
          <a:xfrm>
            <a:off x="1623435" y="396007"/>
            <a:ext cx="65533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spc="600" dirty="0">
                <a:solidFill>
                  <a:schemeClr val="bg1">
                    <a:lumMod val="50000"/>
                  </a:schemeClr>
                </a:solidFill>
              </a:rPr>
              <a:t>WORKERS </a:t>
            </a:r>
            <a:r>
              <a:rPr lang="es-MX" sz="4800" b="1" spc="600" dirty="0">
                <a:solidFill>
                  <a:srgbClr val="057EC7"/>
                </a:solidFill>
              </a:rPr>
              <a:t>STYLE</a:t>
            </a:r>
            <a:endParaRPr lang="es-PE" sz="4800" b="1" spc="600" dirty="0">
              <a:solidFill>
                <a:srgbClr val="057EC7"/>
              </a:solidFill>
            </a:endParaRP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FFAE0902-9358-6130-509A-E5216FFA5BE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29198" y="320396"/>
            <a:ext cx="890211" cy="936346"/>
            <a:chOff x="2469" y="712"/>
            <a:chExt cx="2740" cy="2882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74A82AA1-28E3-B227-E155-08D2A6FC7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F4C980E-0E6C-653F-266A-B9F255B5C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3AA942FE-E681-F43C-E2CD-63D5B05E8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96DED1D-ACEB-2F6F-7E63-757D47100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58494EF-CD92-153D-B81B-CBC672D89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2B4808E8-4683-97EE-59C9-53E5F07C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C2FA4034-F976-0A1A-1094-5DDAF5B6D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D514B1E-2377-6001-0F84-50AE688E0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459D328-2E03-3AE2-E158-CC011A276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A0255A7-B9EB-08DD-1D96-6C7D010CB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12BE871-0039-ACF9-DB5C-3DE6AD9B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DCAE0F-3462-345D-BCB7-9DA7971D7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3" y="771543"/>
            <a:ext cx="6053586" cy="5833075"/>
          </a:xfrm>
          <a:prstGeom prst="rect">
            <a:avLst/>
          </a:prstGeom>
        </p:spPr>
      </p:pic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5156BEB-744F-464C-8DF7-58AD02D008BC}"/>
              </a:ext>
            </a:extLst>
          </p:cNvPr>
          <p:cNvCxnSpPr>
            <a:cxnSpLocks/>
          </p:cNvCxnSpPr>
          <p:nvPr/>
        </p:nvCxnSpPr>
        <p:spPr>
          <a:xfrm flipV="1">
            <a:off x="3162892" y="5850857"/>
            <a:ext cx="2850735" cy="779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42A94CD-0DC3-4CE1-9A60-E06A8A23F694}"/>
              </a:ext>
            </a:extLst>
          </p:cNvPr>
          <p:cNvSpPr txBox="1"/>
          <p:nvPr/>
        </p:nvSpPr>
        <p:spPr>
          <a:xfrm flipH="1">
            <a:off x="9961098" y="1996424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57EC7"/>
                </a:solidFill>
              </a:rPr>
              <a:t>34,800</a:t>
            </a:r>
          </a:p>
        </p:txBody>
      </p:sp>
      <p:grpSp>
        <p:nvGrpSpPr>
          <p:cNvPr id="96" name="그룹 1">
            <a:extLst>
              <a:ext uri="{FF2B5EF4-FFF2-40B4-BE49-F238E27FC236}">
                <a16:creationId xmlns:a16="http://schemas.microsoft.com/office/drawing/2014/main" id="{AAA625C5-5C5C-48CA-8DDB-A327F52C195E}"/>
              </a:ext>
            </a:extLst>
          </p:cNvPr>
          <p:cNvGrpSpPr/>
          <p:nvPr/>
        </p:nvGrpSpPr>
        <p:grpSpPr>
          <a:xfrm flipH="1">
            <a:off x="6445989" y="1745470"/>
            <a:ext cx="2650386" cy="1081951"/>
            <a:chOff x="6888088" y="2012008"/>
            <a:chExt cx="2880320" cy="1081951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9800113-7E41-44A4-B94B-BB3360868DC2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035EC17-DA32-4C2C-A51A-2F1127D01383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25E6BE70-A693-4ABB-8C28-6415A290D36A}"/>
              </a:ext>
            </a:extLst>
          </p:cNvPr>
          <p:cNvSpPr txBox="1"/>
          <p:nvPr/>
        </p:nvSpPr>
        <p:spPr>
          <a:xfrm flipH="1">
            <a:off x="9961098" y="314273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100" name="그룹 2">
            <a:extLst>
              <a:ext uri="{FF2B5EF4-FFF2-40B4-BE49-F238E27FC236}">
                <a16:creationId xmlns:a16="http://schemas.microsoft.com/office/drawing/2014/main" id="{736C5787-030B-4E7C-AB99-E0C404FA64E5}"/>
              </a:ext>
            </a:extLst>
          </p:cNvPr>
          <p:cNvGrpSpPr/>
          <p:nvPr/>
        </p:nvGrpSpPr>
        <p:grpSpPr>
          <a:xfrm flipH="1">
            <a:off x="6445989" y="2891782"/>
            <a:ext cx="2650386" cy="1081951"/>
            <a:chOff x="6888088" y="3198441"/>
            <a:chExt cx="2880320" cy="108195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1F67FE7-BFAD-4259-BD5F-F66D4959BA5D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34B6BB1-427D-4255-89DF-75E9B21F0EF0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E8AA0F87-1BE5-4741-B86A-6F0B573F148F}"/>
              </a:ext>
            </a:extLst>
          </p:cNvPr>
          <p:cNvSpPr txBox="1"/>
          <p:nvPr/>
        </p:nvSpPr>
        <p:spPr>
          <a:xfrm flipH="1">
            <a:off x="9961098" y="5435359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057EC7"/>
                </a:solidFill>
              </a:rPr>
              <a:t>14,200</a:t>
            </a:r>
          </a:p>
        </p:txBody>
      </p:sp>
      <p:grpSp>
        <p:nvGrpSpPr>
          <p:cNvPr id="104" name="그룹 6">
            <a:extLst>
              <a:ext uri="{FF2B5EF4-FFF2-40B4-BE49-F238E27FC236}">
                <a16:creationId xmlns:a16="http://schemas.microsoft.com/office/drawing/2014/main" id="{9D69A8A0-F188-41FF-9C0F-8535ABF88D7A}"/>
              </a:ext>
            </a:extLst>
          </p:cNvPr>
          <p:cNvGrpSpPr/>
          <p:nvPr/>
        </p:nvGrpSpPr>
        <p:grpSpPr>
          <a:xfrm flipH="1">
            <a:off x="6445989" y="5184405"/>
            <a:ext cx="2650386" cy="1081951"/>
            <a:chOff x="6888088" y="4413449"/>
            <a:chExt cx="2880320" cy="108195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3CC555-04FD-44ED-91F2-3A2E1912C2BD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525C287-46BF-40A2-BCBF-263701D6C405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8D5F9AB5-40F6-4184-B1EC-7E89E5F93E1D}"/>
              </a:ext>
            </a:extLst>
          </p:cNvPr>
          <p:cNvSpPr txBox="1"/>
          <p:nvPr/>
        </p:nvSpPr>
        <p:spPr>
          <a:xfrm flipH="1">
            <a:off x="9961098" y="428904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25,600</a:t>
            </a:r>
          </a:p>
        </p:txBody>
      </p:sp>
      <p:grpSp>
        <p:nvGrpSpPr>
          <p:cNvPr id="108" name="그룹 40">
            <a:extLst>
              <a:ext uri="{FF2B5EF4-FFF2-40B4-BE49-F238E27FC236}">
                <a16:creationId xmlns:a16="http://schemas.microsoft.com/office/drawing/2014/main" id="{FF1ED234-1342-4A1B-A9D7-55282EB4B5C9}"/>
              </a:ext>
            </a:extLst>
          </p:cNvPr>
          <p:cNvGrpSpPr/>
          <p:nvPr/>
        </p:nvGrpSpPr>
        <p:grpSpPr>
          <a:xfrm flipH="1">
            <a:off x="6445989" y="4038094"/>
            <a:ext cx="2650386" cy="1081951"/>
            <a:chOff x="6888088" y="3198441"/>
            <a:chExt cx="2880320" cy="1081951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F9C1FE0-3779-48FF-8E27-2E8B78F05288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67F56FD-5E33-4BCB-9AE8-0F61AAC2884E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11" name="Straight Connector 26">
            <a:extLst>
              <a:ext uri="{FF2B5EF4-FFF2-40B4-BE49-F238E27FC236}">
                <a16:creationId xmlns:a16="http://schemas.microsoft.com/office/drawing/2014/main" id="{63CE24AA-1657-4FC3-A717-7CD0415F3FA5}"/>
              </a:ext>
            </a:extLst>
          </p:cNvPr>
          <p:cNvCxnSpPr>
            <a:cxnSpLocks/>
          </p:cNvCxnSpPr>
          <p:nvPr/>
        </p:nvCxnSpPr>
        <p:spPr>
          <a:xfrm flipH="1">
            <a:off x="9289135" y="2288811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6">
            <a:extLst>
              <a:ext uri="{FF2B5EF4-FFF2-40B4-BE49-F238E27FC236}">
                <a16:creationId xmlns:a16="http://schemas.microsoft.com/office/drawing/2014/main" id="{B67E1652-8F2C-42ED-9EF5-766CA69B684B}"/>
              </a:ext>
            </a:extLst>
          </p:cNvPr>
          <p:cNvCxnSpPr>
            <a:cxnSpLocks/>
          </p:cNvCxnSpPr>
          <p:nvPr/>
        </p:nvCxnSpPr>
        <p:spPr>
          <a:xfrm flipH="1">
            <a:off x="9289135" y="3435123"/>
            <a:ext cx="822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26">
            <a:extLst>
              <a:ext uri="{FF2B5EF4-FFF2-40B4-BE49-F238E27FC236}">
                <a16:creationId xmlns:a16="http://schemas.microsoft.com/office/drawing/2014/main" id="{2C36D030-3BBC-4B40-A2E9-3184BB9ADCFC}"/>
              </a:ext>
            </a:extLst>
          </p:cNvPr>
          <p:cNvCxnSpPr>
            <a:cxnSpLocks/>
          </p:cNvCxnSpPr>
          <p:nvPr/>
        </p:nvCxnSpPr>
        <p:spPr>
          <a:xfrm flipH="1">
            <a:off x="9289135" y="4581434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26">
            <a:extLst>
              <a:ext uri="{FF2B5EF4-FFF2-40B4-BE49-F238E27FC236}">
                <a16:creationId xmlns:a16="http://schemas.microsoft.com/office/drawing/2014/main" id="{08BDC8E1-168F-4276-A20B-6DA994EBFB65}"/>
              </a:ext>
            </a:extLst>
          </p:cNvPr>
          <p:cNvCxnSpPr>
            <a:cxnSpLocks/>
          </p:cNvCxnSpPr>
          <p:nvPr/>
        </p:nvCxnSpPr>
        <p:spPr>
          <a:xfrm flipH="1">
            <a:off x="9289135" y="5727746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: cheurón 7">
            <a:extLst>
              <a:ext uri="{FF2B5EF4-FFF2-40B4-BE49-F238E27FC236}">
                <a16:creationId xmlns:a16="http://schemas.microsoft.com/office/drawing/2014/main" id="{A1F7FBB4-DF9F-AA7A-9BC7-7DBB81A91BA0}"/>
              </a:ext>
            </a:extLst>
          </p:cNvPr>
          <p:cNvSpPr/>
          <p:nvPr/>
        </p:nvSpPr>
        <p:spPr>
          <a:xfrm>
            <a:off x="695770" y="4642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id="{AB454AB7-4F1A-FBA2-CA36-C1EA5677B14C}"/>
              </a:ext>
            </a:extLst>
          </p:cNvPr>
          <p:cNvSpPr/>
          <p:nvPr/>
        </p:nvSpPr>
        <p:spPr>
          <a:xfrm>
            <a:off x="1093250" y="4632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DA7D22-0583-A70E-4F76-C5C125166809}"/>
              </a:ext>
            </a:extLst>
          </p:cNvPr>
          <p:cNvSpPr txBox="1"/>
          <p:nvPr/>
        </p:nvSpPr>
        <p:spPr>
          <a:xfrm>
            <a:off x="1623435" y="396007"/>
            <a:ext cx="7887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spc="600" dirty="0">
                <a:solidFill>
                  <a:schemeClr val="bg1">
                    <a:lumMod val="50000"/>
                  </a:schemeClr>
                </a:solidFill>
              </a:rPr>
              <a:t>CREDIT CARD </a:t>
            </a:r>
            <a:r>
              <a:rPr lang="es-MX" sz="4800" b="1" spc="600" dirty="0">
                <a:solidFill>
                  <a:srgbClr val="057EC7"/>
                </a:solidFill>
              </a:rPr>
              <a:t>STYLE</a:t>
            </a:r>
            <a:endParaRPr lang="es-PE" sz="4800" b="1" spc="600" dirty="0">
              <a:solidFill>
                <a:srgbClr val="057EC7"/>
              </a:solidFill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2FB74787-F349-F549-7F17-3528788E1D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29198" y="320396"/>
            <a:ext cx="890211" cy="936346"/>
            <a:chOff x="2469" y="712"/>
            <a:chExt cx="2740" cy="2882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40834C8-ED1A-E8A7-1834-F7328CE09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D62A3587-54B1-1659-A9B1-0527A9A82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D765DC3-BBF1-1BCA-129D-234CF4447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BBFBBC-284D-DCB0-D32C-2C27B42BC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A38DC1C5-C639-4E1E-5E3B-256961208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5D31A31-AD8C-7E0E-97F6-85EEB9FCF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E3565626-F26C-F489-AC1D-B8C4D1EB4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4CD74734-7E66-A6E3-26F3-4EF5D6034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8FD71AD-3AD0-BDA9-441C-DC99055C8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9EC76FE4-8297-E3BE-412B-907909FE3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60169A9-BC2E-3DDC-69CB-CCEB70D70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832FC6C5-FED5-D51E-3A5A-8697F1FCE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9450229" y="6095327"/>
            <a:ext cx="2743137" cy="8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C1C32096-4B6D-7BB8-72D7-94A47A5B3B52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29499"/>
          <a:stretch>
            <a:fillRect/>
          </a:stretch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043BC32E-23BB-8E64-B6C7-B32438363830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99" r="29499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72F0A-BAA6-4298-AB55-7B271DC3554A}"/>
              </a:ext>
            </a:extLst>
          </p:cNvPr>
          <p:cNvSpPr txBox="1"/>
          <p:nvPr/>
        </p:nvSpPr>
        <p:spPr>
          <a:xfrm>
            <a:off x="654755" y="4372223"/>
            <a:ext cx="2052000" cy="307777"/>
          </a:xfrm>
          <a:prstGeom prst="rect">
            <a:avLst/>
          </a:prstGeom>
          <a:solidFill>
            <a:srgbClr val="057EC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A96BCDFE-BE5B-41A0-B47D-BA1B3DED03B5}"/>
              </a:ext>
            </a:extLst>
          </p:cNvPr>
          <p:cNvSpPr/>
          <p:nvPr/>
        </p:nvSpPr>
        <p:spPr>
          <a:xfrm rot="2700000">
            <a:off x="10606009" y="4961386"/>
            <a:ext cx="291982" cy="52346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40">
            <a:extLst>
              <a:ext uri="{FF2B5EF4-FFF2-40B4-BE49-F238E27FC236}">
                <a16:creationId xmlns:a16="http://schemas.microsoft.com/office/drawing/2014/main" id="{530941EE-1912-4FE0-B781-3F670F02A4E7}"/>
              </a:ext>
            </a:extLst>
          </p:cNvPr>
          <p:cNvGrpSpPr/>
          <p:nvPr/>
        </p:nvGrpSpPr>
        <p:grpSpPr>
          <a:xfrm>
            <a:off x="9703800" y="5622865"/>
            <a:ext cx="2096400" cy="714882"/>
            <a:chOff x="1130190" y="4149080"/>
            <a:chExt cx="1523461" cy="7148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6F31FE-38D0-425B-9B65-F71DF21D2A18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6DCCB4-C3CD-4B66-80BB-5A25A6F9A99E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6623B6-2FBA-49A6-8BCF-F920AA1A722C}"/>
              </a:ext>
            </a:extLst>
          </p:cNvPr>
          <p:cNvSpPr txBox="1"/>
          <p:nvPr/>
        </p:nvSpPr>
        <p:spPr>
          <a:xfrm>
            <a:off x="556031" y="2735616"/>
            <a:ext cx="459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7E7D13-C3E4-444D-83F4-B723DFD742B9}"/>
              </a:ext>
            </a:extLst>
          </p:cNvPr>
          <p:cNvSpPr txBox="1"/>
          <p:nvPr/>
        </p:nvSpPr>
        <p:spPr>
          <a:xfrm>
            <a:off x="556031" y="1653006"/>
            <a:ext cx="264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</a:p>
        </p:txBody>
      </p:sp>
      <p:cxnSp>
        <p:nvCxnSpPr>
          <p:cNvPr id="20" name="Straight Connector 26">
            <a:extLst>
              <a:ext uri="{FF2B5EF4-FFF2-40B4-BE49-F238E27FC236}">
                <a16:creationId xmlns:a16="http://schemas.microsoft.com/office/drawing/2014/main" id="{598C15D7-6095-E367-117E-876FFDE950A6}"/>
              </a:ext>
            </a:extLst>
          </p:cNvPr>
          <p:cNvCxnSpPr>
            <a:cxnSpLocks/>
          </p:cNvCxnSpPr>
          <p:nvPr/>
        </p:nvCxnSpPr>
        <p:spPr>
          <a:xfrm flipH="1">
            <a:off x="9289135" y="2288811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echa: cheurón 20">
            <a:extLst>
              <a:ext uri="{FF2B5EF4-FFF2-40B4-BE49-F238E27FC236}">
                <a16:creationId xmlns:a16="http://schemas.microsoft.com/office/drawing/2014/main" id="{D5B1069F-440A-ABD3-0946-24997F4FD4B1}"/>
              </a:ext>
            </a:extLst>
          </p:cNvPr>
          <p:cNvSpPr/>
          <p:nvPr/>
        </p:nvSpPr>
        <p:spPr>
          <a:xfrm>
            <a:off x="695770" y="464274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2" name="Flecha: cheurón 21">
            <a:extLst>
              <a:ext uri="{FF2B5EF4-FFF2-40B4-BE49-F238E27FC236}">
                <a16:creationId xmlns:a16="http://schemas.microsoft.com/office/drawing/2014/main" id="{74CD3918-BEA1-8D47-E5CF-A32EE3FF1FF1}"/>
              </a:ext>
            </a:extLst>
          </p:cNvPr>
          <p:cNvSpPr/>
          <p:nvPr/>
        </p:nvSpPr>
        <p:spPr>
          <a:xfrm>
            <a:off x="1093250" y="463269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DAECACE-ADCE-4B7D-92DC-CA117E100821}"/>
              </a:ext>
            </a:extLst>
          </p:cNvPr>
          <p:cNvSpPr txBox="1"/>
          <p:nvPr/>
        </p:nvSpPr>
        <p:spPr>
          <a:xfrm>
            <a:off x="1623435" y="396007"/>
            <a:ext cx="48189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b="1" spc="600" dirty="0">
                <a:solidFill>
                  <a:schemeClr val="bg1">
                    <a:lumMod val="50000"/>
                  </a:schemeClr>
                </a:solidFill>
              </a:rPr>
              <a:t>BUYS </a:t>
            </a:r>
            <a:r>
              <a:rPr lang="es-MX" sz="4800" b="1" spc="600" dirty="0">
                <a:solidFill>
                  <a:srgbClr val="057EC7"/>
                </a:solidFill>
              </a:rPr>
              <a:t>STYLE</a:t>
            </a:r>
            <a:endParaRPr lang="es-PE" sz="4800" b="1" spc="600" dirty="0">
              <a:solidFill>
                <a:srgbClr val="057EC7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F4EF68E-0BDD-F940-41AF-C9349CD56A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736" b="32299"/>
          <a:stretch/>
        </p:blipFill>
        <p:spPr>
          <a:xfrm>
            <a:off x="598484" y="4707732"/>
            <a:ext cx="5246627" cy="17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6">
            <a:extLst>
              <a:ext uri="{FF2B5EF4-FFF2-40B4-BE49-F238E27FC236}">
                <a16:creationId xmlns:a16="http://schemas.microsoft.com/office/drawing/2014/main" id="{1B763CBD-0D9B-4526-9AD9-78FF433700E0}"/>
              </a:ext>
            </a:extLst>
          </p:cNvPr>
          <p:cNvSpPr/>
          <p:nvPr/>
        </p:nvSpPr>
        <p:spPr>
          <a:xfrm>
            <a:off x="3396000" y="3028406"/>
            <a:ext cx="5400000" cy="1657894"/>
          </a:xfrm>
          <a:prstGeom prst="rect">
            <a:avLst/>
          </a:prstGeom>
          <a:solidFill>
            <a:srgbClr val="057EC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35502EA-EA7E-4EAF-B9D9-41CDEE71BFBA}"/>
              </a:ext>
            </a:extLst>
          </p:cNvPr>
          <p:cNvSpPr txBox="1">
            <a:spLocks/>
          </p:cNvSpPr>
          <p:nvPr/>
        </p:nvSpPr>
        <p:spPr>
          <a:xfrm>
            <a:off x="3996928" y="3180806"/>
            <a:ext cx="4198145" cy="141078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PRODUCT DELIVERY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D5B3B7CF-31A8-E759-843A-99C1F4C34A0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82277" y="135624"/>
            <a:ext cx="1213723" cy="1276624"/>
            <a:chOff x="2469" y="712"/>
            <a:chExt cx="2740" cy="288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2133FD2-CDDA-3FB4-BE1D-0CADF3BC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2620"/>
              <a:ext cx="397" cy="974"/>
            </a:xfrm>
            <a:custGeom>
              <a:avLst/>
              <a:gdLst>
                <a:gd name="T0" fmla="*/ 61 w 167"/>
                <a:gd name="T1" fmla="*/ 410 h 410"/>
                <a:gd name="T2" fmla="*/ 35 w 167"/>
                <a:gd name="T3" fmla="*/ 400 h 410"/>
                <a:gd name="T4" fmla="*/ 11 w 167"/>
                <a:gd name="T5" fmla="*/ 381 h 410"/>
                <a:gd name="T6" fmla="*/ 1 w 167"/>
                <a:gd name="T7" fmla="*/ 346 h 410"/>
                <a:gd name="T8" fmla="*/ 18 w 167"/>
                <a:gd name="T9" fmla="*/ 158 h 410"/>
                <a:gd name="T10" fmla="*/ 28 w 167"/>
                <a:gd name="T11" fmla="*/ 42 h 410"/>
                <a:gd name="T12" fmla="*/ 55 w 167"/>
                <a:gd name="T13" fmla="*/ 8 h 410"/>
                <a:gd name="T14" fmla="*/ 119 w 167"/>
                <a:gd name="T15" fmla="*/ 13 h 410"/>
                <a:gd name="T16" fmla="*/ 138 w 167"/>
                <a:gd name="T17" fmla="*/ 41 h 410"/>
                <a:gd name="T18" fmla="*/ 151 w 167"/>
                <a:gd name="T19" fmla="*/ 187 h 410"/>
                <a:gd name="T20" fmla="*/ 165 w 167"/>
                <a:gd name="T21" fmla="*/ 351 h 410"/>
                <a:gd name="T22" fmla="*/ 141 w 167"/>
                <a:gd name="T23" fmla="*/ 393 h 410"/>
                <a:gd name="T24" fmla="*/ 106 w 167"/>
                <a:gd name="T25" fmla="*/ 408 h 410"/>
                <a:gd name="T26" fmla="*/ 98 w 167"/>
                <a:gd name="T27" fmla="*/ 410 h 410"/>
                <a:gd name="T28" fmla="*/ 61 w 167"/>
                <a:gd name="T29" fmla="*/ 41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410">
                  <a:moveTo>
                    <a:pt x="61" y="410"/>
                  </a:moveTo>
                  <a:cubicBezTo>
                    <a:pt x="54" y="404"/>
                    <a:pt x="43" y="404"/>
                    <a:pt x="35" y="400"/>
                  </a:cubicBezTo>
                  <a:cubicBezTo>
                    <a:pt x="26" y="394"/>
                    <a:pt x="18" y="389"/>
                    <a:pt x="11" y="381"/>
                  </a:cubicBezTo>
                  <a:cubicBezTo>
                    <a:pt x="3" y="371"/>
                    <a:pt x="0" y="360"/>
                    <a:pt x="1" y="346"/>
                  </a:cubicBezTo>
                  <a:cubicBezTo>
                    <a:pt x="7" y="284"/>
                    <a:pt x="12" y="221"/>
                    <a:pt x="18" y="158"/>
                  </a:cubicBezTo>
                  <a:cubicBezTo>
                    <a:pt x="21" y="119"/>
                    <a:pt x="25" y="80"/>
                    <a:pt x="28" y="42"/>
                  </a:cubicBezTo>
                  <a:cubicBezTo>
                    <a:pt x="30" y="24"/>
                    <a:pt x="41" y="14"/>
                    <a:pt x="55" y="8"/>
                  </a:cubicBezTo>
                  <a:cubicBezTo>
                    <a:pt x="77" y="0"/>
                    <a:pt x="99" y="1"/>
                    <a:pt x="119" y="13"/>
                  </a:cubicBezTo>
                  <a:cubicBezTo>
                    <a:pt x="130" y="19"/>
                    <a:pt x="137" y="28"/>
                    <a:pt x="138" y="41"/>
                  </a:cubicBezTo>
                  <a:cubicBezTo>
                    <a:pt x="142" y="90"/>
                    <a:pt x="147" y="139"/>
                    <a:pt x="151" y="187"/>
                  </a:cubicBezTo>
                  <a:cubicBezTo>
                    <a:pt x="156" y="242"/>
                    <a:pt x="161" y="297"/>
                    <a:pt x="165" y="351"/>
                  </a:cubicBezTo>
                  <a:cubicBezTo>
                    <a:pt x="167" y="370"/>
                    <a:pt x="155" y="383"/>
                    <a:pt x="141" y="393"/>
                  </a:cubicBezTo>
                  <a:cubicBezTo>
                    <a:pt x="131" y="401"/>
                    <a:pt x="118" y="405"/>
                    <a:pt x="106" y="408"/>
                  </a:cubicBezTo>
                  <a:cubicBezTo>
                    <a:pt x="103" y="408"/>
                    <a:pt x="100" y="408"/>
                    <a:pt x="98" y="410"/>
                  </a:cubicBezTo>
                  <a:cubicBezTo>
                    <a:pt x="85" y="410"/>
                    <a:pt x="73" y="410"/>
                    <a:pt x="61" y="41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27CA20DB-3BBD-FF36-ABA5-2E92DC440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2311"/>
              <a:ext cx="900" cy="686"/>
            </a:xfrm>
            <a:custGeom>
              <a:avLst/>
              <a:gdLst>
                <a:gd name="T0" fmla="*/ 378 w 379"/>
                <a:gd name="T1" fmla="*/ 182 h 289"/>
                <a:gd name="T2" fmla="*/ 304 w 379"/>
                <a:gd name="T3" fmla="*/ 285 h 289"/>
                <a:gd name="T4" fmla="*/ 262 w 379"/>
                <a:gd name="T5" fmla="*/ 274 h 289"/>
                <a:gd name="T6" fmla="*/ 55 w 379"/>
                <a:gd name="T7" fmla="*/ 128 h 289"/>
                <a:gd name="T8" fmla="*/ 19 w 379"/>
                <a:gd name="T9" fmla="*/ 102 h 289"/>
                <a:gd name="T10" fmla="*/ 2 w 379"/>
                <a:gd name="T11" fmla="*/ 67 h 289"/>
                <a:gd name="T12" fmla="*/ 40 w 379"/>
                <a:gd name="T13" fmla="*/ 7 h 289"/>
                <a:gd name="T14" fmla="*/ 72 w 379"/>
                <a:gd name="T15" fmla="*/ 5 h 289"/>
                <a:gd name="T16" fmla="*/ 346 w 379"/>
                <a:gd name="T17" fmla="*/ 133 h 289"/>
                <a:gd name="T18" fmla="*/ 378 w 379"/>
                <a:gd name="T19" fmla="*/ 182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289">
                  <a:moveTo>
                    <a:pt x="378" y="182"/>
                  </a:moveTo>
                  <a:cubicBezTo>
                    <a:pt x="379" y="230"/>
                    <a:pt x="344" y="276"/>
                    <a:pt x="304" y="285"/>
                  </a:cubicBezTo>
                  <a:cubicBezTo>
                    <a:pt x="287" y="289"/>
                    <a:pt x="274" y="282"/>
                    <a:pt x="262" y="274"/>
                  </a:cubicBezTo>
                  <a:cubicBezTo>
                    <a:pt x="193" y="225"/>
                    <a:pt x="124" y="177"/>
                    <a:pt x="55" y="128"/>
                  </a:cubicBezTo>
                  <a:cubicBezTo>
                    <a:pt x="43" y="120"/>
                    <a:pt x="31" y="110"/>
                    <a:pt x="19" y="102"/>
                  </a:cubicBezTo>
                  <a:cubicBezTo>
                    <a:pt x="6" y="94"/>
                    <a:pt x="0" y="82"/>
                    <a:pt x="2" y="67"/>
                  </a:cubicBezTo>
                  <a:cubicBezTo>
                    <a:pt x="4" y="41"/>
                    <a:pt x="16" y="20"/>
                    <a:pt x="40" y="7"/>
                  </a:cubicBezTo>
                  <a:cubicBezTo>
                    <a:pt x="50" y="1"/>
                    <a:pt x="61" y="0"/>
                    <a:pt x="72" y="5"/>
                  </a:cubicBezTo>
                  <a:cubicBezTo>
                    <a:pt x="163" y="48"/>
                    <a:pt x="255" y="91"/>
                    <a:pt x="346" y="133"/>
                  </a:cubicBezTo>
                  <a:cubicBezTo>
                    <a:pt x="369" y="144"/>
                    <a:pt x="377" y="162"/>
                    <a:pt x="378" y="18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3DE9056-EAE4-F38D-D12F-8648807ED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1306"/>
              <a:ext cx="905" cy="703"/>
            </a:xfrm>
            <a:custGeom>
              <a:avLst/>
              <a:gdLst>
                <a:gd name="T0" fmla="*/ 381 w 381"/>
                <a:gd name="T1" fmla="*/ 108 h 296"/>
                <a:gd name="T2" fmla="*/ 348 w 381"/>
                <a:gd name="T3" fmla="*/ 161 h 296"/>
                <a:gd name="T4" fmla="*/ 75 w 381"/>
                <a:gd name="T5" fmla="*/ 288 h 296"/>
                <a:gd name="T6" fmla="*/ 30 w 381"/>
                <a:gd name="T7" fmla="*/ 279 h 296"/>
                <a:gd name="T8" fmla="*/ 5 w 381"/>
                <a:gd name="T9" fmla="*/ 213 h 296"/>
                <a:gd name="T10" fmla="*/ 19 w 381"/>
                <a:gd name="T11" fmla="*/ 193 h 296"/>
                <a:gd name="T12" fmla="*/ 259 w 381"/>
                <a:gd name="T13" fmla="*/ 24 h 296"/>
                <a:gd name="T14" fmla="*/ 348 w 381"/>
                <a:gd name="T15" fmla="*/ 33 h 296"/>
                <a:gd name="T16" fmla="*/ 381 w 381"/>
                <a:gd name="T17" fmla="*/ 108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96">
                  <a:moveTo>
                    <a:pt x="381" y="108"/>
                  </a:moveTo>
                  <a:cubicBezTo>
                    <a:pt x="379" y="133"/>
                    <a:pt x="371" y="150"/>
                    <a:pt x="348" y="161"/>
                  </a:cubicBezTo>
                  <a:cubicBezTo>
                    <a:pt x="257" y="203"/>
                    <a:pt x="166" y="245"/>
                    <a:pt x="75" y="288"/>
                  </a:cubicBezTo>
                  <a:cubicBezTo>
                    <a:pt x="58" y="296"/>
                    <a:pt x="43" y="291"/>
                    <a:pt x="30" y="279"/>
                  </a:cubicBezTo>
                  <a:cubicBezTo>
                    <a:pt x="10" y="261"/>
                    <a:pt x="0" y="240"/>
                    <a:pt x="5" y="213"/>
                  </a:cubicBezTo>
                  <a:cubicBezTo>
                    <a:pt x="7" y="204"/>
                    <a:pt x="11" y="198"/>
                    <a:pt x="19" y="193"/>
                  </a:cubicBezTo>
                  <a:cubicBezTo>
                    <a:pt x="99" y="137"/>
                    <a:pt x="179" y="80"/>
                    <a:pt x="259" y="24"/>
                  </a:cubicBezTo>
                  <a:cubicBezTo>
                    <a:pt x="293" y="0"/>
                    <a:pt x="319" y="3"/>
                    <a:pt x="348" y="33"/>
                  </a:cubicBezTo>
                  <a:cubicBezTo>
                    <a:pt x="368" y="54"/>
                    <a:pt x="379" y="80"/>
                    <a:pt x="381" y="108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CF1A7BA-29B7-41C1-7D41-3BF67D66A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316"/>
              <a:ext cx="905" cy="686"/>
            </a:xfrm>
            <a:custGeom>
              <a:avLst/>
              <a:gdLst>
                <a:gd name="T0" fmla="*/ 320 w 381"/>
                <a:gd name="T1" fmla="*/ 0 h 289"/>
                <a:gd name="T2" fmla="*/ 363 w 381"/>
                <a:gd name="T3" fmla="*/ 24 h 289"/>
                <a:gd name="T4" fmla="*/ 378 w 381"/>
                <a:gd name="T5" fmla="*/ 58 h 289"/>
                <a:gd name="T6" fmla="*/ 357 w 381"/>
                <a:gd name="T7" fmla="*/ 104 h 289"/>
                <a:gd name="T8" fmla="*/ 160 w 381"/>
                <a:gd name="T9" fmla="*/ 242 h 289"/>
                <a:gd name="T10" fmla="*/ 116 w 381"/>
                <a:gd name="T11" fmla="*/ 273 h 289"/>
                <a:gd name="T12" fmla="*/ 48 w 381"/>
                <a:gd name="T13" fmla="*/ 271 h 289"/>
                <a:gd name="T14" fmla="*/ 2 w 381"/>
                <a:gd name="T15" fmla="*/ 191 h 289"/>
                <a:gd name="T16" fmla="*/ 35 w 381"/>
                <a:gd name="T17" fmla="*/ 130 h 289"/>
                <a:gd name="T18" fmla="*/ 308 w 381"/>
                <a:gd name="T19" fmla="*/ 3 h 289"/>
                <a:gd name="T20" fmla="*/ 320 w 381"/>
                <a:gd name="T2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1" h="289">
                  <a:moveTo>
                    <a:pt x="320" y="0"/>
                  </a:moveTo>
                  <a:cubicBezTo>
                    <a:pt x="340" y="0"/>
                    <a:pt x="353" y="11"/>
                    <a:pt x="363" y="24"/>
                  </a:cubicBezTo>
                  <a:cubicBezTo>
                    <a:pt x="371" y="34"/>
                    <a:pt x="376" y="46"/>
                    <a:pt x="378" y="58"/>
                  </a:cubicBezTo>
                  <a:cubicBezTo>
                    <a:pt x="381" y="78"/>
                    <a:pt x="374" y="92"/>
                    <a:pt x="357" y="104"/>
                  </a:cubicBezTo>
                  <a:cubicBezTo>
                    <a:pt x="291" y="149"/>
                    <a:pt x="226" y="196"/>
                    <a:pt x="160" y="242"/>
                  </a:cubicBezTo>
                  <a:cubicBezTo>
                    <a:pt x="145" y="252"/>
                    <a:pt x="131" y="263"/>
                    <a:pt x="116" y="273"/>
                  </a:cubicBezTo>
                  <a:cubicBezTo>
                    <a:pt x="93" y="289"/>
                    <a:pt x="71" y="288"/>
                    <a:pt x="48" y="271"/>
                  </a:cubicBezTo>
                  <a:cubicBezTo>
                    <a:pt x="21" y="250"/>
                    <a:pt x="5" y="224"/>
                    <a:pt x="2" y="191"/>
                  </a:cubicBezTo>
                  <a:cubicBezTo>
                    <a:pt x="0" y="166"/>
                    <a:pt x="9" y="142"/>
                    <a:pt x="35" y="130"/>
                  </a:cubicBezTo>
                  <a:cubicBezTo>
                    <a:pt x="126" y="89"/>
                    <a:pt x="217" y="46"/>
                    <a:pt x="308" y="3"/>
                  </a:cubicBezTo>
                  <a:cubicBezTo>
                    <a:pt x="312" y="1"/>
                    <a:pt x="317" y="0"/>
                    <a:pt x="320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6AF8C26-A667-D90E-53E7-2FBDF7FE8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" y="1323"/>
              <a:ext cx="904" cy="679"/>
            </a:xfrm>
            <a:custGeom>
              <a:avLst/>
              <a:gdLst>
                <a:gd name="T0" fmla="*/ 83 w 380"/>
                <a:gd name="T1" fmla="*/ 0 h 286"/>
                <a:gd name="T2" fmla="*/ 109 w 380"/>
                <a:gd name="T3" fmla="*/ 8 h 286"/>
                <a:gd name="T4" fmla="*/ 297 w 380"/>
                <a:gd name="T5" fmla="*/ 141 h 286"/>
                <a:gd name="T6" fmla="*/ 355 w 380"/>
                <a:gd name="T7" fmla="*/ 181 h 286"/>
                <a:gd name="T8" fmla="*/ 375 w 380"/>
                <a:gd name="T9" fmla="*/ 229 h 286"/>
                <a:gd name="T10" fmla="*/ 329 w 380"/>
                <a:gd name="T11" fmla="*/ 283 h 286"/>
                <a:gd name="T12" fmla="*/ 306 w 380"/>
                <a:gd name="T13" fmla="*/ 281 h 286"/>
                <a:gd name="T14" fmla="*/ 33 w 380"/>
                <a:gd name="T15" fmla="*/ 154 h 286"/>
                <a:gd name="T16" fmla="*/ 0 w 380"/>
                <a:gd name="T17" fmla="*/ 101 h 286"/>
                <a:gd name="T18" fmla="*/ 64 w 380"/>
                <a:gd name="T19" fmla="*/ 4 h 286"/>
                <a:gd name="T20" fmla="*/ 83 w 380"/>
                <a:gd name="T2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86">
                  <a:moveTo>
                    <a:pt x="83" y="0"/>
                  </a:moveTo>
                  <a:cubicBezTo>
                    <a:pt x="93" y="1"/>
                    <a:pt x="101" y="3"/>
                    <a:pt x="109" y="8"/>
                  </a:cubicBezTo>
                  <a:cubicBezTo>
                    <a:pt x="171" y="52"/>
                    <a:pt x="234" y="97"/>
                    <a:pt x="297" y="141"/>
                  </a:cubicBezTo>
                  <a:cubicBezTo>
                    <a:pt x="316" y="154"/>
                    <a:pt x="335" y="168"/>
                    <a:pt x="355" y="181"/>
                  </a:cubicBezTo>
                  <a:cubicBezTo>
                    <a:pt x="373" y="193"/>
                    <a:pt x="380" y="209"/>
                    <a:pt x="375" y="229"/>
                  </a:cubicBezTo>
                  <a:cubicBezTo>
                    <a:pt x="369" y="255"/>
                    <a:pt x="356" y="275"/>
                    <a:pt x="329" y="283"/>
                  </a:cubicBezTo>
                  <a:cubicBezTo>
                    <a:pt x="321" y="286"/>
                    <a:pt x="313" y="285"/>
                    <a:pt x="306" y="281"/>
                  </a:cubicBezTo>
                  <a:cubicBezTo>
                    <a:pt x="215" y="239"/>
                    <a:pt x="124" y="196"/>
                    <a:pt x="33" y="154"/>
                  </a:cubicBezTo>
                  <a:cubicBezTo>
                    <a:pt x="9" y="143"/>
                    <a:pt x="0" y="125"/>
                    <a:pt x="0" y="101"/>
                  </a:cubicBezTo>
                  <a:cubicBezTo>
                    <a:pt x="0" y="61"/>
                    <a:pt x="28" y="18"/>
                    <a:pt x="64" y="4"/>
                  </a:cubicBezTo>
                  <a:cubicBezTo>
                    <a:pt x="70" y="2"/>
                    <a:pt x="77" y="1"/>
                    <a:pt x="83" y="0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8AAFE8A-A265-F255-DCCA-BBF53177B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" y="712"/>
              <a:ext cx="395" cy="986"/>
            </a:xfrm>
            <a:custGeom>
              <a:avLst/>
              <a:gdLst>
                <a:gd name="T0" fmla="*/ 11 w 166"/>
                <a:gd name="T1" fmla="*/ 32 h 415"/>
                <a:gd name="T2" fmla="*/ 108 w 166"/>
                <a:gd name="T3" fmla="*/ 6 h 415"/>
                <a:gd name="T4" fmla="*/ 124 w 166"/>
                <a:gd name="T5" fmla="*/ 11 h 415"/>
                <a:gd name="T6" fmla="*/ 165 w 166"/>
                <a:gd name="T7" fmla="*/ 53 h 415"/>
                <a:gd name="T8" fmla="*/ 164 w 166"/>
                <a:gd name="T9" fmla="*/ 73 h 415"/>
                <a:gd name="T10" fmla="*/ 148 w 166"/>
                <a:gd name="T11" fmla="*/ 254 h 415"/>
                <a:gd name="T12" fmla="*/ 138 w 166"/>
                <a:gd name="T13" fmla="*/ 375 h 415"/>
                <a:gd name="T14" fmla="*/ 122 w 166"/>
                <a:gd name="T15" fmla="*/ 400 h 415"/>
                <a:gd name="T16" fmla="*/ 45 w 166"/>
                <a:gd name="T17" fmla="*/ 400 h 415"/>
                <a:gd name="T18" fmla="*/ 29 w 166"/>
                <a:gd name="T19" fmla="*/ 375 h 415"/>
                <a:gd name="T20" fmla="*/ 17 w 166"/>
                <a:gd name="T21" fmla="*/ 246 h 415"/>
                <a:gd name="T22" fmla="*/ 11 w 166"/>
                <a:gd name="T23" fmla="*/ 180 h 415"/>
                <a:gd name="T24" fmla="*/ 1 w 166"/>
                <a:gd name="T25" fmla="*/ 63 h 415"/>
                <a:gd name="T26" fmla="*/ 11 w 166"/>
                <a:gd name="T27" fmla="*/ 3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415">
                  <a:moveTo>
                    <a:pt x="11" y="32"/>
                  </a:moveTo>
                  <a:cubicBezTo>
                    <a:pt x="38" y="4"/>
                    <a:pt x="72" y="0"/>
                    <a:pt x="108" y="6"/>
                  </a:cubicBezTo>
                  <a:cubicBezTo>
                    <a:pt x="114" y="7"/>
                    <a:pt x="119" y="10"/>
                    <a:pt x="124" y="11"/>
                  </a:cubicBezTo>
                  <a:cubicBezTo>
                    <a:pt x="143" y="20"/>
                    <a:pt x="159" y="32"/>
                    <a:pt x="165" y="53"/>
                  </a:cubicBezTo>
                  <a:cubicBezTo>
                    <a:pt x="166" y="60"/>
                    <a:pt x="165" y="67"/>
                    <a:pt x="164" y="73"/>
                  </a:cubicBezTo>
                  <a:cubicBezTo>
                    <a:pt x="159" y="133"/>
                    <a:pt x="154" y="194"/>
                    <a:pt x="148" y="254"/>
                  </a:cubicBezTo>
                  <a:cubicBezTo>
                    <a:pt x="145" y="294"/>
                    <a:pt x="141" y="335"/>
                    <a:pt x="138" y="375"/>
                  </a:cubicBezTo>
                  <a:cubicBezTo>
                    <a:pt x="137" y="386"/>
                    <a:pt x="131" y="394"/>
                    <a:pt x="122" y="400"/>
                  </a:cubicBezTo>
                  <a:cubicBezTo>
                    <a:pt x="96" y="414"/>
                    <a:pt x="71" y="415"/>
                    <a:pt x="45" y="400"/>
                  </a:cubicBezTo>
                  <a:cubicBezTo>
                    <a:pt x="36" y="395"/>
                    <a:pt x="30" y="386"/>
                    <a:pt x="29" y="375"/>
                  </a:cubicBezTo>
                  <a:cubicBezTo>
                    <a:pt x="24" y="332"/>
                    <a:pt x="21" y="289"/>
                    <a:pt x="17" y="246"/>
                  </a:cubicBezTo>
                  <a:cubicBezTo>
                    <a:pt x="15" y="224"/>
                    <a:pt x="13" y="202"/>
                    <a:pt x="11" y="180"/>
                  </a:cubicBezTo>
                  <a:cubicBezTo>
                    <a:pt x="8" y="141"/>
                    <a:pt x="4" y="102"/>
                    <a:pt x="1" y="63"/>
                  </a:cubicBezTo>
                  <a:cubicBezTo>
                    <a:pt x="0" y="51"/>
                    <a:pt x="4" y="41"/>
                    <a:pt x="11" y="32"/>
                  </a:cubicBezTo>
                  <a:close/>
                </a:path>
              </a:pathLst>
            </a:custGeom>
            <a:solidFill>
              <a:srgbClr val="FEB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CAD2D8E-DC2F-D9C1-D02C-A701CAF68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7" y="2905"/>
              <a:ext cx="152" cy="147"/>
            </a:xfrm>
            <a:custGeom>
              <a:avLst/>
              <a:gdLst>
                <a:gd name="T0" fmla="*/ 33 w 64"/>
                <a:gd name="T1" fmla="*/ 62 h 62"/>
                <a:gd name="T2" fmla="*/ 0 w 64"/>
                <a:gd name="T3" fmla="*/ 31 h 62"/>
                <a:gd name="T4" fmla="*/ 32 w 64"/>
                <a:gd name="T5" fmla="*/ 0 h 62"/>
                <a:gd name="T6" fmla="*/ 64 w 64"/>
                <a:gd name="T7" fmla="*/ 31 h 62"/>
                <a:gd name="T8" fmla="*/ 33 w 64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33" y="62"/>
                  </a:moveTo>
                  <a:cubicBezTo>
                    <a:pt x="15" y="62"/>
                    <a:pt x="0" y="48"/>
                    <a:pt x="0" y="31"/>
                  </a:cubicBezTo>
                  <a:cubicBezTo>
                    <a:pt x="0" y="13"/>
                    <a:pt x="14" y="0"/>
                    <a:pt x="32" y="0"/>
                  </a:cubicBezTo>
                  <a:cubicBezTo>
                    <a:pt x="50" y="0"/>
                    <a:pt x="64" y="13"/>
                    <a:pt x="64" y="31"/>
                  </a:cubicBezTo>
                  <a:cubicBezTo>
                    <a:pt x="64" y="47"/>
                    <a:pt x="50" y="61"/>
                    <a:pt x="33" y="62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94ACE58-48DF-70FC-B671-2F58E53E9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921"/>
              <a:ext cx="110" cy="112"/>
            </a:xfrm>
            <a:custGeom>
              <a:avLst/>
              <a:gdLst>
                <a:gd name="T0" fmla="*/ 46 w 46"/>
                <a:gd name="T1" fmla="*/ 24 h 47"/>
                <a:gd name="T2" fmla="*/ 22 w 46"/>
                <a:gd name="T3" fmla="*/ 47 h 47"/>
                <a:gd name="T4" fmla="*/ 0 w 46"/>
                <a:gd name="T5" fmla="*/ 24 h 47"/>
                <a:gd name="T6" fmla="*/ 23 w 46"/>
                <a:gd name="T7" fmla="*/ 0 h 47"/>
                <a:gd name="T8" fmla="*/ 46 w 46"/>
                <a:gd name="T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6" y="24"/>
                  </a:moveTo>
                  <a:cubicBezTo>
                    <a:pt x="45" y="37"/>
                    <a:pt x="35" y="47"/>
                    <a:pt x="22" y="47"/>
                  </a:cubicBezTo>
                  <a:cubicBezTo>
                    <a:pt x="10" y="47"/>
                    <a:pt x="0" y="36"/>
                    <a:pt x="0" y="24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6" y="0"/>
                    <a:pt x="46" y="10"/>
                    <a:pt x="46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AE0350D-6946-D180-549A-1CF4BC887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2936"/>
              <a:ext cx="65" cy="76"/>
            </a:xfrm>
            <a:custGeom>
              <a:avLst/>
              <a:gdLst>
                <a:gd name="T0" fmla="*/ 6 w 27"/>
                <a:gd name="T1" fmla="*/ 2 h 32"/>
                <a:gd name="T2" fmla="*/ 20 w 27"/>
                <a:gd name="T3" fmla="*/ 3 h 32"/>
                <a:gd name="T4" fmla="*/ 25 w 27"/>
                <a:gd name="T5" fmla="*/ 12 h 32"/>
                <a:gd name="T6" fmla="*/ 24 w 27"/>
                <a:gd name="T7" fmla="*/ 26 h 32"/>
                <a:gd name="T8" fmla="*/ 22 w 27"/>
                <a:gd name="T9" fmla="*/ 31 h 32"/>
                <a:gd name="T10" fmla="*/ 17 w 27"/>
                <a:gd name="T11" fmla="*/ 29 h 32"/>
                <a:gd name="T12" fmla="*/ 10 w 27"/>
                <a:gd name="T13" fmla="*/ 22 h 32"/>
                <a:gd name="T14" fmla="*/ 6 w 27"/>
                <a:gd name="T15" fmla="*/ 30 h 32"/>
                <a:gd name="T16" fmla="*/ 2 w 27"/>
                <a:gd name="T17" fmla="*/ 31 h 32"/>
                <a:gd name="T18" fmla="*/ 1 w 27"/>
                <a:gd name="T19" fmla="*/ 8 h 32"/>
                <a:gd name="T20" fmla="*/ 6 w 27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32">
                  <a:moveTo>
                    <a:pt x="6" y="2"/>
                  </a:moveTo>
                  <a:cubicBezTo>
                    <a:pt x="11" y="0"/>
                    <a:pt x="16" y="1"/>
                    <a:pt x="20" y="3"/>
                  </a:cubicBezTo>
                  <a:cubicBezTo>
                    <a:pt x="24" y="5"/>
                    <a:pt x="27" y="8"/>
                    <a:pt x="25" y="12"/>
                  </a:cubicBezTo>
                  <a:cubicBezTo>
                    <a:pt x="22" y="17"/>
                    <a:pt x="23" y="22"/>
                    <a:pt x="24" y="26"/>
                  </a:cubicBezTo>
                  <a:cubicBezTo>
                    <a:pt x="24" y="28"/>
                    <a:pt x="24" y="30"/>
                    <a:pt x="22" y="31"/>
                  </a:cubicBezTo>
                  <a:cubicBezTo>
                    <a:pt x="20" y="32"/>
                    <a:pt x="18" y="32"/>
                    <a:pt x="17" y="29"/>
                  </a:cubicBezTo>
                  <a:cubicBezTo>
                    <a:pt x="16" y="25"/>
                    <a:pt x="14" y="22"/>
                    <a:pt x="10" y="22"/>
                  </a:cubicBezTo>
                  <a:cubicBezTo>
                    <a:pt x="4" y="22"/>
                    <a:pt x="8" y="28"/>
                    <a:pt x="6" y="30"/>
                  </a:cubicBezTo>
                  <a:cubicBezTo>
                    <a:pt x="5" y="31"/>
                    <a:pt x="3" y="31"/>
                    <a:pt x="2" y="31"/>
                  </a:cubicBezTo>
                  <a:cubicBezTo>
                    <a:pt x="0" y="24"/>
                    <a:pt x="2" y="16"/>
                    <a:pt x="1" y="8"/>
                  </a:cubicBezTo>
                  <a:cubicBezTo>
                    <a:pt x="1" y="4"/>
                    <a:pt x="4" y="4"/>
                    <a:pt x="6" y="2"/>
                  </a:cubicBezTo>
                  <a:close/>
                </a:path>
              </a:pathLst>
            </a:custGeom>
            <a:solidFill>
              <a:srgbClr val="FDC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9589CC0-2326-FD80-AA96-77E20396C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2940"/>
              <a:ext cx="19" cy="69"/>
            </a:xfrm>
            <a:custGeom>
              <a:avLst/>
              <a:gdLst>
                <a:gd name="T0" fmla="*/ 8 w 8"/>
                <a:gd name="T1" fmla="*/ 0 h 29"/>
                <a:gd name="T2" fmla="*/ 4 w 8"/>
                <a:gd name="T3" fmla="*/ 18 h 29"/>
                <a:gd name="T4" fmla="*/ 4 w 8"/>
                <a:gd name="T5" fmla="*/ 29 h 29"/>
                <a:gd name="T6" fmla="*/ 3 w 8"/>
                <a:gd name="T7" fmla="*/ 3 h 29"/>
                <a:gd name="T8" fmla="*/ 8 w 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9">
                  <a:moveTo>
                    <a:pt x="8" y="0"/>
                  </a:moveTo>
                  <a:cubicBezTo>
                    <a:pt x="2" y="5"/>
                    <a:pt x="5" y="12"/>
                    <a:pt x="4" y="18"/>
                  </a:cubicBezTo>
                  <a:cubicBezTo>
                    <a:pt x="4" y="22"/>
                    <a:pt x="4" y="25"/>
                    <a:pt x="4" y="29"/>
                  </a:cubicBezTo>
                  <a:cubicBezTo>
                    <a:pt x="0" y="21"/>
                    <a:pt x="2" y="12"/>
                    <a:pt x="3" y="3"/>
                  </a:cubicBezTo>
                  <a:cubicBezTo>
                    <a:pt x="3" y="1"/>
                    <a:pt x="6" y="0"/>
                    <a:pt x="8" y="0"/>
                  </a:cubicBezTo>
                  <a:close/>
                </a:path>
              </a:pathLst>
            </a:custGeom>
            <a:solidFill>
              <a:srgbClr val="FCC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2F94670-A27E-9BBD-82AF-889611F54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2955"/>
              <a:ext cx="24" cy="19"/>
            </a:xfrm>
            <a:custGeom>
              <a:avLst/>
              <a:gdLst>
                <a:gd name="T0" fmla="*/ 10 w 10"/>
                <a:gd name="T1" fmla="*/ 3 h 8"/>
                <a:gd name="T2" fmla="*/ 6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1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3"/>
                  </a:moveTo>
                  <a:cubicBezTo>
                    <a:pt x="10" y="6"/>
                    <a:pt x="8" y="8"/>
                    <a:pt x="6" y="8"/>
                  </a:cubicBezTo>
                  <a:cubicBezTo>
                    <a:pt x="3" y="8"/>
                    <a:pt x="0" y="8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1"/>
                    <a:pt x="10" y="3"/>
                  </a:cubicBezTo>
                  <a:close/>
                </a:path>
              </a:pathLst>
            </a:custGeom>
            <a:solidFill>
              <a:srgbClr val="FEE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2E26165-5C17-6B26-8B1B-6E5A858D9985}"/>
              </a:ext>
            </a:extLst>
          </p:cNvPr>
          <p:cNvSpPr txBox="1"/>
          <p:nvPr/>
        </p:nvSpPr>
        <p:spPr>
          <a:xfrm>
            <a:off x="3116935" y="211824"/>
            <a:ext cx="45093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</a:rPr>
              <a:t>WALMART</a:t>
            </a:r>
            <a:endParaRPr lang="es-PE" sz="6600" b="1" dirty="0">
              <a:solidFill>
                <a:schemeClr val="bg1"/>
              </a:solidFill>
            </a:endParaRPr>
          </a:p>
        </p:txBody>
      </p:sp>
      <p:sp>
        <p:nvSpPr>
          <p:cNvPr id="19" name="Flecha: cheurón 18">
            <a:extLst>
              <a:ext uri="{FF2B5EF4-FFF2-40B4-BE49-F238E27FC236}">
                <a16:creationId xmlns:a16="http://schemas.microsoft.com/office/drawing/2014/main" id="{8F5332EF-DCA4-CCA1-476D-52D5C539601F}"/>
              </a:ext>
            </a:extLst>
          </p:cNvPr>
          <p:cNvSpPr/>
          <p:nvPr/>
        </p:nvSpPr>
        <p:spPr>
          <a:xfrm>
            <a:off x="3762820" y="3496405"/>
            <a:ext cx="473681" cy="648591"/>
          </a:xfrm>
          <a:prstGeom prst="chevron">
            <a:avLst/>
          </a:prstGeom>
          <a:solidFill>
            <a:srgbClr val="FFC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" name="Flecha: cheurón 19">
            <a:extLst>
              <a:ext uri="{FF2B5EF4-FFF2-40B4-BE49-F238E27FC236}">
                <a16:creationId xmlns:a16="http://schemas.microsoft.com/office/drawing/2014/main" id="{ABB93076-D9E6-FD1E-75DB-7C03C24D7F18}"/>
              </a:ext>
            </a:extLst>
          </p:cNvPr>
          <p:cNvSpPr/>
          <p:nvPr/>
        </p:nvSpPr>
        <p:spPr>
          <a:xfrm>
            <a:off x="4160300" y="3495400"/>
            <a:ext cx="473681" cy="648591"/>
          </a:xfrm>
          <a:prstGeom prst="chevron">
            <a:avLst/>
          </a:prstGeom>
          <a:solidFill>
            <a:srgbClr val="FFC221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EEB8444-8C09-C42B-BEF5-906710AD1D88}"/>
              </a:ext>
            </a:extLst>
          </p:cNvPr>
          <p:cNvGrpSpPr/>
          <p:nvPr/>
        </p:nvGrpSpPr>
        <p:grpSpPr>
          <a:xfrm flipH="1">
            <a:off x="7494788" y="3495400"/>
            <a:ext cx="871161" cy="649596"/>
            <a:chOff x="3915220" y="3647800"/>
            <a:chExt cx="871161" cy="649596"/>
          </a:xfrm>
        </p:grpSpPr>
        <p:sp>
          <p:nvSpPr>
            <p:cNvPr id="21" name="Flecha: cheurón 20">
              <a:extLst>
                <a:ext uri="{FF2B5EF4-FFF2-40B4-BE49-F238E27FC236}">
                  <a16:creationId xmlns:a16="http://schemas.microsoft.com/office/drawing/2014/main" id="{F80BCDFC-BBA1-15E8-8EB4-CC1A144A70B3}"/>
                </a:ext>
              </a:extLst>
            </p:cNvPr>
            <p:cNvSpPr/>
            <p:nvPr/>
          </p:nvSpPr>
          <p:spPr>
            <a:xfrm>
              <a:off x="3915220" y="3648805"/>
              <a:ext cx="473681" cy="648591"/>
            </a:xfrm>
            <a:prstGeom prst="chevron">
              <a:avLst/>
            </a:prstGeom>
            <a:solidFill>
              <a:srgbClr val="FF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22" name="Flecha: cheurón 21">
              <a:extLst>
                <a:ext uri="{FF2B5EF4-FFF2-40B4-BE49-F238E27FC236}">
                  <a16:creationId xmlns:a16="http://schemas.microsoft.com/office/drawing/2014/main" id="{5CC02C62-9F53-9051-74E7-14DD23E4B6FD}"/>
                </a:ext>
              </a:extLst>
            </p:cNvPr>
            <p:cNvSpPr/>
            <p:nvPr/>
          </p:nvSpPr>
          <p:spPr>
            <a:xfrm>
              <a:off x="4312700" y="3647800"/>
              <a:ext cx="473681" cy="648591"/>
            </a:xfrm>
            <a:prstGeom prst="chevron">
              <a:avLst/>
            </a:prstGeom>
            <a:solidFill>
              <a:srgbClr val="FFC22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Marcador de posición de imagen 32">
            <a:extLst>
              <a:ext uri="{FF2B5EF4-FFF2-40B4-BE49-F238E27FC236}">
                <a16:creationId xmlns:a16="http://schemas.microsoft.com/office/drawing/2014/main" id="{1207C60A-3CA2-397E-97C7-5232CBB985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" b="6837"/>
          <a:stretch>
            <a:fillRect/>
          </a:stretch>
        </p:blipFill>
        <p:spPr/>
      </p:pic>
      <p:pic>
        <p:nvPicPr>
          <p:cNvPr id="39" name="Marcador de posición de imagen 38">
            <a:extLst>
              <a:ext uri="{FF2B5EF4-FFF2-40B4-BE49-F238E27FC236}">
                <a16:creationId xmlns:a16="http://schemas.microsoft.com/office/drawing/2014/main" id="{3FDC2F59-070E-E8F5-7DF7-C41EE900608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0" b="5430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84C1F16-4A70-4AA7-8880-BC96F59DD7AB}"/>
              </a:ext>
            </a:extLst>
          </p:cNvPr>
          <p:cNvGrpSpPr/>
          <p:nvPr/>
        </p:nvGrpSpPr>
        <p:grpSpPr>
          <a:xfrm>
            <a:off x="5663981" y="1733515"/>
            <a:ext cx="873587" cy="1535720"/>
            <a:chOff x="7182034" y="5192864"/>
            <a:chExt cx="825553" cy="145127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3640AA1D-26C4-4C55-98EE-7ED4AAA3FA44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6" name="Rounded Rectangle 4">
                <a:extLst>
                  <a:ext uri="{FF2B5EF4-FFF2-40B4-BE49-F238E27FC236}">
                    <a16:creationId xmlns:a16="http://schemas.microsoft.com/office/drawing/2014/main" id="{DD22D08D-AE3F-497F-9657-BB575D749FE4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47494150-75EA-49BE-B0B8-4530F946266D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" name="Group 6">
                <a:extLst>
                  <a:ext uri="{FF2B5EF4-FFF2-40B4-BE49-F238E27FC236}">
                    <a16:creationId xmlns:a16="http://schemas.microsoft.com/office/drawing/2014/main" id="{7F36DB3A-4600-49FD-B637-0D6E59BE7BEC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9" name="Oval 7">
                  <a:extLst>
                    <a:ext uri="{FF2B5EF4-FFF2-40B4-BE49-F238E27FC236}">
                      <a16:creationId xmlns:a16="http://schemas.microsoft.com/office/drawing/2014/main" id="{C9DD2A03-25F3-4614-8412-61BD1F3577B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0" name="Rounded Rectangle 8">
                  <a:extLst>
                    <a:ext uri="{FF2B5EF4-FFF2-40B4-BE49-F238E27FC236}">
                      <a16:creationId xmlns:a16="http://schemas.microsoft.com/office/drawing/2014/main" id="{7DFE296F-7F38-469E-8118-7AA1F23B1426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88E863E-28ED-48CF-B1EE-CA47A17E8C1E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6FD932-6161-4034-9E5D-E5359082317B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8D1F6-74CB-4464-B58A-DA629BFA83A5}"/>
              </a:ext>
            </a:extLst>
          </p:cNvPr>
          <p:cNvSpPr/>
          <p:nvPr/>
        </p:nvSpPr>
        <p:spPr>
          <a:xfrm rot="18900000">
            <a:off x="3978861" y="3866355"/>
            <a:ext cx="721670" cy="721670"/>
          </a:xfrm>
          <a:prstGeom prst="roundRect">
            <a:avLst/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846B12-3564-4573-B006-89654EFE1A23}"/>
              </a:ext>
            </a:extLst>
          </p:cNvPr>
          <p:cNvSpPr/>
          <p:nvPr/>
        </p:nvSpPr>
        <p:spPr>
          <a:xfrm rot="18900000">
            <a:off x="5743189" y="3866355"/>
            <a:ext cx="721670" cy="721670"/>
          </a:xfrm>
          <a:prstGeom prst="roundRect">
            <a:avLst/>
          </a:prstGeom>
          <a:solidFill>
            <a:srgbClr val="046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E538DD-44E3-4043-97B5-9EBEFBCB1909}"/>
              </a:ext>
            </a:extLst>
          </p:cNvPr>
          <p:cNvSpPr/>
          <p:nvPr/>
        </p:nvSpPr>
        <p:spPr>
          <a:xfrm rot="18900000">
            <a:off x="7507516" y="3866355"/>
            <a:ext cx="721670" cy="721670"/>
          </a:xfrm>
          <a:prstGeom prst="roundRect">
            <a:avLst/>
          </a:prstGeom>
          <a:solidFill>
            <a:srgbClr val="057E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41">
            <a:extLst>
              <a:ext uri="{FF2B5EF4-FFF2-40B4-BE49-F238E27FC236}">
                <a16:creationId xmlns:a16="http://schemas.microsoft.com/office/drawing/2014/main" id="{B5CAF8FC-D27E-4DAC-BCF2-D7B57395B361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Donut 15">
            <a:extLst>
              <a:ext uri="{FF2B5EF4-FFF2-40B4-BE49-F238E27FC236}">
                <a16:creationId xmlns:a16="http://schemas.microsoft.com/office/drawing/2014/main" id="{E2B7DCDD-2B5D-423F-B8A7-E0356129D478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F723BF5D-AE0A-4D17-99C1-482C4BBE0C42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60E11F-44A3-4207-9A48-45D4DA6CC9E6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FCE0B1-36EB-4529-9206-4A80460A6D3E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D1E051-DBBF-4522-AA5B-6EF89484AEBE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640351-702C-4F33-8DE8-727AB61FAB82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45A9A5-85E1-4740-9BF4-CA80E140D667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85EB96-D1D1-4098-BBED-1FFC8901098F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33F42C-284C-40B5-8F1E-76F6D1F49BBE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2E8EA12-EED3-4607-831E-FC8142745B5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892CEE6-E652-41B2-99FC-B7599F5EF9C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DF29712-1F9E-4127-8825-1688CE8E9D09}"/>
              </a:ext>
            </a:extLst>
          </p:cNvPr>
          <p:cNvSpPr txBox="1"/>
          <p:nvPr/>
        </p:nvSpPr>
        <p:spPr>
          <a:xfrm>
            <a:off x="9711888" y="2527896"/>
            <a:ext cx="2101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Mobile app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A8A45A-0477-4BF2-A570-B2A1E28D82AE}"/>
              </a:ext>
            </a:extLst>
          </p:cNvPr>
          <p:cNvSpPr txBox="1"/>
          <p:nvPr/>
        </p:nvSpPr>
        <p:spPr>
          <a:xfrm>
            <a:off x="9726074" y="3877889"/>
            <a:ext cx="223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100% Safe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fast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E40A2E-01F9-4D84-9566-8B4A3FEF0C5A}"/>
              </a:ext>
            </a:extLst>
          </p:cNvPr>
          <p:cNvSpPr txBox="1"/>
          <p:nvPr/>
        </p:nvSpPr>
        <p:spPr>
          <a:xfrm>
            <a:off x="731347" y="3990761"/>
            <a:ext cx="235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spc="300" dirty="0">
                <a:solidFill>
                  <a:schemeClr val="bg1"/>
                </a:solidFill>
                <a:cs typeface="Arial" pitchFamily="34" charset="0"/>
              </a:rPr>
              <a:t>INSERT YOUR DESCRIPTION</a:t>
            </a:r>
            <a:endParaRPr lang="ko-KR" altLang="en-US" sz="1600" spc="3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514E21-5FA4-414F-9750-6BC71BD6A522}"/>
              </a:ext>
            </a:extLst>
          </p:cNvPr>
          <p:cNvSpPr txBox="1"/>
          <p:nvPr/>
        </p:nvSpPr>
        <p:spPr>
          <a:xfrm>
            <a:off x="731347" y="2662189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Payment methods</a:t>
            </a:r>
          </a:p>
        </p:txBody>
      </p:sp>
      <p:pic>
        <p:nvPicPr>
          <p:cNvPr id="41" name="Marcador de posición de imagen 40">
            <a:extLst>
              <a:ext uri="{FF2B5EF4-FFF2-40B4-BE49-F238E27FC236}">
                <a16:creationId xmlns:a16="http://schemas.microsoft.com/office/drawing/2014/main" id="{F5F964AB-3B1E-DEA5-A513-6657DE7A25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3" r="28253"/>
          <a:stretch>
            <a:fillRect/>
          </a:stretch>
        </p:blipFill>
        <p:spPr>
          <a:xfrm>
            <a:off x="5707411" y="1882721"/>
            <a:ext cx="793286" cy="1216036"/>
          </a:xfrm>
        </p:spPr>
      </p:pic>
      <p:grpSp>
        <p:nvGrpSpPr>
          <p:cNvPr id="44" name="Grupo 43">
            <a:extLst>
              <a:ext uri="{FF2B5EF4-FFF2-40B4-BE49-F238E27FC236}">
                <a16:creationId xmlns:a16="http://schemas.microsoft.com/office/drawing/2014/main" id="{B1C1C6ED-D97A-744E-D21E-3872D24194AD}"/>
              </a:ext>
            </a:extLst>
          </p:cNvPr>
          <p:cNvGrpSpPr/>
          <p:nvPr/>
        </p:nvGrpSpPr>
        <p:grpSpPr>
          <a:xfrm>
            <a:off x="100713" y="3068301"/>
            <a:ext cx="662560" cy="494049"/>
            <a:chOff x="215012" y="3068301"/>
            <a:chExt cx="871161" cy="649596"/>
          </a:xfrm>
        </p:grpSpPr>
        <p:sp>
          <p:nvSpPr>
            <p:cNvPr id="42" name="Flecha: cheurón 41">
              <a:extLst>
                <a:ext uri="{FF2B5EF4-FFF2-40B4-BE49-F238E27FC236}">
                  <a16:creationId xmlns:a16="http://schemas.microsoft.com/office/drawing/2014/main" id="{33807A32-4D58-12AC-B710-6A23E7EC75C0}"/>
                </a:ext>
              </a:extLst>
            </p:cNvPr>
            <p:cNvSpPr/>
            <p:nvPr/>
          </p:nvSpPr>
          <p:spPr>
            <a:xfrm>
              <a:off x="215012" y="3069306"/>
              <a:ext cx="473681" cy="648591"/>
            </a:xfrm>
            <a:prstGeom prst="chevron">
              <a:avLst/>
            </a:prstGeom>
            <a:solidFill>
              <a:srgbClr val="FF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3" name="Flecha: cheurón 42">
              <a:extLst>
                <a:ext uri="{FF2B5EF4-FFF2-40B4-BE49-F238E27FC236}">
                  <a16:creationId xmlns:a16="http://schemas.microsoft.com/office/drawing/2014/main" id="{06081F29-5DB2-247F-5FCF-33DC187E9AC5}"/>
                </a:ext>
              </a:extLst>
            </p:cNvPr>
            <p:cNvSpPr/>
            <p:nvPr/>
          </p:nvSpPr>
          <p:spPr>
            <a:xfrm>
              <a:off x="612492" y="3068301"/>
              <a:ext cx="473681" cy="648591"/>
            </a:xfrm>
            <a:prstGeom prst="chevron">
              <a:avLst/>
            </a:prstGeom>
            <a:solidFill>
              <a:srgbClr val="FFC22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0A94B339-7D68-0941-B039-E4AC6D205712}"/>
              </a:ext>
            </a:extLst>
          </p:cNvPr>
          <p:cNvGrpSpPr/>
          <p:nvPr/>
        </p:nvGrpSpPr>
        <p:grpSpPr>
          <a:xfrm flipH="1">
            <a:off x="11297228" y="3195384"/>
            <a:ext cx="662560" cy="494049"/>
            <a:chOff x="215012" y="3068301"/>
            <a:chExt cx="871161" cy="649596"/>
          </a:xfrm>
        </p:grpSpPr>
        <p:sp>
          <p:nvSpPr>
            <p:cNvPr id="46" name="Flecha: cheurón 45">
              <a:extLst>
                <a:ext uri="{FF2B5EF4-FFF2-40B4-BE49-F238E27FC236}">
                  <a16:creationId xmlns:a16="http://schemas.microsoft.com/office/drawing/2014/main" id="{706FB05F-4F9D-8DFC-B553-32CACA14EE79}"/>
                </a:ext>
              </a:extLst>
            </p:cNvPr>
            <p:cNvSpPr/>
            <p:nvPr/>
          </p:nvSpPr>
          <p:spPr>
            <a:xfrm>
              <a:off x="215012" y="3069306"/>
              <a:ext cx="473681" cy="648591"/>
            </a:xfrm>
            <a:prstGeom prst="chevron">
              <a:avLst/>
            </a:prstGeom>
            <a:solidFill>
              <a:srgbClr val="FFC2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  <p:sp>
          <p:nvSpPr>
            <p:cNvPr id="47" name="Flecha: cheurón 46">
              <a:extLst>
                <a:ext uri="{FF2B5EF4-FFF2-40B4-BE49-F238E27FC236}">
                  <a16:creationId xmlns:a16="http://schemas.microsoft.com/office/drawing/2014/main" id="{C24F04D3-4E41-4F11-077D-C23F9326088C}"/>
                </a:ext>
              </a:extLst>
            </p:cNvPr>
            <p:cNvSpPr/>
            <p:nvPr/>
          </p:nvSpPr>
          <p:spPr>
            <a:xfrm>
              <a:off x="612492" y="3068301"/>
              <a:ext cx="473681" cy="648591"/>
            </a:xfrm>
            <a:prstGeom prst="chevron">
              <a:avLst/>
            </a:prstGeom>
            <a:solidFill>
              <a:srgbClr val="FFC221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chemeClr val="tx1"/>
                </a:solidFill>
              </a:endParaRPr>
            </a:p>
          </p:txBody>
        </p:sp>
      </p:grpSp>
      <p:pic>
        <p:nvPicPr>
          <p:cNvPr id="48" name="Imagen 47">
            <a:extLst>
              <a:ext uri="{FF2B5EF4-FFF2-40B4-BE49-F238E27FC236}">
                <a16:creationId xmlns:a16="http://schemas.microsoft.com/office/drawing/2014/main" id="{AC9A64C0-A15F-6494-821E-75A66016C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77"/>
          <a:stretch/>
        </p:blipFill>
        <p:spPr>
          <a:xfrm>
            <a:off x="7968527" y="70823"/>
            <a:ext cx="4429166" cy="1346897"/>
          </a:xfrm>
          <a:prstGeom prst="rect">
            <a:avLst/>
          </a:prstGeom>
        </p:spPr>
      </p:pic>
      <p:sp>
        <p:nvSpPr>
          <p:cNvPr id="49" name="TextBox 8">
            <a:extLst>
              <a:ext uri="{FF2B5EF4-FFF2-40B4-BE49-F238E27FC236}">
                <a16:creationId xmlns:a16="http://schemas.microsoft.com/office/drawing/2014/main" id="{ED3D0B31-67F1-0BE1-8F34-6857E5B94533}"/>
              </a:ext>
            </a:extLst>
          </p:cNvPr>
          <p:cNvSpPr txBox="1"/>
          <p:nvPr/>
        </p:nvSpPr>
        <p:spPr>
          <a:xfrm>
            <a:off x="8193416" y="989385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spc="6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FREE TEMPLATE</a:t>
            </a:r>
            <a:endParaRPr lang="ko-KR" altLang="en-US" sz="1400" b="1" spc="6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5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70C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Personalizado 5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262626"/>
      </a:accent2>
      <a:accent3>
        <a:srgbClr val="FD2906"/>
      </a:accent3>
      <a:accent4>
        <a:srgbClr val="262626"/>
      </a:accent4>
      <a:accent5>
        <a:srgbClr val="FD2906"/>
      </a:accent5>
      <a:accent6>
        <a:srgbClr val="262626"/>
      </a:accent6>
      <a:hlink>
        <a:srgbClr val="0070C0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Personalizado 5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0070C0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4178</TotalTime>
  <Words>1675</Words>
  <Application>Microsoft Office PowerPoint</Application>
  <PresentationFormat>Panorámica</PresentationFormat>
  <Paragraphs>300</Paragraphs>
  <Slides>26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45" baseType="lpstr">
      <vt:lpstr>맑은 고딕</vt:lpstr>
      <vt:lpstr>Aharoni</vt:lpstr>
      <vt:lpstr>Arial</vt:lpstr>
      <vt:lpstr>Arial (Títulos)</vt:lpstr>
      <vt:lpstr>Arial Unicode MS</vt:lpstr>
      <vt:lpstr>Assistant Light</vt:lpstr>
      <vt:lpstr>Calibri</vt:lpstr>
      <vt:lpstr>DM Sans</vt:lpstr>
      <vt:lpstr>FZShuTi</vt:lpstr>
      <vt:lpstr>Kanit Light</vt:lpstr>
      <vt:lpstr>Montserrat</vt:lpstr>
      <vt:lpstr>Raleway</vt:lpstr>
      <vt:lpstr>Roboto Black</vt:lpstr>
      <vt:lpstr>Rubik</vt:lpstr>
      <vt:lpstr>Source Sans Pro</vt:lpstr>
      <vt:lpstr>Wingdings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Walmart</dc:title>
  <dc:creator>slidesppt</dc:creator>
  <cp:lastModifiedBy>eduardo</cp:lastModifiedBy>
  <cp:revision>103</cp:revision>
  <dcterms:created xsi:type="dcterms:W3CDTF">2020-01-20T05:08:25Z</dcterms:created>
  <dcterms:modified xsi:type="dcterms:W3CDTF">2023-12-02T07:26:42Z</dcterms:modified>
  <cp:category>slidesppt.net</cp:category>
</cp:coreProperties>
</file>