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5"/>
    <p:sldMasterId id="2147483673"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528ECF-7260-4EB5-AF4B-F391C03701ED}">
  <a:tblStyle styleId="{76528ECF-7260-4EB5-AF4B-F391C03701E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5" Type="http://schemas.openxmlformats.org/officeDocument/2006/relationships/slide" Target="slides/slide17.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64d3442a3d_0_0:notes"/>
          <p:cNvSpPr/>
          <p:nvPr>
            <p:ph idx="2" type="sldImg"/>
          </p:nvPr>
        </p:nvSpPr>
        <p:spPr>
          <a:xfrm>
            <a:off x="390051" y="685250"/>
            <a:ext cx="6078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64d3442a3d_0_0: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sz="1400"/>
              <a:t>Welcome to the Granite Way Professional Learning for School Year 2019-20.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64d3442a3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4d3442a3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minutes: </a:t>
            </a:r>
            <a:r>
              <a:rPr lang="en"/>
              <a:t>Explain the ways to differentiate according content, process, product and learning environment according to the students’ individual needs of readiness, interest, and learning profile. Using data is the first step in determining what kind of differentiation might be needed and then a teacher can determine how to proceed.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65182c52a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65182c52a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minutes:  Preface the video that this is a teacher sharing their experience with differentiation.  In the video, the teacher talks about no effort or planning is needed “in the moment” of implementation, but some thought about what differentiation is, what he can live with and what his resources are were part of the planning he did.  After the video-quick turn and talk about something that they saw that they might try or that resonated with them.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6f687883b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f687883b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minutes:  Instructions on how to access the module and use printed guide to upgrade a lesson using differentiation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6f687883b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f687883b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a:t>
            </a:r>
            <a:r>
              <a:rPr lang="en"/>
              <a:t> minutes- stop every 8 minutes and share. This learning module will let teachers explore 4 different types of supports they can use to upgrade their lesson. The planning guide asks them to pick at least one from each category.  They may not be able to incorporate every type into their lesson, but hopefully it will give them many ideas that they could use as they teach the standard. You can access the link through the presentation.  When principals give the presentation to teachers, they can e-mail out the link or post it on the board. This module also provides a planning guide for PLCs and a differentiation checklist when upgrading their lesson, which is available through the pentagon shape. It may be helpful to go into the module and show them how it works.  The home button in the bottom corner will return them to the main page.  The first page of the module gives instructions.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65182c52a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65182c52a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minute: In the printed materials is a self-reflection for an educator to determine where they are in the process of designing lessons that are differentiated and meet the needs of the variety of students we serve.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64d3442a3d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4d3442a3d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minutes: Upgrading your lesson.  Either using the lesson you used last month for adding scaffolding OR selecting a standard/lesson that you will be teaching in the future, go through the differentiation checklist to create an opportunities for differentiation. Make a plan for when you will be teaching this lesson prior to the next GWPL.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6f687883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6f687883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65182c52a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65182c52a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73e2b2563a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3e2b2563a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64d3442a3d_0_8:notes"/>
          <p:cNvSpPr/>
          <p:nvPr>
            <p:ph idx="2" type="sldImg"/>
          </p:nvPr>
        </p:nvSpPr>
        <p:spPr>
          <a:xfrm>
            <a:off x="390051" y="685250"/>
            <a:ext cx="6078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64d3442a3d_0_8: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sz="1400"/>
              <a:t>30 second reminder.  </a:t>
            </a:r>
            <a:r>
              <a:rPr lang="en" sz="1400"/>
              <a:t>This is the schedule Principals will follow for their presentations.</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64d3442a3d_0_13:notes"/>
          <p:cNvSpPr/>
          <p:nvPr>
            <p:ph idx="2" type="sldImg"/>
          </p:nvPr>
        </p:nvSpPr>
        <p:spPr>
          <a:xfrm>
            <a:off x="390051" y="685250"/>
            <a:ext cx="6078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64d3442a3d_0_13: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sz="1400"/>
              <a:t>1 minute. </a:t>
            </a:r>
            <a:r>
              <a:rPr lang="en" sz="1400"/>
              <a:t>(Model the use of Language and Content Objectives)</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Read individually or have a person in the group read it.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4d3442a3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4d3442a3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minutes. Connecting to last month’s GWPL, how did the “upgrade” a lesson with scaffolding go? First have individual reflection 2 minutes, then  5  minutes to discuss at their tables and 3 minutes for a whole group share out of “ah ha”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6fb907b53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fb907b53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minutes. Connecting to last month’s GWPL, how did the “upgrade” a lesson with scaffolding go? First have individual reflection 2 minutes, then  5  minutes to discuss at their tables and 3 minutes for a whole group share out of “ah ha”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65182c52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5182c52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minute: Part of the Granite Way includes the Instructional Framework we use.  The Instructional Framework is comprised of multiple components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6f687883be_1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f687883be_1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minute: In this month’s GWPL, we will focus on the </a:t>
            </a:r>
            <a:r>
              <a:rPr lang="en"/>
              <a:t>Planning components, particularly using the info in the Lesson Design Template to plan for differentiation.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6f687883be_1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88" name="Google Shape;188;g6f687883be_14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3 minutes: </a:t>
            </a:r>
            <a:r>
              <a:rPr lang="en" sz="1200">
                <a:solidFill>
                  <a:schemeClr val="dk1"/>
                </a:solidFill>
                <a:latin typeface="Calibri"/>
                <a:ea typeface="Calibri"/>
                <a:cs typeface="Calibri"/>
                <a:sym typeface="Calibri"/>
              </a:rPr>
              <a:t>Lesson Design Template is a visual cue that reminds us to include extensions and interventions as part of our planning to help differentiate for the learners. Interventions and extensions have always been an expectation.  Our goal is to provide tools for implementing interventions and extensions.</a:t>
            </a:r>
            <a:endParaRPr b="0" i="0" sz="1200" u="none" cap="none" strike="noStrike">
              <a:solidFill>
                <a:schemeClr val="dk1"/>
              </a:solidFill>
              <a:latin typeface="Calibri"/>
              <a:ea typeface="Calibri"/>
              <a:cs typeface="Calibri"/>
              <a:sym typeface="Calibri"/>
            </a:endParaRPr>
          </a:p>
        </p:txBody>
      </p:sp>
      <p:sp>
        <p:nvSpPr>
          <p:cNvPr id="189" name="Google Shape;189;g6f687883be_14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cxnSp>
        <p:nvCxnSpPr>
          <p:cNvPr id="60" name="Google Shape;60;p14"/>
          <p:cNvCxnSpPr/>
          <p:nvPr/>
        </p:nvCxnSpPr>
        <p:spPr>
          <a:xfrm>
            <a:off x="685800" y="2549129"/>
            <a:ext cx="7848600" cy="1200"/>
          </a:xfrm>
          <a:prstGeom prst="straightConnector1">
            <a:avLst/>
          </a:prstGeom>
          <a:noFill/>
          <a:ln cap="flat" cmpd="sng" w="19050">
            <a:solidFill>
              <a:schemeClr val="dk2"/>
            </a:solidFill>
            <a:prstDash val="solid"/>
            <a:round/>
            <a:headEnd len="sm" w="sm" type="none"/>
            <a:tailEnd len="sm" w="sm" type="none"/>
          </a:ln>
        </p:spPr>
      </p:cxnSp>
      <p:sp>
        <p:nvSpPr>
          <p:cNvPr id="61" name="Google Shape;61;p14"/>
          <p:cNvSpPr txBox="1"/>
          <p:nvPr>
            <p:ph type="ctrTitle"/>
          </p:nvPr>
        </p:nvSpPr>
        <p:spPr>
          <a:xfrm>
            <a:off x="685800" y="1028702"/>
            <a:ext cx="7848600" cy="1445400"/>
          </a:xfrm>
          <a:prstGeom prst="rect">
            <a:avLst/>
          </a:prstGeom>
          <a:noFill/>
          <a:ln>
            <a:noFill/>
          </a:ln>
        </p:spPr>
        <p:txBody>
          <a:bodyPr anchorCtr="0" anchor="b" bIns="68575" lIns="68575" spcFirstLastPara="1" rIns="68575" wrap="square" tIns="68575">
            <a:noAutofit/>
          </a:bodyPr>
          <a:lstStyle>
            <a:lvl1pPr indent="0" lvl="0" marL="0" marR="0" rtl="0" algn="l">
              <a:spcBef>
                <a:spcPts val="0"/>
              </a:spcBef>
              <a:spcAft>
                <a:spcPts val="0"/>
              </a:spcAft>
              <a:buSzPts val="1100"/>
              <a:buNone/>
              <a:defRPr b="0" i="0" sz="29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5pPr>
            <a:lvl6pPr indent="0" lvl="5" marL="3429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6pPr>
            <a:lvl7pPr indent="0" lvl="6" marL="6858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7pPr>
            <a:lvl8pPr indent="0" lvl="7" marL="10287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8pPr>
            <a:lvl9pPr indent="0" lvl="8" marL="13716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9pPr>
          </a:lstStyle>
          <a:p/>
        </p:txBody>
      </p:sp>
      <p:sp>
        <p:nvSpPr>
          <p:cNvPr id="62" name="Google Shape;62;p14"/>
          <p:cNvSpPr txBox="1"/>
          <p:nvPr>
            <p:ph idx="1" type="subTitle"/>
          </p:nvPr>
        </p:nvSpPr>
        <p:spPr>
          <a:xfrm>
            <a:off x="685800" y="2628900"/>
            <a:ext cx="6400800" cy="1314600"/>
          </a:xfrm>
          <a:prstGeom prst="rect">
            <a:avLst/>
          </a:prstGeom>
          <a:noFill/>
          <a:ln>
            <a:noFill/>
          </a:ln>
        </p:spPr>
        <p:txBody>
          <a:bodyPr anchorCtr="0" anchor="t" bIns="68575" lIns="68575" spcFirstLastPara="1" rIns="68575" wrap="square" tIns="68575">
            <a:noAutofit/>
          </a:bodyPr>
          <a:lstStyle>
            <a:lvl1pPr indent="0" lvl="0" marL="0" marR="0" rtl="0" algn="l">
              <a:spcBef>
                <a:spcPts val="300"/>
              </a:spcBef>
              <a:spcAft>
                <a:spcPts val="0"/>
              </a:spcAft>
              <a:buClr>
                <a:schemeClr val="accent1"/>
              </a:buClr>
              <a:buSzPts val="1100"/>
              <a:buFont typeface="Arial"/>
              <a:buNone/>
              <a:defRPr b="0" i="0" sz="1300" u="none" cap="none" strike="noStrike">
                <a:solidFill>
                  <a:srgbClr val="3F3F3F"/>
                </a:solidFill>
                <a:latin typeface="Arial"/>
                <a:ea typeface="Arial"/>
                <a:cs typeface="Arial"/>
                <a:sym typeface="Arial"/>
              </a:defRPr>
            </a:lvl1pPr>
            <a:lvl2pPr indent="0" lvl="1" marL="254000" marR="0" rtl="0" algn="ctr">
              <a:spcBef>
                <a:spcPts val="200"/>
              </a:spcBef>
              <a:spcAft>
                <a:spcPts val="0"/>
              </a:spcAft>
              <a:buClr>
                <a:schemeClr val="accent1"/>
              </a:buClr>
              <a:buSzPts val="900"/>
              <a:buFont typeface="Arial"/>
              <a:buNone/>
              <a:defRPr b="0" i="0" sz="1100" u="none" cap="none" strike="noStrike">
                <a:solidFill>
                  <a:srgbClr val="888888"/>
                </a:solidFill>
                <a:latin typeface="Arial"/>
                <a:ea typeface="Arial"/>
                <a:cs typeface="Arial"/>
                <a:sym typeface="Arial"/>
              </a:defRPr>
            </a:lvl2pPr>
            <a:lvl3pPr indent="0" lvl="2" marL="495300" marR="0" rtl="0" algn="ctr">
              <a:spcBef>
                <a:spcPts val="200"/>
              </a:spcBef>
              <a:spcAft>
                <a:spcPts val="0"/>
              </a:spcAft>
              <a:buClr>
                <a:schemeClr val="accent1"/>
              </a:buClr>
              <a:buSzPts val="900"/>
              <a:buFont typeface="Arial"/>
              <a:buNone/>
              <a:defRPr b="0" i="0" sz="1000" u="none" cap="none" strike="noStrike">
                <a:solidFill>
                  <a:srgbClr val="888888"/>
                </a:solidFill>
                <a:latin typeface="Arial"/>
                <a:ea typeface="Arial"/>
                <a:cs typeface="Arial"/>
                <a:sym typeface="Arial"/>
              </a:defRPr>
            </a:lvl3pPr>
            <a:lvl4pPr indent="0" lvl="3" marL="749300" marR="0" rtl="0" algn="ctr">
              <a:spcBef>
                <a:spcPts val="200"/>
              </a:spcBef>
              <a:spcAft>
                <a:spcPts val="0"/>
              </a:spcAft>
              <a:buClr>
                <a:schemeClr val="accent1"/>
              </a:buClr>
              <a:buSzPts val="800"/>
              <a:buFont typeface="Arial"/>
              <a:buNone/>
              <a:defRPr b="0" i="0" sz="800" u="none" cap="none" strike="noStrike">
                <a:solidFill>
                  <a:srgbClr val="888888"/>
                </a:solidFill>
                <a:latin typeface="Arial"/>
                <a:ea typeface="Arial"/>
                <a:cs typeface="Arial"/>
                <a:sym typeface="Arial"/>
              </a:defRPr>
            </a:lvl4pPr>
            <a:lvl5pPr indent="-12700" lvl="4" marL="1003300" marR="0" rtl="0" algn="ctr">
              <a:spcBef>
                <a:spcPts val="200"/>
              </a:spcBef>
              <a:spcAft>
                <a:spcPts val="0"/>
              </a:spcAft>
              <a:buClr>
                <a:schemeClr val="accent1"/>
              </a:buClr>
              <a:buSzPts val="800"/>
              <a:buFont typeface="Arial"/>
              <a:buNone/>
              <a:defRPr b="0" i="0" sz="800" u="none" cap="none" strike="noStrike">
                <a:solidFill>
                  <a:srgbClr val="888888"/>
                </a:solidFill>
                <a:latin typeface="Arial"/>
                <a:ea typeface="Arial"/>
                <a:cs typeface="Arial"/>
                <a:sym typeface="Arial"/>
              </a:defRPr>
            </a:lvl5pPr>
            <a:lvl6pPr indent="0" lvl="5" marL="1244600" marR="0" rtl="0" algn="ctr">
              <a:spcBef>
                <a:spcPts val="100"/>
              </a:spcBef>
              <a:spcAft>
                <a:spcPts val="0"/>
              </a:spcAft>
              <a:buClr>
                <a:schemeClr val="accent1"/>
              </a:buClr>
              <a:buSzPts val="700"/>
              <a:buFont typeface="Arial"/>
              <a:buNone/>
              <a:defRPr b="0" i="0" sz="700" u="none" cap="none" strike="noStrike">
                <a:solidFill>
                  <a:srgbClr val="888888"/>
                </a:solidFill>
                <a:latin typeface="Arial"/>
                <a:ea typeface="Arial"/>
                <a:cs typeface="Arial"/>
                <a:sym typeface="Arial"/>
              </a:defRPr>
            </a:lvl6pPr>
            <a:lvl7pPr indent="0" lvl="6" marL="1498600" marR="0" rtl="0" algn="ctr">
              <a:spcBef>
                <a:spcPts val="100"/>
              </a:spcBef>
              <a:spcAft>
                <a:spcPts val="0"/>
              </a:spcAft>
              <a:buClr>
                <a:schemeClr val="accent1"/>
              </a:buClr>
              <a:buSzPts val="700"/>
              <a:buFont typeface="Arial"/>
              <a:buNone/>
              <a:defRPr b="0" i="0" sz="700" u="none" cap="none" strike="noStrike">
                <a:solidFill>
                  <a:srgbClr val="888888"/>
                </a:solidFill>
                <a:latin typeface="Arial"/>
                <a:ea typeface="Arial"/>
                <a:cs typeface="Arial"/>
                <a:sym typeface="Arial"/>
              </a:defRPr>
            </a:lvl7pPr>
            <a:lvl8pPr indent="-12700" lvl="7" marL="1752600" marR="0" rtl="0" algn="ctr">
              <a:spcBef>
                <a:spcPts val="100"/>
              </a:spcBef>
              <a:spcAft>
                <a:spcPts val="0"/>
              </a:spcAft>
              <a:buClr>
                <a:schemeClr val="accent1"/>
              </a:buClr>
              <a:buSzPts val="700"/>
              <a:buFont typeface="Arial"/>
              <a:buNone/>
              <a:defRPr b="0" i="0" sz="700" u="none" cap="none" strike="noStrike">
                <a:solidFill>
                  <a:srgbClr val="888888"/>
                </a:solidFill>
                <a:latin typeface="Arial"/>
                <a:ea typeface="Arial"/>
                <a:cs typeface="Arial"/>
                <a:sym typeface="Arial"/>
              </a:defRPr>
            </a:lvl8pPr>
            <a:lvl9pPr indent="0" lvl="8" marL="1993900" marR="0" rtl="0" algn="ctr">
              <a:spcBef>
                <a:spcPts val="100"/>
              </a:spcBef>
              <a:spcAft>
                <a:spcPts val="0"/>
              </a:spcAft>
              <a:buClr>
                <a:schemeClr val="accent1"/>
              </a:buClr>
              <a:buSzPts val="700"/>
              <a:buFont typeface="Arial"/>
              <a:buNone/>
              <a:defRPr b="0" i="0" sz="700" u="none" cap="none" strike="noStrike">
                <a:solidFill>
                  <a:srgbClr val="888888"/>
                </a:solidFill>
                <a:latin typeface="Arial"/>
                <a:ea typeface="Arial"/>
                <a:cs typeface="Arial"/>
                <a:sym typeface="Arial"/>
              </a:defRPr>
            </a:lvl9pPr>
          </a:lstStyle>
          <a:p/>
        </p:txBody>
      </p:sp>
      <p:sp>
        <p:nvSpPr>
          <p:cNvPr id="63" name="Google Shape;63;p14"/>
          <p:cNvSpPr txBox="1"/>
          <p:nvPr>
            <p:ph idx="10" type="dt"/>
          </p:nvPr>
        </p:nvSpPr>
        <p:spPr>
          <a:xfrm>
            <a:off x="457200" y="14288"/>
            <a:ext cx="2895600" cy="246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700" u="none" cap="none" strike="noStrike">
                <a:solidFill>
                  <a:srgbClr val="FFFFFF"/>
                </a:solidFill>
                <a:latin typeface="Arial"/>
                <a:ea typeface="Arial"/>
                <a:cs typeface="Arial"/>
                <a:sym typeface="Arial"/>
              </a:defRPr>
            </a:lvl1pPr>
            <a:lvl2pPr indent="0" lvl="1" marL="3429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indent="0" lvl="2" marL="6858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indent="0" lvl="3" marL="10287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indent="0" lvl="4" marL="13716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indent="0" lvl="5" marL="17145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indent="0" lvl="6" marL="20574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indent="0" lvl="7" marL="24003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indent="0" lvl="8" marL="27432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4" name="Google Shape;64;p14"/>
          <p:cNvSpPr txBox="1"/>
          <p:nvPr>
            <p:ph idx="11" type="ftr"/>
          </p:nvPr>
        </p:nvSpPr>
        <p:spPr>
          <a:xfrm>
            <a:off x="3429000" y="14288"/>
            <a:ext cx="4114800" cy="2463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100"/>
              <a:buNone/>
              <a:defRPr b="0" i="0" sz="700" u="none" cap="none" strike="noStrike">
                <a:solidFill>
                  <a:srgbClr val="FFFFFF"/>
                </a:solidFill>
                <a:latin typeface="Arial"/>
                <a:ea typeface="Arial"/>
                <a:cs typeface="Arial"/>
                <a:sym typeface="Arial"/>
              </a:defRPr>
            </a:lvl1pPr>
            <a:lvl2pPr indent="0" lvl="1" marL="3429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indent="0" lvl="2" marL="6858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indent="0" lvl="3" marL="10287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indent="0" lvl="4" marL="13716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indent="0" lvl="5" marL="17145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indent="0" lvl="6" marL="20574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indent="0" lvl="7" marL="24003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indent="0" lvl="8" marL="27432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5" name="Google Shape;65;p14"/>
          <p:cNvSpPr txBox="1"/>
          <p:nvPr>
            <p:ph idx="12" type="sldNum"/>
          </p:nvPr>
        </p:nvSpPr>
        <p:spPr>
          <a:xfrm>
            <a:off x="7620000" y="14288"/>
            <a:ext cx="1066800" cy="2463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1" i="0" sz="800" u="none" cap="none" strike="noStrike">
                <a:solidFill>
                  <a:srgbClr val="FFFFFF"/>
                </a:solidFill>
                <a:latin typeface="Arial"/>
                <a:ea typeface="Arial"/>
                <a:cs typeface="Arial"/>
                <a:sym typeface="Arial"/>
              </a:defRPr>
            </a:lvl1pPr>
            <a:lvl2pPr indent="0" lvl="1" marL="0" marR="0" rtl="0" algn="l">
              <a:spcBef>
                <a:spcPts val="0"/>
              </a:spcBef>
              <a:spcAft>
                <a:spcPts val="0"/>
              </a:spcAft>
              <a:buNone/>
              <a:defRPr b="1" i="0" sz="800" u="none" cap="none" strike="noStrike">
                <a:solidFill>
                  <a:srgbClr val="FFFFFF"/>
                </a:solidFill>
                <a:latin typeface="Arial"/>
                <a:ea typeface="Arial"/>
                <a:cs typeface="Arial"/>
                <a:sym typeface="Arial"/>
              </a:defRPr>
            </a:lvl2pPr>
            <a:lvl3pPr indent="0" lvl="2" marL="0" marR="0" rtl="0" algn="l">
              <a:spcBef>
                <a:spcPts val="0"/>
              </a:spcBef>
              <a:spcAft>
                <a:spcPts val="0"/>
              </a:spcAft>
              <a:buNone/>
              <a:defRPr b="1" i="0" sz="800" u="none" cap="none" strike="noStrike">
                <a:solidFill>
                  <a:srgbClr val="FFFFFF"/>
                </a:solidFill>
                <a:latin typeface="Arial"/>
                <a:ea typeface="Arial"/>
                <a:cs typeface="Arial"/>
                <a:sym typeface="Arial"/>
              </a:defRPr>
            </a:lvl3pPr>
            <a:lvl4pPr indent="0" lvl="3" marL="0" marR="0" rtl="0" algn="l">
              <a:spcBef>
                <a:spcPts val="0"/>
              </a:spcBef>
              <a:spcAft>
                <a:spcPts val="0"/>
              </a:spcAft>
              <a:buNone/>
              <a:defRPr b="1" i="0" sz="800" u="none" cap="none" strike="noStrike">
                <a:solidFill>
                  <a:srgbClr val="FFFFFF"/>
                </a:solidFill>
                <a:latin typeface="Arial"/>
                <a:ea typeface="Arial"/>
                <a:cs typeface="Arial"/>
                <a:sym typeface="Arial"/>
              </a:defRPr>
            </a:lvl4pPr>
            <a:lvl5pPr indent="0" lvl="4" marL="0" marR="0" rtl="0" algn="l">
              <a:spcBef>
                <a:spcPts val="0"/>
              </a:spcBef>
              <a:spcAft>
                <a:spcPts val="0"/>
              </a:spcAft>
              <a:buNone/>
              <a:defRPr b="1" i="0" sz="800" u="none" cap="none" strike="noStrike">
                <a:solidFill>
                  <a:srgbClr val="FFFFFF"/>
                </a:solidFill>
                <a:latin typeface="Arial"/>
                <a:ea typeface="Arial"/>
                <a:cs typeface="Arial"/>
                <a:sym typeface="Arial"/>
              </a:defRPr>
            </a:lvl5pPr>
            <a:lvl6pPr indent="0" lvl="5" marL="0" marR="0" rtl="0" algn="l">
              <a:spcBef>
                <a:spcPts val="0"/>
              </a:spcBef>
              <a:spcAft>
                <a:spcPts val="0"/>
              </a:spcAft>
              <a:buNone/>
              <a:defRPr b="1" i="0" sz="800" u="none" cap="none" strike="noStrike">
                <a:solidFill>
                  <a:srgbClr val="FFFFFF"/>
                </a:solidFill>
                <a:latin typeface="Arial"/>
                <a:ea typeface="Arial"/>
                <a:cs typeface="Arial"/>
                <a:sym typeface="Arial"/>
              </a:defRPr>
            </a:lvl6pPr>
            <a:lvl7pPr indent="0" lvl="6" marL="0" marR="0" rtl="0" algn="l">
              <a:spcBef>
                <a:spcPts val="0"/>
              </a:spcBef>
              <a:spcAft>
                <a:spcPts val="0"/>
              </a:spcAft>
              <a:buNone/>
              <a:defRPr b="1" i="0" sz="800" u="none" cap="none" strike="noStrike">
                <a:solidFill>
                  <a:srgbClr val="FFFFFF"/>
                </a:solidFill>
                <a:latin typeface="Arial"/>
                <a:ea typeface="Arial"/>
                <a:cs typeface="Arial"/>
                <a:sym typeface="Arial"/>
              </a:defRPr>
            </a:lvl7pPr>
            <a:lvl8pPr indent="0" lvl="7" marL="0" marR="0" rtl="0" algn="l">
              <a:spcBef>
                <a:spcPts val="0"/>
              </a:spcBef>
              <a:spcAft>
                <a:spcPts val="0"/>
              </a:spcAft>
              <a:buNone/>
              <a:defRPr b="1" i="0" sz="800" u="none" cap="none" strike="noStrike">
                <a:solidFill>
                  <a:srgbClr val="FFFFFF"/>
                </a:solidFill>
                <a:latin typeface="Arial"/>
                <a:ea typeface="Arial"/>
                <a:cs typeface="Arial"/>
                <a:sym typeface="Arial"/>
              </a:defRPr>
            </a:lvl8pPr>
            <a:lvl9pPr indent="0" lvl="8" marL="0" marR="0" rtl="0" algn="l">
              <a:spcBef>
                <a:spcPts val="0"/>
              </a:spcBef>
              <a:spcAft>
                <a:spcPts val="0"/>
              </a:spcAft>
              <a:buNone/>
              <a:defRPr b="1" i="0" sz="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5"/>
          <p:cNvSpPr txBox="1"/>
          <p:nvPr>
            <p:ph type="title"/>
          </p:nvPr>
        </p:nvSpPr>
        <p:spPr>
          <a:xfrm>
            <a:off x="457200" y="400050"/>
            <a:ext cx="8229600" cy="7428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5pPr>
            <a:lvl6pPr indent="0" lvl="5" marL="3429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6pPr>
            <a:lvl7pPr indent="0" lvl="6" marL="6858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7pPr>
            <a:lvl8pPr indent="0" lvl="7" marL="10287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8pPr>
            <a:lvl9pPr indent="0" lvl="8" marL="13716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9pPr>
          </a:lstStyle>
          <a:p/>
        </p:txBody>
      </p:sp>
      <p:sp>
        <p:nvSpPr>
          <p:cNvPr id="68" name="Google Shape;68;p15"/>
          <p:cNvSpPr txBox="1"/>
          <p:nvPr>
            <p:ph idx="1" type="body"/>
          </p:nvPr>
        </p:nvSpPr>
        <p:spPr>
          <a:xfrm>
            <a:off x="457200" y="1200150"/>
            <a:ext cx="8229600" cy="3657600"/>
          </a:xfrm>
          <a:prstGeom prst="rect">
            <a:avLst/>
          </a:prstGeom>
          <a:noFill/>
          <a:ln>
            <a:noFill/>
          </a:ln>
        </p:spPr>
        <p:txBody>
          <a:bodyPr anchorCtr="0" anchor="t" bIns="68575" lIns="68575" spcFirstLastPara="1" rIns="68575" wrap="square" tIns="68575">
            <a:noAutofit/>
          </a:bodyPr>
          <a:lstStyle>
            <a:lvl1pPr indent="-298450" lvl="0" marL="457200" marR="0" rtl="0" algn="l">
              <a:spcBef>
                <a:spcPts val="300"/>
              </a:spcBef>
              <a:spcAft>
                <a:spcPts val="0"/>
              </a:spcAft>
              <a:buClr>
                <a:schemeClr val="accent1"/>
              </a:buClr>
              <a:buSzPts val="1100"/>
              <a:buFont typeface="Arial"/>
              <a:buChar char="•"/>
              <a:defRPr b="0" i="0" sz="1300" u="none" cap="none" strike="noStrike">
                <a:solidFill>
                  <a:schemeClr val="dk1"/>
                </a:solidFill>
                <a:latin typeface="Arial"/>
                <a:ea typeface="Arial"/>
                <a:cs typeface="Arial"/>
                <a:sym typeface="Arial"/>
              </a:defRPr>
            </a:lvl1pPr>
            <a:lvl2pPr indent="-285750" lvl="1" marL="914400" marR="0" rtl="0" algn="l">
              <a:spcBef>
                <a:spcPts val="200"/>
              </a:spcBef>
              <a:spcAft>
                <a:spcPts val="0"/>
              </a:spcAft>
              <a:buClr>
                <a:schemeClr val="accent1"/>
              </a:buClr>
              <a:buSzPts val="900"/>
              <a:buFont typeface="Arial"/>
              <a:buChar char="•"/>
              <a:defRPr b="0" i="0" sz="1100" u="none" cap="none" strike="noStrike">
                <a:solidFill>
                  <a:schemeClr val="dk1"/>
                </a:solidFill>
                <a:latin typeface="Arial"/>
                <a:ea typeface="Arial"/>
                <a:cs typeface="Arial"/>
                <a:sym typeface="Arial"/>
              </a:defRPr>
            </a:lvl2pPr>
            <a:lvl3pPr indent="-285750" lvl="2" marL="1371600" marR="0" rtl="0" algn="l">
              <a:spcBef>
                <a:spcPts val="200"/>
              </a:spcBef>
              <a:spcAft>
                <a:spcPts val="0"/>
              </a:spcAft>
              <a:buClr>
                <a:schemeClr val="accent1"/>
              </a:buClr>
              <a:buSzPts val="900"/>
              <a:buFont typeface="Arial"/>
              <a:buChar char="•"/>
              <a:defRPr b="0" i="0" sz="1000" u="none" cap="none" strike="noStrike">
                <a:solidFill>
                  <a:schemeClr val="dk1"/>
                </a:solidFill>
                <a:latin typeface="Arial"/>
                <a:ea typeface="Arial"/>
                <a:cs typeface="Arial"/>
                <a:sym typeface="Arial"/>
              </a:defRPr>
            </a:lvl3pPr>
            <a:lvl4pPr indent="-279400" lvl="3" marL="1828800" marR="0" rtl="0" algn="l">
              <a:spcBef>
                <a:spcPts val="200"/>
              </a:spcBef>
              <a:spcAft>
                <a:spcPts val="0"/>
              </a:spcAft>
              <a:buClr>
                <a:schemeClr val="accent1"/>
              </a:buClr>
              <a:buSzPts val="800"/>
              <a:buFont typeface="Arial"/>
              <a:buChar char="•"/>
              <a:defRPr b="0" i="0" sz="800" u="none" cap="none" strike="noStrike">
                <a:solidFill>
                  <a:schemeClr val="dk1"/>
                </a:solidFill>
                <a:latin typeface="Arial"/>
                <a:ea typeface="Arial"/>
                <a:cs typeface="Arial"/>
                <a:sym typeface="Arial"/>
              </a:defRPr>
            </a:lvl4pPr>
            <a:lvl5pPr indent="-279400" lvl="4" marL="2286000" marR="0" rtl="0" algn="l">
              <a:spcBef>
                <a:spcPts val="200"/>
              </a:spcBef>
              <a:spcAft>
                <a:spcPts val="0"/>
              </a:spcAft>
              <a:buClr>
                <a:schemeClr val="accent1"/>
              </a:buClr>
              <a:buSzPts val="800"/>
              <a:buFont typeface="Arial"/>
              <a:buChar char="•"/>
              <a:defRPr b="0" i="0" sz="800" u="none" cap="none" strike="noStrike">
                <a:solidFill>
                  <a:schemeClr val="dk1"/>
                </a:solidFill>
                <a:latin typeface="Arial"/>
                <a:ea typeface="Arial"/>
                <a:cs typeface="Arial"/>
                <a:sym typeface="Arial"/>
              </a:defRPr>
            </a:lvl5pPr>
            <a:lvl6pPr indent="-273050" lvl="5" marL="2743200" marR="0" rtl="0" algn="l">
              <a:spcBef>
                <a:spcPts val="100"/>
              </a:spcBef>
              <a:spcAft>
                <a:spcPts val="0"/>
              </a:spcAft>
              <a:buClr>
                <a:schemeClr val="accent1"/>
              </a:buClr>
              <a:buSzPts val="700"/>
              <a:buFont typeface="Arial"/>
              <a:buChar char="•"/>
              <a:defRPr b="0" i="0" sz="700" u="none" cap="none" strike="noStrike">
                <a:solidFill>
                  <a:schemeClr val="dk1"/>
                </a:solidFill>
                <a:latin typeface="Arial"/>
                <a:ea typeface="Arial"/>
                <a:cs typeface="Arial"/>
                <a:sym typeface="Arial"/>
              </a:defRPr>
            </a:lvl6pPr>
            <a:lvl7pPr indent="-273050" lvl="6" marL="3200400" marR="0" rtl="0" algn="l">
              <a:spcBef>
                <a:spcPts val="100"/>
              </a:spcBef>
              <a:spcAft>
                <a:spcPts val="0"/>
              </a:spcAft>
              <a:buClr>
                <a:schemeClr val="accent1"/>
              </a:buClr>
              <a:buSzPts val="700"/>
              <a:buFont typeface="Arial"/>
              <a:buChar char="•"/>
              <a:defRPr b="0" i="0" sz="700" u="none" cap="none" strike="noStrike">
                <a:solidFill>
                  <a:schemeClr val="dk1"/>
                </a:solidFill>
                <a:latin typeface="Arial"/>
                <a:ea typeface="Arial"/>
                <a:cs typeface="Arial"/>
                <a:sym typeface="Arial"/>
              </a:defRPr>
            </a:lvl7pPr>
            <a:lvl8pPr indent="-273050" lvl="7" marL="3657600" marR="0" rtl="0" algn="l">
              <a:spcBef>
                <a:spcPts val="100"/>
              </a:spcBef>
              <a:spcAft>
                <a:spcPts val="0"/>
              </a:spcAft>
              <a:buClr>
                <a:schemeClr val="accent1"/>
              </a:buClr>
              <a:buSzPts val="700"/>
              <a:buFont typeface="Arial"/>
              <a:buChar char="•"/>
              <a:defRPr b="0" i="0" sz="700" u="none" cap="none" strike="noStrike">
                <a:solidFill>
                  <a:schemeClr val="dk1"/>
                </a:solidFill>
                <a:latin typeface="Arial"/>
                <a:ea typeface="Arial"/>
                <a:cs typeface="Arial"/>
                <a:sym typeface="Arial"/>
              </a:defRPr>
            </a:lvl8pPr>
            <a:lvl9pPr indent="-273050" lvl="8" marL="4114800" marR="0" rtl="0" algn="l">
              <a:spcBef>
                <a:spcPts val="100"/>
              </a:spcBef>
              <a:spcAft>
                <a:spcPts val="0"/>
              </a:spcAft>
              <a:buClr>
                <a:schemeClr val="accent1"/>
              </a:buClr>
              <a:buSzPts val="700"/>
              <a:buFont typeface="Arial"/>
              <a:buChar char="•"/>
              <a:defRPr b="0" i="0" sz="700" u="none" cap="none" strike="noStrike">
                <a:solidFill>
                  <a:schemeClr val="dk1"/>
                </a:solidFill>
                <a:latin typeface="Arial"/>
                <a:ea typeface="Arial"/>
                <a:cs typeface="Arial"/>
                <a:sym typeface="Arial"/>
              </a:defRPr>
            </a:lvl9pPr>
          </a:lstStyle>
          <a:p/>
        </p:txBody>
      </p:sp>
      <p:sp>
        <p:nvSpPr>
          <p:cNvPr id="69" name="Google Shape;69;p15"/>
          <p:cNvSpPr txBox="1"/>
          <p:nvPr>
            <p:ph idx="10" type="dt"/>
          </p:nvPr>
        </p:nvSpPr>
        <p:spPr>
          <a:xfrm>
            <a:off x="457200" y="14288"/>
            <a:ext cx="2895600" cy="246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700">
                <a:solidFill>
                  <a:srgbClr val="FFFFFF"/>
                </a:solidFill>
                <a:latin typeface="Arial"/>
                <a:ea typeface="Arial"/>
                <a:cs typeface="Arial"/>
                <a:sym typeface="Arial"/>
              </a:defRPr>
            </a:lvl1pPr>
            <a:lvl2pPr indent="0" lvl="1" marL="3429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indent="0" lvl="2" marL="6858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indent="0" lvl="3" marL="10287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indent="0" lvl="4" marL="13716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indent="0" lvl="5" marL="17145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indent="0" lvl="6" marL="20574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indent="0" lvl="7" marL="24003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indent="0" lvl="8" marL="27432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70" name="Google Shape;70;p15"/>
          <p:cNvSpPr txBox="1"/>
          <p:nvPr>
            <p:ph idx="11" type="ftr"/>
          </p:nvPr>
        </p:nvSpPr>
        <p:spPr>
          <a:xfrm>
            <a:off x="3429000" y="14288"/>
            <a:ext cx="4114800" cy="2463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100"/>
              <a:buNone/>
              <a:defRPr sz="700">
                <a:solidFill>
                  <a:srgbClr val="FFFFFF"/>
                </a:solidFill>
                <a:latin typeface="Arial"/>
                <a:ea typeface="Arial"/>
                <a:cs typeface="Arial"/>
                <a:sym typeface="Arial"/>
              </a:defRPr>
            </a:lvl1pPr>
            <a:lvl2pPr indent="0" lvl="1" marL="3429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indent="0" lvl="2" marL="6858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indent="0" lvl="3" marL="10287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indent="0" lvl="4" marL="13716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indent="0" lvl="5" marL="17145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indent="0" lvl="6" marL="20574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indent="0" lvl="7" marL="24003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indent="0" lvl="8" marL="27432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71" name="Google Shape;71;p15"/>
          <p:cNvSpPr txBox="1"/>
          <p:nvPr>
            <p:ph idx="12" type="sldNum"/>
          </p:nvPr>
        </p:nvSpPr>
        <p:spPr>
          <a:xfrm>
            <a:off x="7620000" y="14288"/>
            <a:ext cx="1066800" cy="2463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1" sz="800">
                <a:solidFill>
                  <a:srgbClr val="FFFFFF"/>
                </a:solidFill>
                <a:latin typeface="Arial"/>
                <a:ea typeface="Arial"/>
                <a:cs typeface="Arial"/>
                <a:sym typeface="Arial"/>
              </a:defRPr>
            </a:lvl1pPr>
            <a:lvl2pPr indent="0" lvl="1" marL="0" marR="0" rtl="0" algn="l">
              <a:spcBef>
                <a:spcPts val="0"/>
              </a:spcBef>
              <a:spcAft>
                <a:spcPts val="0"/>
              </a:spcAft>
              <a:buNone/>
              <a:defRPr b="1" sz="800">
                <a:solidFill>
                  <a:srgbClr val="FFFFFF"/>
                </a:solidFill>
                <a:latin typeface="Arial"/>
                <a:ea typeface="Arial"/>
                <a:cs typeface="Arial"/>
                <a:sym typeface="Arial"/>
              </a:defRPr>
            </a:lvl2pPr>
            <a:lvl3pPr indent="0" lvl="2" marL="0" marR="0" rtl="0" algn="l">
              <a:spcBef>
                <a:spcPts val="0"/>
              </a:spcBef>
              <a:spcAft>
                <a:spcPts val="0"/>
              </a:spcAft>
              <a:buNone/>
              <a:defRPr b="1" sz="800">
                <a:solidFill>
                  <a:srgbClr val="FFFFFF"/>
                </a:solidFill>
                <a:latin typeface="Arial"/>
                <a:ea typeface="Arial"/>
                <a:cs typeface="Arial"/>
                <a:sym typeface="Arial"/>
              </a:defRPr>
            </a:lvl3pPr>
            <a:lvl4pPr indent="0" lvl="3" marL="0" marR="0" rtl="0" algn="l">
              <a:spcBef>
                <a:spcPts val="0"/>
              </a:spcBef>
              <a:spcAft>
                <a:spcPts val="0"/>
              </a:spcAft>
              <a:buNone/>
              <a:defRPr b="1" sz="800">
                <a:solidFill>
                  <a:srgbClr val="FFFFFF"/>
                </a:solidFill>
                <a:latin typeface="Arial"/>
                <a:ea typeface="Arial"/>
                <a:cs typeface="Arial"/>
                <a:sym typeface="Arial"/>
              </a:defRPr>
            </a:lvl4pPr>
            <a:lvl5pPr indent="0" lvl="4" marL="0" marR="0" rtl="0" algn="l">
              <a:spcBef>
                <a:spcPts val="0"/>
              </a:spcBef>
              <a:spcAft>
                <a:spcPts val="0"/>
              </a:spcAft>
              <a:buNone/>
              <a:defRPr b="1" sz="800">
                <a:solidFill>
                  <a:srgbClr val="FFFFFF"/>
                </a:solidFill>
                <a:latin typeface="Arial"/>
                <a:ea typeface="Arial"/>
                <a:cs typeface="Arial"/>
                <a:sym typeface="Arial"/>
              </a:defRPr>
            </a:lvl5pPr>
            <a:lvl6pPr indent="0" lvl="5" marL="0" marR="0" rtl="0" algn="l">
              <a:spcBef>
                <a:spcPts val="0"/>
              </a:spcBef>
              <a:spcAft>
                <a:spcPts val="0"/>
              </a:spcAft>
              <a:buNone/>
              <a:defRPr b="1" sz="800">
                <a:solidFill>
                  <a:srgbClr val="FFFFFF"/>
                </a:solidFill>
                <a:latin typeface="Arial"/>
                <a:ea typeface="Arial"/>
                <a:cs typeface="Arial"/>
                <a:sym typeface="Arial"/>
              </a:defRPr>
            </a:lvl6pPr>
            <a:lvl7pPr indent="0" lvl="6" marL="0" marR="0" rtl="0" algn="l">
              <a:spcBef>
                <a:spcPts val="0"/>
              </a:spcBef>
              <a:spcAft>
                <a:spcPts val="0"/>
              </a:spcAft>
              <a:buNone/>
              <a:defRPr b="1" sz="800">
                <a:solidFill>
                  <a:srgbClr val="FFFFFF"/>
                </a:solidFill>
                <a:latin typeface="Arial"/>
                <a:ea typeface="Arial"/>
                <a:cs typeface="Arial"/>
                <a:sym typeface="Arial"/>
              </a:defRPr>
            </a:lvl7pPr>
            <a:lvl8pPr indent="0" lvl="7" marL="0" marR="0" rtl="0" algn="l">
              <a:spcBef>
                <a:spcPts val="0"/>
              </a:spcBef>
              <a:spcAft>
                <a:spcPts val="0"/>
              </a:spcAft>
              <a:buNone/>
              <a:defRPr b="1" sz="800">
                <a:solidFill>
                  <a:srgbClr val="FFFFFF"/>
                </a:solidFill>
                <a:latin typeface="Arial"/>
                <a:ea typeface="Arial"/>
                <a:cs typeface="Arial"/>
                <a:sym typeface="Arial"/>
              </a:defRPr>
            </a:lvl8pPr>
            <a:lvl9pPr indent="0" lvl="8" marL="0" marR="0" rtl="0" algn="l">
              <a:spcBef>
                <a:spcPts val="0"/>
              </a:spcBef>
              <a:spcAft>
                <a:spcPts val="0"/>
              </a:spcAft>
              <a:buNone/>
              <a:defRPr b="1" sz="8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 name="Shape 76"/>
        <p:cNvGrpSpPr/>
        <p:nvPr/>
      </p:nvGrpSpPr>
      <p:grpSpPr>
        <a:xfrm>
          <a:off x="0" y="0"/>
          <a:ext cx="0" cy="0"/>
          <a:chOff x="0" y="0"/>
          <a:chExt cx="0" cy="0"/>
        </a:xfrm>
      </p:grpSpPr>
      <p:sp>
        <p:nvSpPr>
          <p:cNvPr id="77" name="Google Shape;77;p17"/>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78" name="Google Shape;78;p17"/>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9" name="Google Shape;79;p17"/>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80" name="Google Shape;8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18"/>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83" name="Google Shape;83;p18"/>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84" name="Google Shape;84;p18"/>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85" name="Google Shape;8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sp>
        <p:nvSpPr>
          <p:cNvPr id="87" name="Google Shape;87;p19"/>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9"/>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89" name="Google Shape;89;p19"/>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90" name="Google Shape;90;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1" name="Google Shape;91;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2" name="Google Shape;9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sp>
        <p:nvSpPr>
          <p:cNvPr id="94" name="Google Shape;94;p20"/>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6" name="Google Shape;96;p2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7" name="Google Shape;97;p20"/>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8" name="Google Shape;9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21"/>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2" name="Google Shape;10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3" name="Shape 103"/>
        <p:cNvGrpSpPr/>
        <p:nvPr/>
      </p:nvGrpSpPr>
      <p:grpSpPr>
        <a:xfrm>
          <a:off x="0" y="0"/>
          <a:ext cx="0" cy="0"/>
          <a:chOff x="0" y="0"/>
          <a:chExt cx="0" cy="0"/>
        </a:xfrm>
      </p:grpSpPr>
      <p:sp>
        <p:nvSpPr>
          <p:cNvPr id="104" name="Google Shape;104;p22"/>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2"/>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6" name="Google Shape;106;p22"/>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07" name="Google Shape;10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8" name="Shape 108"/>
        <p:cNvGrpSpPr/>
        <p:nvPr/>
      </p:nvGrpSpPr>
      <p:grpSpPr>
        <a:xfrm>
          <a:off x="0" y="0"/>
          <a:ext cx="0" cy="0"/>
          <a:chOff x="0" y="0"/>
          <a:chExt cx="0" cy="0"/>
        </a:xfrm>
      </p:grpSpPr>
      <p:sp>
        <p:nvSpPr>
          <p:cNvPr id="109" name="Google Shape;109;p23"/>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10" name="Google Shape;11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24"/>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4"/>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14" name="Google Shape;114;p24"/>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115" name="Google Shape;115;p24"/>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6" name="Google Shape;11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25"/>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5"/>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120" name="Google Shape;12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1" name="Shape 121"/>
        <p:cNvGrpSpPr/>
        <p:nvPr/>
      </p:nvGrpSpPr>
      <p:grpSpPr>
        <a:xfrm>
          <a:off x="0" y="0"/>
          <a:ext cx="0" cy="0"/>
          <a:chOff x="0" y="0"/>
          <a:chExt cx="0" cy="0"/>
        </a:xfrm>
      </p:grpSpPr>
      <p:sp>
        <p:nvSpPr>
          <p:cNvPr id="122" name="Google Shape;122;p26"/>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23" name="Google Shape;123;p26"/>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24" name="Google Shape;12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4.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165497"/>
            <a:ext cx="9144000" cy="1716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52" name="Google Shape;52;p13"/>
          <p:cNvSpPr txBox="1"/>
          <p:nvPr>
            <p:ph type="title"/>
          </p:nvPr>
        </p:nvSpPr>
        <p:spPr>
          <a:xfrm>
            <a:off x="457200" y="400050"/>
            <a:ext cx="8229600" cy="7428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5pPr>
            <a:lvl6pPr indent="0" lvl="5" marL="3429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6pPr>
            <a:lvl7pPr indent="0" lvl="6" marL="6858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7pPr>
            <a:lvl8pPr indent="0" lvl="7" marL="10287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8pPr>
            <a:lvl9pPr indent="0" lvl="8" marL="1371600" marR="0" rtl="0" algn="l">
              <a:spcBef>
                <a:spcPts val="0"/>
              </a:spcBef>
              <a:spcAft>
                <a:spcPts val="0"/>
              </a:spcAft>
              <a:buSzPts val="1100"/>
              <a:buNone/>
              <a:defRPr b="0" i="0" sz="2200" u="none" cap="none" strike="noStrike">
                <a:solidFill>
                  <a:schemeClr val="dk2"/>
                </a:solidFill>
                <a:latin typeface="Arial"/>
                <a:ea typeface="Arial"/>
                <a:cs typeface="Arial"/>
                <a:sym typeface="Arial"/>
              </a:defRPr>
            </a:lvl9pPr>
          </a:lstStyle>
          <a:p/>
        </p:txBody>
      </p:sp>
      <p:sp>
        <p:nvSpPr>
          <p:cNvPr id="53" name="Google Shape;53;p13"/>
          <p:cNvSpPr txBox="1"/>
          <p:nvPr>
            <p:ph idx="1" type="body"/>
          </p:nvPr>
        </p:nvSpPr>
        <p:spPr>
          <a:xfrm>
            <a:off x="457200" y="1200150"/>
            <a:ext cx="8229600" cy="3657600"/>
          </a:xfrm>
          <a:prstGeom prst="rect">
            <a:avLst/>
          </a:prstGeom>
          <a:noFill/>
          <a:ln>
            <a:noFill/>
          </a:ln>
        </p:spPr>
        <p:txBody>
          <a:bodyPr anchorCtr="0" anchor="t" bIns="68575" lIns="68575" spcFirstLastPara="1" rIns="68575" wrap="square" tIns="68575">
            <a:noAutofit/>
          </a:bodyPr>
          <a:lstStyle>
            <a:lvl1pPr indent="-298450" lvl="0" marL="457200" marR="0" rtl="0" algn="l">
              <a:spcBef>
                <a:spcPts val="300"/>
              </a:spcBef>
              <a:spcAft>
                <a:spcPts val="0"/>
              </a:spcAft>
              <a:buClr>
                <a:schemeClr val="accent1"/>
              </a:buClr>
              <a:buSzPts val="1100"/>
              <a:buFont typeface="Arial"/>
              <a:buChar char="•"/>
              <a:defRPr b="0" i="0" sz="1300" u="none" cap="none" strike="noStrike">
                <a:solidFill>
                  <a:schemeClr val="dk1"/>
                </a:solidFill>
                <a:latin typeface="Arial"/>
                <a:ea typeface="Arial"/>
                <a:cs typeface="Arial"/>
                <a:sym typeface="Arial"/>
              </a:defRPr>
            </a:lvl1pPr>
            <a:lvl2pPr indent="-285750" lvl="1" marL="914400" marR="0" rtl="0" algn="l">
              <a:spcBef>
                <a:spcPts val="200"/>
              </a:spcBef>
              <a:spcAft>
                <a:spcPts val="0"/>
              </a:spcAft>
              <a:buClr>
                <a:schemeClr val="accent1"/>
              </a:buClr>
              <a:buSzPts val="900"/>
              <a:buFont typeface="Arial"/>
              <a:buChar char="•"/>
              <a:defRPr b="0" i="0" sz="1100" u="none" cap="none" strike="noStrike">
                <a:solidFill>
                  <a:schemeClr val="dk1"/>
                </a:solidFill>
                <a:latin typeface="Arial"/>
                <a:ea typeface="Arial"/>
                <a:cs typeface="Arial"/>
                <a:sym typeface="Arial"/>
              </a:defRPr>
            </a:lvl2pPr>
            <a:lvl3pPr indent="-285750" lvl="2" marL="1371600" marR="0" rtl="0" algn="l">
              <a:spcBef>
                <a:spcPts val="200"/>
              </a:spcBef>
              <a:spcAft>
                <a:spcPts val="0"/>
              </a:spcAft>
              <a:buClr>
                <a:schemeClr val="accent1"/>
              </a:buClr>
              <a:buSzPts val="900"/>
              <a:buFont typeface="Arial"/>
              <a:buChar char="•"/>
              <a:defRPr b="0" i="0" sz="1000" u="none" cap="none" strike="noStrike">
                <a:solidFill>
                  <a:schemeClr val="dk1"/>
                </a:solidFill>
                <a:latin typeface="Arial"/>
                <a:ea typeface="Arial"/>
                <a:cs typeface="Arial"/>
                <a:sym typeface="Arial"/>
              </a:defRPr>
            </a:lvl3pPr>
            <a:lvl4pPr indent="-279400" lvl="3" marL="1828800" marR="0" rtl="0" algn="l">
              <a:spcBef>
                <a:spcPts val="200"/>
              </a:spcBef>
              <a:spcAft>
                <a:spcPts val="0"/>
              </a:spcAft>
              <a:buClr>
                <a:schemeClr val="accent1"/>
              </a:buClr>
              <a:buSzPts val="800"/>
              <a:buFont typeface="Arial"/>
              <a:buChar char="•"/>
              <a:defRPr b="0" i="0" sz="800" u="none" cap="none" strike="noStrike">
                <a:solidFill>
                  <a:schemeClr val="dk1"/>
                </a:solidFill>
                <a:latin typeface="Arial"/>
                <a:ea typeface="Arial"/>
                <a:cs typeface="Arial"/>
                <a:sym typeface="Arial"/>
              </a:defRPr>
            </a:lvl4pPr>
            <a:lvl5pPr indent="-279400" lvl="4" marL="2286000" marR="0" rtl="0" algn="l">
              <a:spcBef>
                <a:spcPts val="200"/>
              </a:spcBef>
              <a:spcAft>
                <a:spcPts val="0"/>
              </a:spcAft>
              <a:buClr>
                <a:schemeClr val="accent1"/>
              </a:buClr>
              <a:buSzPts val="800"/>
              <a:buFont typeface="Arial"/>
              <a:buChar char="•"/>
              <a:defRPr b="0" i="0" sz="800" u="none" cap="none" strike="noStrike">
                <a:solidFill>
                  <a:schemeClr val="dk1"/>
                </a:solidFill>
                <a:latin typeface="Arial"/>
                <a:ea typeface="Arial"/>
                <a:cs typeface="Arial"/>
                <a:sym typeface="Arial"/>
              </a:defRPr>
            </a:lvl5pPr>
            <a:lvl6pPr indent="-273050" lvl="5" marL="2743200" marR="0" rtl="0" algn="l">
              <a:spcBef>
                <a:spcPts val="100"/>
              </a:spcBef>
              <a:spcAft>
                <a:spcPts val="0"/>
              </a:spcAft>
              <a:buClr>
                <a:schemeClr val="accent1"/>
              </a:buClr>
              <a:buSzPts val="700"/>
              <a:buFont typeface="Arial"/>
              <a:buChar char="•"/>
              <a:defRPr b="0" i="0" sz="700" u="none" cap="none" strike="noStrike">
                <a:solidFill>
                  <a:schemeClr val="dk1"/>
                </a:solidFill>
                <a:latin typeface="Arial"/>
                <a:ea typeface="Arial"/>
                <a:cs typeface="Arial"/>
                <a:sym typeface="Arial"/>
              </a:defRPr>
            </a:lvl6pPr>
            <a:lvl7pPr indent="-273050" lvl="6" marL="3200400" marR="0" rtl="0" algn="l">
              <a:spcBef>
                <a:spcPts val="100"/>
              </a:spcBef>
              <a:spcAft>
                <a:spcPts val="0"/>
              </a:spcAft>
              <a:buClr>
                <a:schemeClr val="accent1"/>
              </a:buClr>
              <a:buSzPts val="700"/>
              <a:buFont typeface="Arial"/>
              <a:buChar char="•"/>
              <a:defRPr b="0" i="0" sz="700" u="none" cap="none" strike="noStrike">
                <a:solidFill>
                  <a:schemeClr val="dk1"/>
                </a:solidFill>
                <a:latin typeface="Arial"/>
                <a:ea typeface="Arial"/>
                <a:cs typeface="Arial"/>
                <a:sym typeface="Arial"/>
              </a:defRPr>
            </a:lvl7pPr>
            <a:lvl8pPr indent="-273050" lvl="7" marL="3657600" marR="0" rtl="0" algn="l">
              <a:spcBef>
                <a:spcPts val="100"/>
              </a:spcBef>
              <a:spcAft>
                <a:spcPts val="0"/>
              </a:spcAft>
              <a:buClr>
                <a:schemeClr val="accent1"/>
              </a:buClr>
              <a:buSzPts val="700"/>
              <a:buFont typeface="Arial"/>
              <a:buChar char="•"/>
              <a:defRPr b="0" i="0" sz="700" u="none" cap="none" strike="noStrike">
                <a:solidFill>
                  <a:schemeClr val="dk1"/>
                </a:solidFill>
                <a:latin typeface="Arial"/>
                <a:ea typeface="Arial"/>
                <a:cs typeface="Arial"/>
                <a:sym typeface="Arial"/>
              </a:defRPr>
            </a:lvl8pPr>
            <a:lvl9pPr indent="-273050" lvl="8" marL="4114800" marR="0" rtl="0" algn="l">
              <a:spcBef>
                <a:spcPts val="100"/>
              </a:spcBef>
              <a:spcAft>
                <a:spcPts val="0"/>
              </a:spcAft>
              <a:buClr>
                <a:schemeClr val="accent1"/>
              </a:buClr>
              <a:buSzPts val="700"/>
              <a:buFont typeface="Arial"/>
              <a:buChar char="•"/>
              <a:defRPr b="0" i="0" sz="700" u="none" cap="none" strike="noStrike">
                <a:solidFill>
                  <a:schemeClr val="dk1"/>
                </a:solidFill>
                <a:latin typeface="Arial"/>
                <a:ea typeface="Arial"/>
                <a:cs typeface="Arial"/>
                <a:sym typeface="Arial"/>
              </a:defRPr>
            </a:lvl9pPr>
          </a:lstStyle>
          <a:p/>
        </p:txBody>
      </p:sp>
      <p:sp>
        <p:nvSpPr>
          <p:cNvPr id="54" name="Google Shape;54;p13"/>
          <p:cNvSpPr/>
          <p:nvPr/>
        </p:nvSpPr>
        <p:spPr>
          <a:xfrm>
            <a:off x="0" y="1"/>
            <a:ext cx="9144000" cy="273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55" name="Google Shape;55;p13"/>
          <p:cNvSpPr txBox="1"/>
          <p:nvPr>
            <p:ph idx="10" type="dt"/>
          </p:nvPr>
        </p:nvSpPr>
        <p:spPr>
          <a:xfrm>
            <a:off x="457200" y="14288"/>
            <a:ext cx="2895600" cy="246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700" u="none" cap="none" strike="noStrike">
                <a:solidFill>
                  <a:srgbClr val="FFFFFF"/>
                </a:solidFill>
                <a:latin typeface="Arial"/>
                <a:ea typeface="Arial"/>
                <a:cs typeface="Arial"/>
                <a:sym typeface="Arial"/>
              </a:defRPr>
            </a:lvl1pPr>
            <a:lvl2pPr indent="0" lvl="1" marL="3429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indent="0" lvl="2" marL="6858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indent="0" lvl="3" marL="10287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indent="0" lvl="4" marL="13716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indent="0" lvl="5" marL="17145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indent="0" lvl="6" marL="20574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indent="0" lvl="7" marL="24003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indent="0" lvl="8" marL="27432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6" name="Google Shape;56;p13"/>
          <p:cNvSpPr txBox="1"/>
          <p:nvPr>
            <p:ph idx="11" type="ftr"/>
          </p:nvPr>
        </p:nvSpPr>
        <p:spPr>
          <a:xfrm>
            <a:off x="3429000" y="14288"/>
            <a:ext cx="4114800" cy="2463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100"/>
              <a:buNone/>
              <a:defRPr b="0" i="0" sz="700" u="none" cap="none" strike="noStrike">
                <a:solidFill>
                  <a:srgbClr val="FFFFFF"/>
                </a:solidFill>
                <a:latin typeface="Arial"/>
                <a:ea typeface="Arial"/>
                <a:cs typeface="Arial"/>
                <a:sym typeface="Arial"/>
              </a:defRPr>
            </a:lvl1pPr>
            <a:lvl2pPr indent="0" lvl="1" marL="3429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indent="0" lvl="2" marL="6858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indent="0" lvl="3" marL="10287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indent="0" lvl="4" marL="13716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indent="0" lvl="5" marL="17145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indent="0" lvl="6" marL="20574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indent="0" lvl="7" marL="24003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indent="0" lvl="8" marL="274320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7" name="Google Shape;57;p13"/>
          <p:cNvSpPr txBox="1"/>
          <p:nvPr>
            <p:ph idx="12" type="sldNum"/>
          </p:nvPr>
        </p:nvSpPr>
        <p:spPr>
          <a:xfrm>
            <a:off x="7620000" y="14288"/>
            <a:ext cx="1066800" cy="2463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None/>
              <a:defRPr b="1" i="0" sz="800" u="none" cap="none" strike="noStrike">
                <a:solidFill>
                  <a:srgbClr val="FFFFFF"/>
                </a:solidFill>
                <a:latin typeface="Arial"/>
                <a:ea typeface="Arial"/>
                <a:cs typeface="Arial"/>
                <a:sym typeface="Arial"/>
              </a:defRPr>
            </a:lvl1pPr>
            <a:lvl2pPr indent="0" lvl="1" marL="0" marR="0" rtl="0" algn="l">
              <a:spcBef>
                <a:spcPts val="0"/>
              </a:spcBef>
              <a:spcAft>
                <a:spcPts val="0"/>
              </a:spcAft>
              <a:buNone/>
              <a:defRPr b="1" i="0" sz="800" u="none" cap="none" strike="noStrike">
                <a:solidFill>
                  <a:srgbClr val="FFFFFF"/>
                </a:solidFill>
                <a:latin typeface="Arial"/>
                <a:ea typeface="Arial"/>
                <a:cs typeface="Arial"/>
                <a:sym typeface="Arial"/>
              </a:defRPr>
            </a:lvl2pPr>
            <a:lvl3pPr indent="0" lvl="2" marL="0" marR="0" rtl="0" algn="l">
              <a:spcBef>
                <a:spcPts val="0"/>
              </a:spcBef>
              <a:spcAft>
                <a:spcPts val="0"/>
              </a:spcAft>
              <a:buNone/>
              <a:defRPr b="1" i="0" sz="800" u="none" cap="none" strike="noStrike">
                <a:solidFill>
                  <a:srgbClr val="FFFFFF"/>
                </a:solidFill>
                <a:latin typeface="Arial"/>
                <a:ea typeface="Arial"/>
                <a:cs typeface="Arial"/>
                <a:sym typeface="Arial"/>
              </a:defRPr>
            </a:lvl3pPr>
            <a:lvl4pPr indent="0" lvl="3" marL="0" marR="0" rtl="0" algn="l">
              <a:spcBef>
                <a:spcPts val="0"/>
              </a:spcBef>
              <a:spcAft>
                <a:spcPts val="0"/>
              </a:spcAft>
              <a:buNone/>
              <a:defRPr b="1" i="0" sz="800" u="none" cap="none" strike="noStrike">
                <a:solidFill>
                  <a:srgbClr val="FFFFFF"/>
                </a:solidFill>
                <a:latin typeface="Arial"/>
                <a:ea typeface="Arial"/>
                <a:cs typeface="Arial"/>
                <a:sym typeface="Arial"/>
              </a:defRPr>
            </a:lvl4pPr>
            <a:lvl5pPr indent="0" lvl="4" marL="0" marR="0" rtl="0" algn="l">
              <a:spcBef>
                <a:spcPts val="0"/>
              </a:spcBef>
              <a:spcAft>
                <a:spcPts val="0"/>
              </a:spcAft>
              <a:buNone/>
              <a:defRPr b="1" i="0" sz="800" u="none" cap="none" strike="noStrike">
                <a:solidFill>
                  <a:srgbClr val="FFFFFF"/>
                </a:solidFill>
                <a:latin typeface="Arial"/>
                <a:ea typeface="Arial"/>
                <a:cs typeface="Arial"/>
                <a:sym typeface="Arial"/>
              </a:defRPr>
            </a:lvl5pPr>
            <a:lvl6pPr indent="0" lvl="5" marL="0" marR="0" rtl="0" algn="l">
              <a:spcBef>
                <a:spcPts val="0"/>
              </a:spcBef>
              <a:spcAft>
                <a:spcPts val="0"/>
              </a:spcAft>
              <a:buNone/>
              <a:defRPr b="1" i="0" sz="800" u="none" cap="none" strike="noStrike">
                <a:solidFill>
                  <a:srgbClr val="FFFFFF"/>
                </a:solidFill>
                <a:latin typeface="Arial"/>
                <a:ea typeface="Arial"/>
                <a:cs typeface="Arial"/>
                <a:sym typeface="Arial"/>
              </a:defRPr>
            </a:lvl6pPr>
            <a:lvl7pPr indent="0" lvl="6" marL="0" marR="0" rtl="0" algn="l">
              <a:spcBef>
                <a:spcPts val="0"/>
              </a:spcBef>
              <a:spcAft>
                <a:spcPts val="0"/>
              </a:spcAft>
              <a:buNone/>
              <a:defRPr b="1" i="0" sz="800" u="none" cap="none" strike="noStrike">
                <a:solidFill>
                  <a:srgbClr val="FFFFFF"/>
                </a:solidFill>
                <a:latin typeface="Arial"/>
                <a:ea typeface="Arial"/>
                <a:cs typeface="Arial"/>
                <a:sym typeface="Arial"/>
              </a:defRPr>
            </a:lvl7pPr>
            <a:lvl8pPr indent="0" lvl="7" marL="0" marR="0" rtl="0" algn="l">
              <a:spcBef>
                <a:spcPts val="0"/>
              </a:spcBef>
              <a:spcAft>
                <a:spcPts val="0"/>
              </a:spcAft>
              <a:buNone/>
              <a:defRPr b="1" i="0" sz="800" u="none" cap="none" strike="noStrike">
                <a:solidFill>
                  <a:srgbClr val="FFFFFF"/>
                </a:solidFill>
                <a:latin typeface="Arial"/>
                <a:ea typeface="Arial"/>
                <a:cs typeface="Arial"/>
                <a:sym typeface="Arial"/>
              </a:defRPr>
            </a:lvl8pPr>
            <a:lvl9pPr indent="0" lvl="8" marL="0" marR="0" rtl="0" algn="l">
              <a:spcBef>
                <a:spcPts val="0"/>
              </a:spcBef>
              <a:spcAft>
                <a:spcPts val="0"/>
              </a:spcAft>
              <a:buNone/>
              <a:defRPr b="1" i="0" sz="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1">
            <a:alphaModFix/>
          </a:blip>
          <a:srcRect b="0" l="0" r="0" t="0"/>
          <a:stretch/>
        </p:blipFill>
        <p:spPr>
          <a:xfrm>
            <a:off x="6934201" y="4286251"/>
            <a:ext cx="1738500" cy="659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rgbClr val="FFFFFF"/>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4" name="Google Shape;74;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75" name="Google Shape;7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hyperlink" Target="http://www.youtube.com/watch?v=h7-D3gi2lL8"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hyperlink" Target="https://docs.google.com/document/d/1tTpXX0hZ0WaFoBvUC_BnDqUgMByL7BOgCJkZu2qy11A/edi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hyperlink" Target="https://tinyurl.com/granite-differentiation"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hyperlink" Target="https://docs.google.com/document/d/1lrFinJ6_MyePCEk6G2DJj4FjxMVuSYmn3dFD37ZVDwE/edit?usp=sharing"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hyperlink" Target="http://www.graniteway.org"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hyperlink" Target="https://www.edweek.org/ew/collections/differentiated-instruction-videos/index.html" TargetMode="External"/><Relationship Id="rId4" Type="http://schemas.openxmlformats.org/officeDocument/2006/relationships/hyperlink" Target="https://www.youtube.com/watch?v=h7-D3gi2lL8&amp;feature=youtu.be" TargetMode="External"/><Relationship Id="rId5" Type="http://schemas.openxmlformats.org/officeDocument/2006/relationships/hyperlink" Target="https://www.youtube.com/watch?v=9hekJsCOHLU&amp;feature=youtu.be" TargetMode="External"/><Relationship Id="rId6" Type="http://schemas.openxmlformats.org/officeDocument/2006/relationships/hyperlink" Target="https://www.youtube.com/watch?v=rumHfC1XQtc&amp;feature=youtu.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8"/>
          <p:cNvSpPr txBox="1"/>
          <p:nvPr>
            <p:ph idx="1" type="body"/>
          </p:nvPr>
        </p:nvSpPr>
        <p:spPr>
          <a:xfrm>
            <a:off x="317800" y="2408450"/>
            <a:ext cx="7979400" cy="46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chemeClr val="dk2"/>
                </a:solidFill>
              </a:rPr>
              <a:t>Personalized Learning through Differentiated </a:t>
            </a:r>
            <a:r>
              <a:rPr lang="en" sz="2400">
                <a:solidFill>
                  <a:schemeClr val="dk2"/>
                </a:solidFill>
              </a:rPr>
              <a:t>Instruction </a:t>
            </a:r>
            <a:endParaRPr sz="2400">
              <a:solidFill>
                <a:schemeClr val="dk2"/>
              </a:solidFill>
            </a:endParaRPr>
          </a:p>
        </p:txBody>
      </p:sp>
      <p:sp>
        <p:nvSpPr>
          <p:cNvPr id="132" name="Google Shape;132;p28"/>
          <p:cNvSpPr txBox="1"/>
          <p:nvPr/>
        </p:nvSpPr>
        <p:spPr>
          <a:xfrm>
            <a:off x="250050" y="4366425"/>
            <a:ext cx="9144000" cy="777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 sz="1300">
                <a:solidFill>
                  <a:schemeClr val="lt1"/>
                </a:solidFill>
                <a:latin typeface="Merriweather"/>
                <a:ea typeface="Merriweather"/>
                <a:cs typeface="Merriweather"/>
                <a:sym typeface="Merriweather"/>
              </a:rPr>
              <a:t>November 6, </a:t>
            </a:r>
            <a:r>
              <a:rPr lang="en" sz="1300">
                <a:solidFill>
                  <a:schemeClr val="lt1"/>
                </a:solidFill>
                <a:latin typeface="Merriweather"/>
                <a:ea typeface="Merriweather"/>
                <a:cs typeface="Merriweather"/>
                <a:sym typeface="Merriweather"/>
              </a:rPr>
              <a:t> 2019</a:t>
            </a:r>
            <a:br>
              <a:rPr i="0" lang="en" sz="1300" u="none" cap="none" strike="noStrike">
                <a:solidFill>
                  <a:schemeClr val="lt1"/>
                </a:solidFill>
                <a:latin typeface="Roboto"/>
                <a:ea typeface="Roboto"/>
                <a:cs typeface="Roboto"/>
                <a:sym typeface="Roboto"/>
              </a:rPr>
            </a:br>
            <a:r>
              <a:rPr lang="en" sz="1300">
                <a:solidFill>
                  <a:schemeClr val="lt1"/>
                </a:solidFill>
                <a:latin typeface="Roboto"/>
                <a:ea typeface="Roboto"/>
                <a:cs typeface="Roboto"/>
                <a:sym typeface="Roboto"/>
              </a:rPr>
              <a:t>Instructional</a:t>
            </a:r>
            <a:r>
              <a:rPr i="0" lang="en" sz="1300" u="none" cap="none" strike="noStrike">
                <a:solidFill>
                  <a:schemeClr val="lt1"/>
                </a:solidFill>
                <a:latin typeface="Roboto"/>
                <a:ea typeface="Roboto"/>
                <a:cs typeface="Roboto"/>
                <a:sym typeface="Roboto"/>
              </a:rPr>
              <a:t>/</a:t>
            </a:r>
            <a:r>
              <a:rPr lang="en" sz="1300">
                <a:solidFill>
                  <a:schemeClr val="lt1"/>
                </a:solidFill>
                <a:latin typeface="Roboto"/>
                <a:ea typeface="Roboto"/>
                <a:cs typeface="Roboto"/>
                <a:sym typeface="Roboto"/>
              </a:rPr>
              <a:t>Student</a:t>
            </a:r>
            <a:r>
              <a:rPr i="0" lang="en" sz="1300" u="none" cap="none" strike="noStrike">
                <a:solidFill>
                  <a:schemeClr val="lt1"/>
                </a:solidFill>
                <a:latin typeface="Roboto"/>
                <a:ea typeface="Roboto"/>
                <a:cs typeface="Roboto"/>
                <a:sym typeface="Roboto"/>
              </a:rPr>
              <a:t> </a:t>
            </a:r>
            <a:r>
              <a:rPr lang="en" sz="1300">
                <a:solidFill>
                  <a:schemeClr val="lt1"/>
                </a:solidFill>
                <a:latin typeface="Roboto"/>
                <a:ea typeface="Roboto"/>
                <a:cs typeface="Roboto"/>
                <a:sym typeface="Roboto"/>
              </a:rPr>
              <a:t>Learning</a:t>
            </a:r>
            <a:r>
              <a:rPr i="0" lang="en" sz="1300" u="none" cap="none" strike="noStrike">
                <a:solidFill>
                  <a:schemeClr val="lt1"/>
                </a:solidFill>
                <a:latin typeface="Roboto"/>
                <a:ea typeface="Roboto"/>
                <a:cs typeface="Roboto"/>
                <a:sym typeface="Roboto"/>
              </a:rPr>
              <a:t> P</a:t>
            </a:r>
            <a:r>
              <a:rPr lang="en" sz="1300">
                <a:solidFill>
                  <a:schemeClr val="lt1"/>
                </a:solidFill>
                <a:latin typeface="Roboto"/>
                <a:ea typeface="Roboto"/>
                <a:cs typeface="Roboto"/>
                <a:sym typeface="Roboto"/>
              </a:rPr>
              <a:t>rocess</a:t>
            </a:r>
            <a:r>
              <a:rPr i="0" lang="en" sz="1300" u="none" cap="none" strike="noStrike">
                <a:solidFill>
                  <a:schemeClr val="lt1"/>
                </a:solidFill>
                <a:latin typeface="Roboto"/>
                <a:ea typeface="Roboto"/>
                <a:cs typeface="Roboto"/>
                <a:sym typeface="Roboto"/>
              </a:rPr>
              <a:t> </a:t>
            </a:r>
            <a:endParaRPr i="0" sz="1300" u="none" cap="none" strike="noStrike">
              <a:solidFill>
                <a:schemeClr val="lt1"/>
              </a:solidFill>
              <a:latin typeface="Roboto"/>
              <a:ea typeface="Roboto"/>
              <a:cs typeface="Roboto"/>
              <a:sym typeface="Roboto"/>
            </a:endParaRPr>
          </a:p>
          <a:p>
            <a:pPr indent="0" lvl="0" marL="0" marR="0" rtl="0" algn="l">
              <a:lnSpc>
                <a:spcPct val="90000"/>
              </a:lnSpc>
              <a:spcBef>
                <a:spcPts val="0"/>
              </a:spcBef>
              <a:spcAft>
                <a:spcPts val="0"/>
              </a:spcAft>
              <a:buNone/>
            </a:pPr>
            <a:r>
              <a:rPr i="0" lang="en" sz="1300" u="none" cap="none" strike="noStrike">
                <a:solidFill>
                  <a:schemeClr val="lt1"/>
                </a:solidFill>
                <a:latin typeface="Roboto"/>
                <a:ea typeface="Roboto"/>
                <a:cs typeface="Roboto"/>
                <a:sym typeface="Roboto"/>
              </a:rPr>
              <a:t>E</a:t>
            </a:r>
            <a:r>
              <a:rPr lang="en" sz="1300">
                <a:solidFill>
                  <a:schemeClr val="lt1"/>
                </a:solidFill>
                <a:latin typeface="Roboto"/>
                <a:ea typeface="Roboto"/>
                <a:cs typeface="Roboto"/>
                <a:sym typeface="Roboto"/>
              </a:rPr>
              <a:t>xpanded</a:t>
            </a:r>
            <a:r>
              <a:rPr i="0" lang="en" sz="1300" u="none" cap="none" strike="noStrike">
                <a:solidFill>
                  <a:schemeClr val="lt1"/>
                </a:solidFill>
                <a:latin typeface="Roboto"/>
                <a:ea typeface="Roboto"/>
                <a:cs typeface="Roboto"/>
                <a:sym typeface="Roboto"/>
              </a:rPr>
              <a:t> I</a:t>
            </a:r>
            <a:r>
              <a:rPr lang="en" sz="1300">
                <a:solidFill>
                  <a:schemeClr val="lt1"/>
                </a:solidFill>
                <a:latin typeface="Roboto"/>
                <a:ea typeface="Roboto"/>
                <a:cs typeface="Roboto"/>
                <a:sym typeface="Roboto"/>
              </a:rPr>
              <a:t>nstruction</a:t>
            </a:r>
            <a:r>
              <a:rPr i="0" lang="en" sz="1300" u="none" cap="none" strike="noStrike">
                <a:solidFill>
                  <a:schemeClr val="lt1"/>
                </a:solidFill>
                <a:latin typeface="Roboto"/>
                <a:ea typeface="Roboto"/>
                <a:cs typeface="Roboto"/>
                <a:sym typeface="Roboto"/>
              </a:rPr>
              <a:t> </a:t>
            </a:r>
            <a:r>
              <a:rPr lang="en" sz="1300">
                <a:solidFill>
                  <a:schemeClr val="lt1"/>
                </a:solidFill>
                <a:latin typeface="Roboto"/>
                <a:ea typeface="Roboto"/>
                <a:cs typeface="Roboto"/>
                <a:sym typeface="Roboto"/>
              </a:rPr>
              <a:t>and</a:t>
            </a:r>
            <a:r>
              <a:rPr i="0" lang="en" sz="1300" u="none" cap="none" strike="noStrike">
                <a:solidFill>
                  <a:schemeClr val="lt1"/>
                </a:solidFill>
                <a:latin typeface="Roboto"/>
                <a:ea typeface="Roboto"/>
                <a:cs typeface="Roboto"/>
                <a:sym typeface="Roboto"/>
              </a:rPr>
              <a:t> S</a:t>
            </a:r>
            <a:r>
              <a:rPr lang="en" sz="1300">
                <a:solidFill>
                  <a:schemeClr val="lt1"/>
                </a:solidFill>
                <a:latin typeface="Roboto"/>
                <a:ea typeface="Roboto"/>
                <a:cs typeface="Roboto"/>
                <a:sym typeface="Roboto"/>
              </a:rPr>
              <a:t>upport</a:t>
            </a:r>
            <a:r>
              <a:rPr i="0" lang="en" sz="1300" u="none" cap="none" strike="noStrike">
                <a:solidFill>
                  <a:schemeClr val="lt1"/>
                </a:solidFill>
                <a:latin typeface="Roboto"/>
                <a:ea typeface="Roboto"/>
                <a:cs typeface="Roboto"/>
                <a:sym typeface="Roboto"/>
              </a:rPr>
              <a:t> </a:t>
            </a:r>
            <a:endParaRPr i="0" sz="1300" u="none" cap="none" strike="noStrike">
              <a:solidFill>
                <a:schemeClr val="lt1"/>
              </a:solidFill>
              <a:latin typeface="Roboto"/>
              <a:ea typeface="Roboto"/>
              <a:cs typeface="Roboto"/>
              <a:sym typeface="Roboto"/>
            </a:endParaRPr>
          </a:p>
        </p:txBody>
      </p:sp>
      <p:pic>
        <p:nvPicPr>
          <p:cNvPr id="133" name="Google Shape;133;p28"/>
          <p:cNvPicPr preferRelativeResize="0"/>
          <p:nvPr/>
        </p:nvPicPr>
        <p:blipFill rotWithShape="1">
          <a:blip r:embed="rId3">
            <a:alphaModFix/>
          </a:blip>
          <a:srcRect b="0" l="0" r="0" t="0"/>
          <a:stretch/>
        </p:blipFill>
        <p:spPr>
          <a:xfrm>
            <a:off x="7037800" y="319325"/>
            <a:ext cx="1745175" cy="885675"/>
          </a:xfrm>
          <a:prstGeom prst="rect">
            <a:avLst/>
          </a:prstGeom>
          <a:noFill/>
          <a:ln>
            <a:noFill/>
          </a:ln>
        </p:spPr>
      </p:pic>
      <p:sp>
        <p:nvSpPr>
          <p:cNvPr id="134" name="Google Shape;134;p28"/>
          <p:cNvSpPr txBox="1"/>
          <p:nvPr/>
        </p:nvSpPr>
        <p:spPr>
          <a:xfrm>
            <a:off x="317800" y="407100"/>
            <a:ext cx="6720000" cy="1361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262626"/>
              </a:buClr>
              <a:buSzPts val="4800"/>
              <a:buFont typeface="Calibri"/>
              <a:buNone/>
            </a:pPr>
            <a:r>
              <a:rPr i="0" lang="en" sz="3000" u="none" cap="none" strike="noStrike">
                <a:solidFill>
                  <a:schemeClr val="accent1"/>
                </a:solidFill>
                <a:latin typeface="Merriweather"/>
                <a:ea typeface="Merriweather"/>
                <a:cs typeface="Merriweather"/>
                <a:sym typeface="Merriweather"/>
              </a:rPr>
              <a:t>The Granite Way</a:t>
            </a:r>
            <a:r>
              <a:rPr lang="en" sz="3000">
                <a:solidFill>
                  <a:schemeClr val="accent1"/>
                </a:solidFill>
                <a:latin typeface="Merriweather"/>
                <a:ea typeface="Merriweather"/>
                <a:cs typeface="Merriweather"/>
                <a:sym typeface="Merriweather"/>
              </a:rPr>
              <a:t> </a:t>
            </a:r>
            <a:endParaRPr sz="3000">
              <a:solidFill>
                <a:schemeClr val="accent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262626"/>
              </a:buClr>
              <a:buSzPts val="4800"/>
              <a:buFont typeface="Calibri"/>
              <a:buNone/>
            </a:pPr>
            <a:r>
              <a:rPr i="0" lang="en" sz="3000" u="none" cap="none" strike="noStrike">
                <a:solidFill>
                  <a:schemeClr val="accent1"/>
                </a:solidFill>
                <a:latin typeface="Merriweather"/>
                <a:ea typeface="Merriweather"/>
                <a:cs typeface="Merriweather"/>
                <a:sym typeface="Merriweather"/>
              </a:rPr>
              <a:t>Professional Learning</a:t>
            </a:r>
            <a:endParaRPr i="0" sz="3000" u="none" cap="none" strike="noStrike">
              <a:solidFill>
                <a:schemeClr val="accent1"/>
              </a:solidFill>
              <a:latin typeface="Merriweather"/>
              <a:ea typeface="Merriweather"/>
              <a:cs typeface="Merriweather"/>
              <a:sym typeface="Merriweather"/>
            </a:endParaRPr>
          </a:p>
        </p:txBody>
      </p:sp>
      <p:sp>
        <p:nvSpPr>
          <p:cNvPr id="135" name="Google Shape;135;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7"/>
          <p:cNvSpPr/>
          <p:nvPr/>
        </p:nvSpPr>
        <p:spPr>
          <a:xfrm>
            <a:off x="1195650" y="64025"/>
            <a:ext cx="6752700" cy="746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02" name="Google Shape;202;p37"/>
          <p:cNvGraphicFramePr/>
          <p:nvPr/>
        </p:nvGraphicFramePr>
        <p:xfrm>
          <a:off x="1534338" y="0"/>
          <a:ext cx="3000000" cy="3000000"/>
        </p:xfrm>
        <a:graphic>
          <a:graphicData uri="http://schemas.openxmlformats.org/drawingml/2006/table">
            <a:tbl>
              <a:tblPr>
                <a:noFill/>
                <a:tableStyleId>{76528ECF-7260-4EB5-AF4B-F391C03701ED}</a:tableStyleId>
              </a:tblPr>
              <a:tblGrid>
                <a:gridCol w="6075300"/>
              </a:tblGrid>
              <a:tr h="573275">
                <a:tc>
                  <a:txBody>
                    <a:bodyPr/>
                    <a:lstStyle/>
                    <a:p>
                      <a:pPr indent="0" lvl="0" marL="38100" marR="38100" rtl="0" algn="ctr">
                        <a:lnSpc>
                          <a:spcPct val="115000"/>
                        </a:lnSpc>
                        <a:spcBef>
                          <a:spcPts val="0"/>
                        </a:spcBef>
                        <a:spcAft>
                          <a:spcPts val="0"/>
                        </a:spcAft>
                        <a:buNone/>
                      </a:pPr>
                      <a:r>
                        <a:rPr b="1" lang="en" sz="2400">
                          <a:latin typeface="Calibri"/>
                          <a:ea typeface="Calibri"/>
                          <a:cs typeface="Calibri"/>
                          <a:sym typeface="Calibri"/>
                        </a:rPr>
                        <a:t>Differentiation </a:t>
                      </a:r>
                      <a:endParaRPr b="1" sz="2400">
                        <a:latin typeface="Calibri"/>
                        <a:ea typeface="Calibri"/>
                        <a:cs typeface="Calibri"/>
                        <a:sym typeface="Calibri"/>
                      </a:endParaRPr>
                    </a:p>
                  </a:txBody>
                  <a:tcPr marT="91425" marB="91425" marR="91425" marL="91425"/>
                </a:tc>
              </a:tr>
            </a:tbl>
          </a:graphicData>
        </a:graphic>
      </p:graphicFrame>
      <p:graphicFrame>
        <p:nvGraphicFramePr>
          <p:cNvPr id="203" name="Google Shape;203;p37"/>
          <p:cNvGraphicFramePr/>
          <p:nvPr/>
        </p:nvGraphicFramePr>
        <p:xfrm>
          <a:off x="154663" y="334038"/>
          <a:ext cx="3000000" cy="3000000"/>
        </p:xfrm>
        <a:graphic>
          <a:graphicData uri="http://schemas.openxmlformats.org/drawingml/2006/table">
            <a:tbl>
              <a:tblPr>
                <a:noFill/>
                <a:tableStyleId>{76528ECF-7260-4EB5-AF4B-F391C03701ED}</a:tableStyleId>
              </a:tblPr>
              <a:tblGrid>
                <a:gridCol w="8885175"/>
              </a:tblGrid>
              <a:tr h="576825">
                <a:tc>
                  <a:txBody>
                    <a:bodyPr/>
                    <a:lstStyle/>
                    <a:p>
                      <a:pPr indent="0" lvl="0" marL="38100" marR="38100" rtl="0" algn="ctr">
                        <a:lnSpc>
                          <a:spcPct val="115000"/>
                        </a:lnSpc>
                        <a:spcBef>
                          <a:spcPts val="0"/>
                        </a:spcBef>
                        <a:spcAft>
                          <a:spcPts val="0"/>
                        </a:spcAft>
                        <a:buNone/>
                      </a:pPr>
                      <a:r>
                        <a:rPr lang="en" sz="2000">
                          <a:latin typeface="Calibri"/>
                          <a:ea typeface="Calibri"/>
                          <a:cs typeface="Calibri"/>
                          <a:sym typeface="Calibri"/>
                        </a:rPr>
                        <a:t>is using </a:t>
                      </a:r>
                      <a:r>
                        <a:rPr b="1" lang="en" sz="2000">
                          <a:latin typeface="Calibri"/>
                          <a:ea typeface="Calibri"/>
                          <a:cs typeface="Calibri"/>
                          <a:sym typeface="Calibri"/>
                        </a:rPr>
                        <a:t>data</a:t>
                      </a:r>
                      <a:r>
                        <a:rPr lang="en" sz="2000">
                          <a:latin typeface="Calibri"/>
                          <a:ea typeface="Calibri"/>
                          <a:cs typeface="Calibri"/>
                          <a:sym typeface="Calibri"/>
                        </a:rPr>
                        <a:t> to tailor instruction to meet individual needs.</a:t>
                      </a:r>
                      <a:endParaRPr sz="2000">
                        <a:latin typeface="Calibri"/>
                        <a:ea typeface="Calibri"/>
                        <a:cs typeface="Calibri"/>
                        <a:sym typeface="Calibri"/>
                      </a:endParaRPr>
                    </a:p>
                  </a:txBody>
                  <a:tcPr marT="91425" marB="91425" marR="91425" marL="91425"/>
                </a:tc>
              </a:tr>
            </a:tbl>
          </a:graphicData>
        </a:graphic>
      </p:graphicFrame>
      <p:graphicFrame>
        <p:nvGraphicFramePr>
          <p:cNvPr id="204" name="Google Shape;204;p37"/>
          <p:cNvGraphicFramePr/>
          <p:nvPr/>
        </p:nvGraphicFramePr>
        <p:xfrm>
          <a:off x="109175" y="727025"/>
          <a:ext cx="3000000" cy="3000000"/>
        </p:xfrm>
        <a:graphic>
          <a:graphicData uri="http://schemas.openxmlformats.org/drawingml/2006/table">
            <a:tbl>
              <a:tblPr>
                <a:noFill/>
                <a:tableStyleId>{76528ECF-7260-4EB5-AF4B-F391C03701ED}</a:tableStyleId>
              </a:tblPr>
              <a:tblGrid>
                <a:gridCol w="8839200"/>
              </a:tblGrid>
              <a:tr h="438075">
                <a:tc>
                  <a:txBody>
                    <a:bodyPr/>
                    <a:lstStyle/>
                    <a:p>
                      <a:pPr indent="0" lvl="0" marL="38100" marR="38100" rtl="0" algn="ctr">
                        <a:lnSpc>
                          <a:spcPct val="115000"/>
                        </a:lnSpc>
                        <a:spcBef>
                          <a:spcPts val="0"/>
                        </a:spcBef>
                        <a:spcAft>
                          <a:spcPts val="0"/>
                        </a:spcAft>
                        <a:buNone/>
                      </a:pPr>
                      <a:r>
                        <a:rPr b="1" lang="en" sz="2000">
                          <a:latin typeface="Calibri"/>
                          <a:ea typeface="Calibri"/>
                          <a:cs typeface="Calibri"/>
                          <a:sym typeface="Calibri"/>
                        </a:rPr>
                        <a:t>Teachers can differentiate through</a:t>
                      </a:r>
                      <a:endParaRPr b="1" sz="2000">
                        <a:latin typeface="Calibri"/>
                        <a:ea typeface="Calibri"/>
                        <a:cs typeface="Calibri"/>
                        <a:sym typeface="Calibri"/>
                      </a:endParaRPr>
                    </a:p>
                  </a:txBody>
                  <a:tcPr marT="91425" marB="91425" marR="91425" marL="91425"/>
                </a:tc>
              </a:tr>
            </a:tbl>
          </a:graphicData>
        </a:graphic>
      </p:graphicFrame>
      <p:graphicFrame>
        <p:nvGraphicFramePr>
          <p:cNvPr id="205" name="Google Shape;205;p37"/>
          <p:cNvGraphicFramePr/>
          <p:nvPr/>
        </p:nvGraphicFramePr>
        <p:xfrm>
          <a:off x="200650" y="3068088"/>
          <a:ext cx="3000000" cy="3000000"/>
        </p:xfrm>
        <a:graphic>
          <a:graphicData uri="http://schemas.openxmlformats.org/drawingml/2006/table">
            <a:tbl>
              <a:tblPr>
                <a:noFill/>
                <a:tableStyleId>{76528ECF-7260-4EB5-AF4B-F391C03701ED}</a:tableStyleId>
              </a:tblPr>
              <a:tblGrid>
                <a:gridCol w="8839200"/>
              </a:tblGrid>
              <a:tr h="438075">
                <a:tc>
                  <a:txBody>
                    <a:bodyPr/>
                    <a:lstStyle/>
                    <a:p>
                      <a:pPr indent="0" lvl="0" marL="38100" marR="38100" rtl="0" algn="ctr">
                        <a:lnSpc>
                          <a:spcPct val="115000"/>
                        </a:lnSpc>
                        <a:spcBef>
                          <a:spcPts val="0"/>
                        </a:spcBef>
                        <a:spcAft>
                          <a:spcPts val="0"/>
                        </a:spcAft>
                        <a:buNone/>
                      </a:pPr>
                      <a:r>
                        <a:rPr b="1" lang="en" sz="2000">
                          <a:latin typeface="Calibri"/>
                          <a:ea typeface="Calibri"/>
                          <a:cs typeface="Calibri"/>
                          <a:sym typeface="Calibri"/>
                        </a:rPr>
                        <a:t>according to student’s</a:t>
                      </a:r>
                      <a:endParaRPr b="1" sz="2000">
                        <a:latin typeface="Calibri"/>
                        <a:ea typeface="Calibri"/>
                        <a:cs typeface="Calibri"/>
                        <a:sym typeface="Calibri"/>
                      </a:endParaRPr>
                    </a:p>
                  </a:txBody>
                  <a:tcPr marT="91425" marB="91425" marR="91425" marL="91425"/>
                </a:tc>
              </a:tr>
            </a:tbl>
          </a:graphicData>
        </a:graphic>
      </p:graphicFrame>
      <p:sp>
        <p:nvSpPr>
          <p:cNvPr id="206" name="Google Shape;206;p37">
            <a:hlinkClick/>
          </p:cNvPr>
          <p:cNvSpPr/>
          <p:nvPr/>
        </p:nvSpPr>
        <p:spPr>
          <a:xfrm>
            <a:off x="900125" y="3741725"/>
            <a:ext cx="2019900" cy="1041900"/>
          </a:xfrm>
          <a:prstGeom prst="round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7"/>
          <p:cNvSpPr txBox="1"/>
          <p:nvPr/>
        </p:nvSpPr>
        <p:spPr>
          <a:xfrm>
            <a:off x="900125" y="3822275"/>
            <a:ext cx="2019900" cy="117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Readiness</a:t>
            </a:r>
            <a:endParaRPr b="1">
              <a:latin typeface="Roboto"/>
              <a:ea typeface="Roboto"/>
              <a:cs typeface="Roboto"/>
              <a:sym typeface="Roboto"/>
            </a:endParaRPr>
          </a:p>
          <a:p>
            <a:pPr indent="0" lvl="0" marL="0" rtl="0" algn="ctr">
              <a:spcBef>
                <a:spcPts val="0"/>
              </a:spcBef>
              <a:spcAft>
                <a:spcPts val="0"/>
              </a:spcAft>
              <a:buNone/>
            </a:pPr>
            <a:r>
              <a:t/>
            </a:r>
            <a:endParaRPr b="1" sz="5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 student’s proximity to specified learning goals</a:t>
            </a:r>
            <a:endParaRPr sz="1200">
              <a:latin typeface="Roboto"/>
              <a:ea typeface="Roboto"/>
              <a:cs typeface="Roboto"/>
              <a:sym typeface="Roboto"/>
            </a:endParaRPr>
          </a:p>
          <a:p>
            <a:pPr indent="0" lvl="0" marL="0" rtl="0" algn="ctr">
              <a:spcBef>
                <a:spcPts val="0"/>
              </a:spcBef>
              <a:spcAft>
                <a:spcPts val="0"/>
              </a:spcAft>
              <a:buNone/>
            </a:pPr>
            <a:r>
              <a:t/>
            </a:r>
            <a:endParaRPr b="1">
              <a:latin typeface="Roboto"/>
              <a:ea typeface="Roboto"/>
              <a:cs typeface="Roboto"/>
              <a:sym typeface="Roboto"/>
            </a:endParaRPr>
          </a:p>
        </p:txBody>
      </p:sp>
      <p:sp>
        <p:nvSpPr>
          <p:cNvPr id="208" name="Google Shape;208;p37">
            <a:hlinkClick/>
          </p:cNvPr>
          <p:cNvSpPr/>
          <p:nvPr/>
        </p:nvSpPr>
        <p:spPr>
          <a:xfrm>
            <a:off x="3562050" y="3726775"/>
            <a:ext cx="2019900" cy="1070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7"/>
          <p:cNvSpPr txBox="1"/>
          <p:nvPr/>
        </p:nvSpPr>
        <p:spPr>
          <a:xfrm>
            <a:off x="3587313" y="3754849"/>
            <a:ext cx="2019900" cy="10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Interest</a:t>
            </a:r>
            <a:endParaRPr b="1">
              <a:latin typeface="Roboto"/>
              <a:ea typeface="Roboto"/>
              <a:cs typeface="Roboto"/>
              <a:sym typeface="Roboto"/>
            </a:endParaRPr>
          </a:p>
          <a:p>
            <a:pPr indent="0" lvl="0" marL="0" rtl="0" algn="ctr">
              <a:spcBef>
                <a:spcPts val="0"/>
              </a:spcBef>
              <a:spcAft>
                <a:spcPts val="0"/>
              </a:spcAft>
              <a:buNone/>
            </a:pPr>
            <a:r>
              <a:t/>
            </a:r>
            <a:endParaRPr b="1" sz="5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Passions, affinities, kinships that motivate learning</a:t>
            </a:r>
            <a:endParaRPr sz="1200">
              <a:latin typeface="Roboto"/>
              <a:ea typeface="Roboto"/>
              <a:cs typeface="Roboto"/>
              <a:sym typeface="Roboto"/>
            </a:endParaRPr>
          </a:p>
        </p:txBody>
      </p:sp>
      <p:sp>
        <p:nvSpPr>
          <p:cNvPr id="210" name="Google Shape;210;p37">
            <a:hlinkClick action="ppaction://hlinkshowjump?jump=lastslide"/>
          </p:cNvPr>
          <p:cNvSpPr/>
          <p:nvPr/>
        </p:nvSpPr>
        <p:spPr>
          <a:xfrm>
            <a:off x="6382700" y="3754849"/>
            <a:ext cx="2019900" cy="10419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7"/>
          <p:cNvSpPr txBox="1"/>
          <p:nvPr/>
        </p:nvSpPr>
        <p:spPr>
          <a:xfrm>
            <a:off x="6382700" y="3763425"/>
            <a:ext cx="2019900" cy="103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Learning Profile</a:t>
            </a:r>
            <a:endParaRPr b="1">
              <a:latin typeface="Roboto"/>
              <a:ea typeface="Roboto"/>
              <a:cs typeface="Roboto"/>
              <a:sym typeface="Roboto"/>
            </a:endParaRPr>
          </a:p>
          <a:p>
            <a:pPr indent="0" lvl="0" marL="0" rtl="0" algn="ctr">
              <a:spcBef>
                <a:spcPts val="0"/>
              </a:spcBef>
              <a:spcAft>
                <a:spcPts val="0"/>
              </a:spcAft>
              <a:buNone/>
            </a:pPr>
            <a:r>
              <a:t/>
            </a:r>
            <a:endParaRPr b="1" sz="5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Preferred approaches to learning</a:t>
            </a:r>
            <a:endParaRPr sz="1200">
              <a:latin typeface="Roboto"/>
              <a:ea typeface="Roboto"/>
              <a:cs typeface="Roboto"/>
              <a:sym typeface="Roboto"/>
            </a:endParaRPr>
          </a:p>
        </p:txBody>
      </p:sp>
      <p:sp>
        <p:nvSpPr>
          <p:cNvPr id="212" name="Google Shape;212;p37">
            <a:hlinkClick/>
          </p:cNvPr>
          <p:cNvSpPr/>
          <p:nvPr/>
        </p:nvSpPr>
        <p:spPr>
          <a:xfrm>
            <a:off x="109950" y="1504475"/>
            <a:ext cx="2162700" cy="16194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7"/>
          <p:cNvSpPr txBox="1"/>
          <p:nvPr/>
        </p:nvSpPr>
        <p:spPr>
          <a:xfrm>
            <a:off x="109950" y="1668325"/>
            <a:ext cx="21627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Content</a:t>
            </a:r>
            <a:endParaRPr b="1">
              <a:latin typeface="Roboto"/>
              <a:ea typeface="Roboto"/>
              <a:cs typeface="Roboto"/>
              <a:sym typeface="Roboto"/>
            </a:endParaRPr>
          </a:p>
          <a:p>
            <a:pPr indent="0" lvl="0" marL="0" rtl="0" algn="ctr">
              <a:spcBef>
                <a:spcPts val="0"/>
              </a:spcBef>
              <a:spcAft>
                <a:spcPts val="0"/>
              </a:spcAft>
              <a:buNone/>
            </a:pPr>
            <a:r>
              <a:t/>
            </a:r>
            <a:endParaRPr b="1" sz="500">
              <a:latin typeface="Roboto"/>
              <a:ea typeface="Roboto"/>
              <a:cs typeface="Roboto"/>
              <a:sym typeface="Roboto"/>
            </a:endParaRPr>
          </a:p>
          <a:p>
            <a:pPr indent="0" lvl="0" marL="0" rtl="0" algn="ctr">
              <a:lnSpc>
                <a:spcPct val="115000"/>
              </a:lnSpc>
              <a:spcBef>
                <a:spcPts val="0"/>
              </a:spcBef>
              <a:spcAft>
                <a:spcPts val="0"/>
              </a:spcAft>
              <a:buNone/>
            </a:pPr>
            <a:r>
              <a:rPr lang="en" sz="1200">
                <a:latin typeface="Roboto"/>
                <a:ea typeface="Roboto"/>
                <a:cs typeface="Roboto"/>
                <a:sym typeface="Roboto"/>
              </a:rPr>
              <a:t>What students learn about and where they begin learning (e.g., topic, entry point)</a:t>
            </a:r>
            <a:endParaRPr sz="1200">
              <a:latin typeface="Roboto"/>
              <a:ea typeface="Roboto"/>
              <a:cs typeface="Roboto"/>
              <a:sym typeface="Roboto"/>
            </a:endParaRPr>
          </a:p>
          <a:p>
            <a:pPr indent="0" lvl="0" marL="0" rtl="0" algn="l">
              <a:lnSpc>
                <a:spcPct val="115000"/>
              </a:lnSpc>
              <a:spcBef>
                <a:spcPts val="0"/>
              </a:spcBef>
              <a:spcAft>
                <a:spcPts val="0"/>
              </a:spcAft>
              <a:buNone/>
            </a:pPr>
            <a:r>
              <a:rPr lang="en" sz="1100"/>
              <a:t> </a:t>
            </a:r>
            <a:endParaRPr sz="1100"/>
          </a:p>
          <a:p>
            <a:pPr indent="0" lvl="0" marL="0" rtl="0" algn="ctr">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sp>
        <p:nvSpPr>
          <p:cNvPr id="214" name="Google Shape;214;p37">
            <a:hlinkClick/>
          </p:cNvPr>
          <p:cNvSpPr/>
          <p:nvPr/>
        </p:nvSpPr>
        <p:spPr>
          <a:xfrm>
            <a:off x="2363750" y="1506640"/>
            <a:ext cx="2162700" cy="16194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7"/>
          <p:cNvSpPr txBox="1"/>
          <p:nvPr/>
        </p:nvSpPr>
        <p:spPr>
          <a:xfrm>
            <a:off x="2363750" y="1668325"/>
            <a:ext cx="21627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Process</a:t>
            </a:r>
            <a:endParaRPr b="1">
              <a:latin typeface="Roboto"/>
              <a:ea typeface="Roboto"/>
              <a:cs typeface="Roboto"/>
              <a:sym typeface="Roboto"/>
            </a:endParaRPr>
          </a:p>
          <a:p>
            <a:pPr indent="0" lvl="0" marL="0" rtl="0" algn="ctr">
              <a:spcBef>
                <a:spcPts val="0"/>
              </a:spcBef>
              <a:spcAft>
                <a:spcPts val="0"/>
              </a:spcAft>
              <a:buNone/>
            </a:pPr>
            <a:r>
              <a:t/>
            </a:r>
            <a:endParaRPr sz="500">
              <a:latin typeface="Roboto"/>
              <a:ea typeface="Roboto"/>
              <a:cs typeface="Roboto"/>
              <a:sym typeface="Roboto"/>
            </a:endParaRPr>
          </a:p>
          <a:p>
            <a:pPr indent="0" lvl="0" marL="0" rtl="0" algn="ctr">
              <a:lnSpc>
                <a:spcPct val="115000"/>
              </a:lnSpc>
              <a:spcBef>
                <a:spcPts val="0"/>
              </a:spcBef>
              <a:spcAft>
                <a:spcPts val="0"/>
              </a:spcAft>
              <a:buNone/>
            </a:pPr>
            <a:r>
              <a:rPr lang="en" sz="1200">
                <a:latin typeface="Roboto"/>
                <a:ea typeface="Roboto"/>
                <a:cs typeface="Roboto"/>
                <a:sym typeface="Roboto"/>
              </a:rPr>
              <a:t>The ways we help students learn—through instruction and assessment</a:t>
            </a:r>
            <a:endParaRPr sz="1200">
              <a:latin typeface="Roboto"/>
              <a:ea typeface="Roboto"/>
              <a:cs typeface="Roboto"/>
              <a:sym typeface="Roboto"/>
            </a:endParaRPr>
          </a:p>
          <a:p>
            <a:pPr indent="0" lvl="0" marL="0" rtl="0" algn="l">
              <a:lnSpc>
                <a:spcPct val="115000"/>
              </a:lnSpc>
              <a:spcBef>
                <a:spcPts val="0"/>
              </a:spcBef>
              <a:spcAft>
                <a:spcPts val="0"/>
              </a:spcAft>
              <a:buNone/>
            </a:pPr>
            <a:r>
              <a:rPr lang="en" sz="1100"/>
              <a:t> </a:t>
            </a:r>
            <a:endParaRPr sz="1100"/>
          </a:p>
          <a:p>
            <a:pPr indent="0" lvl="0" marL="0" rtl="0" algn="ctr">
              <a:spcBef>
                <a:spcPts val="0"/>
              </a:spcBef>
              <a:spcAft>
                <a:spcPts val="0"/>
              </a:spcAft>
              <a:buNone/>
            </a:pPr>
            <a:r>
              <a:t/>
            </a:r>
            <a:endParaRPr>
              <a:latin typeface="Roboto"/>
              <a:ea typeface="Roboto"/>
              <a:cs typeface="Roboto"/>
              <a:sym typeface="Roboto"/>
            </a:endParaRPr>
          </a:p>
        </p:txBody>
      </p:sp>
      <p:sp>
        <p:nvSpPr>
          <p:cNvPr id="216" name="Google Shape;216;p37">
            <a:hlinkClick/>
          </p:cNvPr>
          <p:cNvSpPr/>
          <p:nvPr/>
        </p:nvSpPr>
        <p:spPr>
          <a:xfrm>
            <a:off x="4617550" y="1509124"/>
            <a:ext cx="2162700" cy="1619400"/>
          </a:xfrm>
          <a:prstGeom prst="rect">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txBox="1"/>
          <p:nvPr/>
        </p:nvSpPr>
        <p:spPr>
          <a:xfrm>
            <a:off x="4617625" y="1668313"/>
            <a:ext cx="2162700" cy="15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Product</a:t>
            </a:r>
            <a:endParaRPr b="1">
              <a:latin typeface="Roboto"/>
              <a:ea typeface="Roboto"/>
              <a:cs typeface="Roboto"/>
              <a:sym typeface="Roboto"/>
            </a:endParaRPr>
          </a:p>
          <a:p>
            <a:pPr indent="0" lvl="0" marL="0" rtl="0" algn="ctr">
              <a:spcBef>
                <a:spcPts val="0"/>
              </a:spcBef>
              <a:spcAft>
                <a:spcPts val="0"/>
              </a:spcAft>
              <a:buNone/>
            </a:pPr>
            <a:r>
              <a:t/>
            </a:r>
            <a:endParaRPr sz="500">
              <a:latin typeface="Roboto"/>
              <a:ea typeface="Roboto"/>
              <a:cs typeface="Roboto"/>
              <a:sym typeface="Roboto"/>
            </a:endParaRPr>
          </a:p>
          <a:p>
            <a:pPr indent="0" lvl="0" marL="0" rtl="0" algn="ctr">
              <a:lnSpc>
                <a:spcPct val="115000"/>
              </a:lnSpc>
              <a:spcBef>
                <a:spcPts val="0"/>
              </a:spcBef>
              <a:spcAft>
                <a:spcPts val="0"/>
              </a:spcAft>
              <a:buNone/>
            </a:pPr>
            <a:r>
              <a:rPr lang="en" sz="1200">
                <a:latin typeface="Roboto"/>
                <a:ea typeface="Roboto"/>
                <a:cs typeface="Roboto"/>
                <a:sym typeface="Roboto"/>
              </a:rPr>
              <a:t>The ways students demonstrate their learning—through assessment and evaluation</a:t>
            </a:r>
            <a:endParaRPr sz="1200">
              <a:latin typeface="Roboto"/>
              <a:ea typeface="Roboto"/>
              <a:cs typeface="Roboto"/>
              <a:sym typeface="Roboto"/>
            </a:endParaRPr>
          </a:p>
          <a:p>
            <a:pPr indent="0" lvl="0" marL="0" rtl="0" algn="l">
              <a:lnSpc>
                <a:spcPct val="115000"/>
              </a:lnSpc>
              <a:spcBef>
                <a:spcPts val="0"/>
              </a:spcBef>
              <a:spcAft>
                <a:spcPts val="0"/>
              </a:spcAft>
              <a:buNone/>
            </a:pPr>
            <a:r>
              <a:rPr lang="en" sz="1100"/>
              <a:t> </a:t>
            </a:r>
            <a:endParaRPr sz="1100"/>
          </a:p>
          <a:p>
            <a:pPr indent="0" lvl="0" marL="0" rtl="0" algn="ctr">
              <a:spcBef>
                <a:spcPts val="0"/>
              </a:spcBef>
              <a:spcAft>
                <a:spcPts val="0"/>
              </a:spcAft>
              <a:buNone/>
            </a:pPr>
            <a:r>
              <a:t/>
            </a:r>
            <a:endParaRPr>
              <a:latin typeface="Roboto"/>
              <a:ea typeface="Roboto"/>
              <a:cs typeface="Roboto"/>
              <a:sym typeface="Roboto"/>
            </a:endParaRPr>
          </a:p>
        </p:txBody>
      </p:sp>
      <p:sp>
        <p:nvSpPr>
          <p:cNvPr id="218" name="Google Shape;218;p37">
            <a:hlinkClick/>
          </p:cNvPr>
          <p:cNvSpPr/>
          <p:nvPr/>
        </p:nvSpPr>
        <p:spPr>
          <a:xfrm>
            <a:off x="6871350" y="1510995"/>
            <a:ext cx="2162700" cy="1619400"/>
          </a:xfrm>
          <a:prstGeom prst="rect">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7"/>
          <p:cNvSpPr txBox="1"/>
          <p:nvPr/>
        </p:nvSpPr>
        <p:spPr>
          <a:xfrm>
            <a:off x="6871500" y="1668325"/>
            <a:ext cx="21627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Learning Environment</a:t>
            </a:r>
            <a:endParaRPr b="1">
              <a:latin typeface="Roboto"/>
              <a:ea typeface="Roboto"/>
              <a:cs typeface="Roboto"/>
              <a:sym typeface="Roboto"/>
            </a:endParaRPr>
          </a:p>
          <a:p>
            <a:pPr indent="0" lvl="0" marL="0" rtl="0" algn="ctr">
              <a:spcBef>
                <a:spcPts val="0"/>
              </a:spcBef>
              <a:spcAft>
                <a:spcPts val="0"/>
              </a:spcAft>
              <a:buNone/>
            </a:pPr>
            <a:r>
              <a:t/>
            </a:r>
            <a:endParaRPr b="1" sz="500">
              <a:latin typeface="Roboto"/>
              <a:ea typeface="Roboto"/>
              <a:cs typeface="Roboto"/>
              <a:sym typeface="Roboto"/>
            </a:endParaRPr>
          </a:p>
          <a:p>
            <a:pPr indent="0" lvl="0" marL="0" rtl="0" algn="ctr">
              <a:lnSpc>
                <a:spcPct val="115000"/>
              </a:lnSpc>
              <a:spcBef>
                <a:spcPts val="0"/>
              </a:spcBef>
              <a:spcAft>
                <a:spcPts val="0"/>
              </a:spcAft>
              <a:buNone/>
            </a:pPr>
            <a:r>
              <a:rPr lang="en" sz="1200">
                <a:latin typeface="Roboto"/>
                <a:ea typeface="Roboto"/>
                <a:cs typeface="Roboto"/>
                <a:sym typeface="Roboto"/>
              </a:rPr>
              <a:t>Conditions for learning (e.g. quiet or busy, alone or with others)</a:t>
            </a:r>
            <a:endParaRPr sz="1200">
              <a:latin typeface="Roboto"/>
              <a:ea typeface="Roboto"/>
              <a:cs typeface="Roboto"/>
              <a:sym typeface="Roboto"/>
            </a:endParaRPr>
          </a:p>
          <a:p>
            <a:pPr indent="0" lvl="0" marL="0" rtl="0" algn="l">
              <a:lnSpc>
                <a:spcPct val="115000"/>
              </a:lnSpc>
              <a:spcBef>
                <a:spcPts val="0"/>
              </a:spcBef>
              <a:spcAft>
                <a:spcPts val="0"/>
              </a:spcAft>
              <a:buNone/>
            </a:pPr>
            <a:r>
              <a:rPr lang="en" sz="1100"/>
              <a:t> </a:t>
            </a:r>
            <a:endParaRPr sz="1100"/>
          </a:p>
          <a:p>
            <a:pPr indent="0" lvl="0" marL="0" rtl="0" algn="ctr">
              <a:spcBef>
                <a:spcPts val="0"/>
              </a:spcBef>
              <a:spcAft>
                <a:spcPts val="0"/>
              </a:spcAft>
              <a:buNone/>
            </a:pPr>
            <a:r>
              <a:t/>
            </a:r>
            <a:endParaRPr b="1">
              <a:latin typeface="Roboto"/>
              <a:ea typeface="Roboto"/>
              <a:cs typeface="Roboto"/>
              <a:sym typeface="Roboto"/>
            </a:endParaRPr>
          </a:p>
        </p:txBody>
      </p:sp>
      <p:cxnSp>
        <p:nvCxnSpPr>
          <p:cNvPr id="220" name="Google Shape;220;p37"/>
          <p:cNvCxnSpPr/>
          <p:nvPr/>
        </p:nvCxnSpPr>
        <p:spPr>
          <a:xfrm>
            <a:off x="4569150" y="1131575"/>
            <a:ext cx="2923200" cy="385800"/>
          </a:xfrm>
          <a:prstGeom prst="straightConnector1">
            <a:avLst/>
          </a:prstGeom>
          <a:noFill/>
          <a:ln cap="flat" cmpd="sng" w="9525">
            <a:solidFill>
              <a:schemeClr val="dk2"/>
            </a:solidFill>
            <a:prstDash val="solid"/>
            <a:round/>
            <a:headEnd len="med" w="med" type="none"/>
            <a:tailEnd len="med" w="med" type="none"/>
          </a:ln>
        </p:spPr>
      </p:cxnSp>
      <p:cxnSp>
        <p:nvCxnSpPr>
          <p:cNvPr id="221" name="Google Shape;221;p37"/>
          <p:cNvCxnSpPr/>
          <p:nvPr/>
        </p:nvCxnSpPr>
        <p:spPr>
          <a:xfrm flipH="1">
            <a:off x="1731750" y="1131575"/>
            <a:ext cx="2837400" cy="368700"/>
          </a:xfrm>
          <a:prstGeom prst="straightConnector1">
            <a:avLst/>
          </a:prstGeom>
          <a:noFill/>
          <a:ln cap="flat" cmpd="sng" w="9525">
            <a:solidFill>
              <a:schemeClr val="dk2"/>
            </a:solidFill>
            <a:prstDash val="solid"/>
            <a:round/>
            <a:headEnd len="med" w="med" type="none"/>
            <a:tailEnd len="med" w="med" type="none"/>
          </a:ln>
        </p:spPr>
      </p:cxnSp>
      <p:cxnSp>
        <p:nvCxnSpPr>
          <p:cNvPr id="222" name="Google Shape;222;p37"/>
          <p:cNvCxnSpPr/>
          <p:nvPr/>
        </p:nvCxnSpPr>
        <p:spPr>
          <a:xfrm flipH="1">
            <a:off x="4080350" y="1123000"/>
            <a:ext cx="514500" cy="385800"/>
          </a:xfrm>
          <a:prstGeom prst="straightConnector1">
            <a:avLst/>
          </a:prstGeom>
          <a:noFill/>
          <a:ln cap="flat" cmpd="sng" w="9525">
            <a:solidFill>
              <a:schemeClr val="dk2"/>
            </a:solidFill>
            <a:prstDash val="solid"/>
            <a:round/>
            <a:headEnd len="med" w="med" type="none"/>
            <a:tailEnd len="med" w="med" type="none"/>
          </a:ln>
        </p:spPr>
      </p:cxnSp>
      <p:cxnSp>
        <p:nvCxnSpPr>
          <p:cNvPr id="223" name="Google Shape;223;p37"/>
          <p:cNvCxnSpPr/>
          <p:nvPr/>
        </p:nvCxnSpPr>
        <p:spPr>
          <a:xfrm>
            <a:off x="4586300" y="1131575"/>
            <a:ext cx="488700" cy="385800"/>
          </a:xfrm>
          <a:prstGeom prst="straightConnector1">
            <a:avLst/>
          </a:prstGeom>
          <a:noFill/>
          <a:ln cap="flat" cmpd="sng" w="9525">
            <a:solidFill>
              <a:schemeClr val="dk2"/>
            </a:solidFill>
            <a:prstDash val="solid"/>
            <a:round/>
            <a:headEnd len="med" w="med" type="none"/>
            <a:tailEnd len="med" w="med" type="none"/>
          </a:ln>
        </p:spPr>
      </p:cxnSp>
      <p:cxnSp>
        <p:nvCxnSpPr>
          <p:cNvPr id="224" name="Google Shape;224;p37"/>
          <p:cNvCxnSpPr/>
          <p:nvPr/>
        </p:nvCxnSpPr>
        <p:spPr>
          <a:xfrm>
            <a:off x="4603425" y="3514725"/>
            <a:ext cx="1928700" cy="248700"/>
          </a:xfrm>
          <a:prstGeom prst="straightConnector1">
            <a:avLst/>
          </a:prstGeom>
          <a:noFill/>
          <a:ln cap="flat" cmpd="sng" w="9525">
            <a:solidFill>
              <a:schemeClr val="dk2"/>
            </a:solidFill>
            <a:prstDash val="solid"/>
            <a:round/>
            <a:headEnd len="med" w="med" type="none"/>
            <a:tailEnd len="med" w="med" type="none"/>
          </a:ln>
        </p:spPr>
      </p:cxnSp>
      <p:cxnSp>
        <p:nvCxnSpPr>
          <p:cNvPr id="225" name="Google Shape;225;p37"/>
          <p:cNvCxnSpPr/>
          <p:nvPr/>
        </p:nvCxnSpPr>
        <p:spPr>
          <a:xfrm flipH="1">
            <a:off x="2743125" y="3514725"/>
            <a:ext cx="1860300" cy="231600"/>
          </a:xfrm>
          <a:prstGeom prst="straightConnector1">
            <a:avLst/>
          </a:prstGeom>
          <a:noFill/>
          <a:ln cap="flat" cmpd="sng" w="9525">
            <a:solidFill>
              <a:schemeClr val="dk2"/>
            </a:solidFill>
            <a:prstDash val="solid"/>
            <a:round/>
            <a:headEnd len="med" w="med" type="none"/>
            <a:tailEnd len="med" w="med" type="none"/>
          </a:ln>
        </p:spPr>
      </p:cxnSp>
      <p:cxnSp>
        <p:nvCxnSpPr>
          <p:cNvPr id="226" name="Google Shape;226;p37"/>
          <p:cNvCxnSpPr/>
          <p:nvPr/>
        </p:nvCxnSpPr>
        <p:spPr>
          <a:xfrm>
            <a:off x="4617550" y="3527175"/>
            <a:ext cx="5400" cy="206700"/>
          </a:xfrm>
          <a:prstGeom prst="straightConnector1">
            <a:avLst/>
          </a:prstGeom>
          <a:noFill/>
          <a:ln cap="flat" cmpd="sng" w="9525">
            <a:solidFill>
              <a:schemeClr val="dk2"/>
            </a:solidFill>
            <a:prstDash val="solid"/>
            <a:round/>
            <a:headEnd len="med" w="med" type="none"/>
            <a:tailEnd len="med" w="med" type="none"/>
          </a:ln>
        </p:spPr>
      </p:cxnSp>
      <p:sp>
        <p:nvSpPr>
          <p:cNvPr id="227" name="Google Shape;227;p37"/>
          <p:cNvSpPr txBox="1"/>
          <p:nvPr/>
        </p:nvSpPr>
        <p:spPr>
          <a:xfrm>
            <a:off x="104050" y="4766425"/>
            <a:ext cx="8345100" cy="3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Tomlinson, Carol Ann., and Marcia B. Imbeau. </a:t>
            </a:r>
            <a:r>
              <a:rPr i="1" lang="en" sz="1000">
                <a:solidFill>
                  <a:schemeClr val="dk1"/>
                </a:solidFill>
              </a:rPr>
              <a:t>Leading and Managing a Differentiated Classroom</a:t>
            </a:r>
            <a:r>
              <a:rPr lang="en" sz="1000">
                <a:solidFill>
                  <a:schemeClr val="dk1"/>
                </a:solidFill>
              </a:rPr>
              <a:t>. Hawker Brownlow Education, 2011.</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1" name="Shape 231"/>
        <p:cNvGrpSpPr/>
        <p:nvPr/>
      </p:nvGrpSpPr>
      <p:grpSpPr>
        <a:xfrm>
          <a:off x="0" y="0"/>
          <a:ext cx="0" cy="0"/>
          <a:chOff x="0" y="0"/>
          <a:chExt cx="0" cy="0"/>
        </a:xfrm>
      </p:grpSpPr>
      <p:pic>
        <p:nvPicPr>
          <p:cNvPr descr="When some teachers think of differentiation, they imagine having to create a different lesson for every student in the room. In this video, teacher and author Larry Ferlazzo explains that differentiating instruction is really about getting to know your students and making decisions, often in the moment, based on what they need. He offers some low-lift strategies he’s learned over the years for making activities accessible for students with all types of gifts and challenges.&#10;&#10;Read more: https://www.edweek.org/ew/articles/2015/01/28/differentiated-instruction-a-primer.html" id="232" name="Google Shape;232;p38" title="Differentiating Instruction: It’s Not as Hard as You Think">
            <a:hlinkClick r:id="rId3"/>
          </p:cNvPr>
          <p:cNvPicPr preferRelativeResize="0"/>
          <p:nvPr/>
        </p:nvPicPr>
        <p:blipFill>
          <a:blip r:embed="rId4">
            <a:alphaModFix/>
          </a:blip>
          <a:stretch>
            <a:fillRect/>
          </a:stretch>
        </p:blipFill>
        <p:spPr>
          <a:xfrm>
            <a:off x="1488341" y="79925"/>
            <a:ext cx="6644884" cy="4983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Differentiation</a:t>
            </a:r>
            <a:r>
              <a:rPr lang="en"/>
              <a:t> Task</a:t>
            </a:r>
            <a:endParaRPr/>
          </a:p>
        </p:txBody>
      </p:sp>
      <p:sp>
        <p:nvSpPr>
          <p:cNvPr id="238" name="Google Shape;238;p39"/>
          <p:cNvSpPr txBox="1"/>
          <p:nvPr/>
        </p:nvSpPr>
        <p:spPr>
          <a:xfrm>
            <a:off x="237400" y="1334950"/>
            <a:ext cx="8782500" cy="364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Roboto"/>
                <a:ea typeface="Roboto"/>
                <a:cs typeface="Roboto"/>
                <a:sym typeface="Roboto"/>
              </a:rPr>
              <a:t>Use the </a:t>
            </a:r>
            <a:r>
              <a:rPr lang="en" sz="2400" u="sng">
                <a:solidFill>
                  <a:schemeClr val="hlink"/>
                </a:solidFill>
                <a:latin typeface="Roboto"/>
                <a:ea typeface="Roboto"/>
                <a:cs typeface="Roboto"/>
                <a:sym typeface="Roboto"/>
                <a:hlinkClick r:id="rId3"/>
              </a:rPr>
              <a:t>Differentiation Planning Guide</a:t>
            </a:r>
            <a:r>
              <a:rPr lang="en" sz="2400">
                <a:latin typeface="Roboto"/>
                <a:ea typeface="Roboto"/>
                <a:cs typeface="Roboto"/>
                <a:sym typeface="Roboto"/>
              </a:rPr>
              <a:t> to reflect on the following questions: </a:t>
            </a:r>
            <a:endParaRPr sz="2400">
              <a:latin typeface="Roboto"/>
              <a:ea typeface="Roboto"/>
              <a:cs typeface="Roboto"/>
              <a:sym typeface="Roboto"/>
            </a:endParaRPr>
          </a:p>
          <a:p>
            <a:pPr indent="-381000" lvl="0" marL="457200" rtl="0" algn="l">
              <a:lnSpc>
                <a:spcPct val="115000"/>
              </a:lnSpc>
              <a:spcBef>
                <a:spcPts val="0"/>
              </a:spcBef>
              <a:spcAft>
                <a:spcPts val="0"/>
              </a:spcAft>
              <a:buSzPts val="2400"/>
              <a:buChar char="●"/>
            </a:pPr>
            <a:r>
              <a:rPr lang="en" sz="2400"/>
              <a:t>What differentiation needs to be in place to help students move toward stronger understanding and independence of the standard being assessed?</a:t>
            </a:r>
            <a:endParaRPr sz="2400"/>
          </a:p>
          <a:p>
            <a:pPr indent="-381000" lvl="0" marL="457200" rtl="0" algn="l">
              <a:lnSpc>
                <a:spcPct val="115000"/>
              </a:lnSpc>
              <a:spcBef>
                <a:spcPts val="0"/>
              </a:spcBef>
              <a:spcAft>
                <a:spcPts val="0"/>
              </a:spcAft>
              <a:buSzPts val="2400"/>
              <a:buChar char="●"/>
            </a:pPr>
            <a:r>
              <a:rPr lang="en" sz="2400"/>
              <a:t>Will I differentiate through content, process, product, or learning environment according to student’s readiness, interest, or learning profile?</a:t>
            </a:r>
            <a:endParaRPr sz="2400"/>
          </a:p>
          <a:p>
            <a:pPr indent="0" lvl="0" marL="0" rtl="0" algn="l">
              <a:lnSpc>
                <a:spcPct val="115000"/>
              </a:lnSpc>
              <a:spcBef>
                <a:spcPts val="0"/>
              </a:spcBef>
              <a:spcAft>
                <a:spcPts val="0"/>
              </a:spcAft>
              <a:buNone/>
            </a:pPr>
            <a:r>
              <a:t/>
            </a:r>
            <a:endParaRPr sz="2400">
              <a:solidFill>
                <a:schemeClr val="dk2"/>
              </a:solidFill>
              <a:latin typeface="Roboto"/>
              <a:ea typeface="Roboto"/>
              <a:cs typeface="Roboto"/>
              <a:sym typeface="Roboto"/>
            </a:endParaRPr>
          </a:p>
          <a:p>
            <a:pPr indent="0" lvl="0" marL="0" rtl="0" algn="l">
              <a:lnSpc>
                <a:spcPct val="115000"/>
              </a:lnSpc>
              <a:spcBef>
                <a:spcPts val="1600"/>
              </a:spcBef>
              <a:spcAft>
                <a:spcPts val="0"/>
              </a:spcAft>
              <a:buNone/>
            </a:pPr>
            <a:r>
              <a:t/>
            </a:r>
            <a:endParaRPr sz="2400">
              <a:latin typeface="Roboto"/>
              <a:ea typeface="Roboto"/>
              <a:cs typeface="Roboto"/>
              <a:sym typeface="Roboto"/>
            </a:endParaRPr>
          </a:p>
          <a:p>
            <a:pPr indent="0" lvl="0" marL="0" rtl="0" algn="l">
              <a:lnSpc>
                <a:spcPct val="115000"/>
              </a:lnSpc>
              <a:spcBef>
                <a:spcPts val="0"/>
              </a:spcBef>
              <a:spcAft>
                <a:spcPts val="0"/>
              </a:spcAft>
              <a:buNone/>
            </a:pPr>
            <a:r>
              <a:t/>
            </a:r>
            <a:endParaRPr sz="2400">
              <a:latin typeface="Roboto"/>
              <a:ea typeface="Roboto"/>
              <a:cs typeface="Roboto"/>
              <a:sym typeface="Roboto"/>
            </a:endParaRPr>
          </a:p>
          <a:p>
            <a:pPr indent="0" lvl="0" marL="0" rtl="0" algn="l">
              <a:lnSpc>
                <a:spcPct val="115000"/>
              </a:lnSpc>
              <a:spcBef>
                <a:spcPts val="0"/>
              </a:spcBef>
              <a:spcAft>
                <a:spcPts val="0"/>
              </a:spcAft>
              <a:buNone/>
            </a:pPr>
            <a:r>
              <a:t/>
            </a:r>
            <a:endParaRPr sz="1800"/>
          </a:p>
          <a:p>
            <a:pPr indent="0" lvl="0" marL="0" rtl="0" algn="l">
              <a:spcBef>
                <a:spcPts val="0"/>
              </a:spcBef>
              <a:spcAft>
                <a:spcPts val="0"/>
              </a:spcAft>
              <a:buNone/>
            </a:pPr>
            <a:r>
              <a:t/>
            </a:r>
            <a:endParaRPr sz="16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idx="4294967295" type="title"/>
          </p:nvPr>
        </p:nvSpPr>
        <p:spPr>
          <a:xfrm>
            <a:off x="0" y="140450"/>
            <a:ext cx="8974200" cy="1108200"/>
          </a:xfrm>
          <a:prstGeom prst="rect">
            <a:avLst/>
          </a:prstGeom>
          <a:solidFill>
            <a:schemeClr val="dk1"/>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rial"/>
                <a:ea typeface="Arial"/>
                <a:cs typeface="Arial"/>
                <a:sym typeface="Arial"/>
              </a:rPr>
              <a:t>Teacher Learning Module - Differentiation </a:t>
            </a:r>
            <a:endParaRPr>
              <a:solidFill>
                <a:srgbClr val="FFFFFF"/>
              </a:solidFill>
              <a:latin typeface="Arial"/>
              <a:ea typeface="Arial"/>
              <a:cs typeface="Arial"/>
              <a:sym typeface="Arial"/>
            </a:endParaRPr>
          </a:p>
          <a:p>
            <a:pPr indent="0" lvl="0" marL="0" rtl="0" algn="l">
              <a:spcBef>
                <a:spcPts val="0"/>
              </a:spcBef>
              <a:spcAft>
                <a:spcPts val="0"/>
              </a:spcAft>
              <a:buNone/>
            </a:pPr>
            <a:r>
              <a:rPr lang="en"/>
              <a:t> </a:t>
            </a:r>
            <a:endParaRPr/>
          </a:p>
        </p:txBody>
      </p:sp>
      <p:sp>
        <p:nvSpPr>
          <p:cNvPr id="244" name="Google Shape;244;p40"/>
          <p:cNvSpPr txBox="1"/>
          <p:nvPr/>
        </p:nvSpPr>
        <p:spPr>
          <a:xfrm>
            <a:off x="972900" y="1876875"/>
            <a:ext cx="4030800" cy="12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latin typeface="Roboto"/>
                <a:ea typeface="Roboto"/>
                <a:cs typeface="Roboto"/>
                <a:sym typeface="Roboto"/>
              </a:rPr>
              <a:t>Directions</a:t>
            </a:r>
            <a:r>
              <a:rPr lang="en" sz="1800">
                <a:latin typeface="Roboto"/>
                <a:ea typeface="Roboto"/>
                <a:cs typeface="Roboto"/>
                <a:sym typeface="Roboto"/>
              </a:rPr>
              <a:t>: Pull up the link below to access the teacher learning module:</a:t>
            </a:r>
            <a:endParaRPr sz="1800">
              <a:latin typeface="Roboto"/>
              <a:ea typeface="Roboto"/>
              <a:cs typeface="Roboto"/>
              <a:sym typeface="Roboto"/>
            </a:endParaRPr>
          </a:p>
        </p:txBody>
      </p:sp>
      <p:sp>
        <p:nvSpPr>
          <p:cNvPr id="245" name="Google Shape;245;p40"/>
          <p:cNvSpPr txBox="1"/>
          <p:nvPr>
            <p:ph idx="4294967295" type="subTitle"/>
          </p:nvPr>
        </p:nvSpPr>
        <p:spPr>
          <a:xfrm>
            <a:off x="135325" y="3331375"/>
            <a:ext cx="8838900" cy="683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u="sng">
                <a:solidFill>
                  <a:schemeClr val="hlink"/>
                </a:solidFill>
                <a:hlinkClick r:id="rId3"/>
              </a:rPr>
              <a:t>https://tinyurl.com/granite-differentiation</a:t>
            </a:r>
            <a:endParaRPr sz="3600">
              <a:solidFill>
                <a:schemeClr val="accent5"/>
              </a:solidFill>
            </a:endParaRPr>
          </a:p>
        </p:txBody>
      </p:sp>
      <p:pic>
        <p:nvPicPr>
          <p:cNvPr id="246" name="Google Shape;246;p40"/>
          <p:cNvPicPr preferRelativeResize="0"/>
          <p:nvPr/>
        </p:nvPicPr>
        <p:blipFill>
          <a:blip r:embed="rId4">
            <a:alphaModFix/>
          </a:blip>
          <a:stretch>
            <a:fillRect/>
          </a:stretch>
        </p:blipFill>
        <p:spPr>
          <a:xfrm>
            <a:off x="6490149" y="1837475"/>
            <a:ext cx="2342152" cy="1309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Rubric </a:t>
            </a:r>
            <a:endParaRPr/>
          </a:p>
        </p:txBody>
      </p:sp>
      <p:pic>
        <p:nvPicPr>
          <p:cNvPr id="252" name="Google Shape;252;p41"/>
          <p:cNvPicPr preferRelativeResize="0"/>
          <p:nvPr/>
        </p:nvPicPr>
        <p:blipFill>
          <a:blip r:embed="rId3">
            <a:alphaModFix/>
          </a:blip>
          <a:stretch>
            <a:fillRect/>
          </a:stretch>
        </p:blipFill>
        <p:spPr>
          <a:xfrm>
            <a:off x="2177201" y="500925"/>
            <a:ext cx="6281776" cy="4479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311725" y="331375"/>
            <a:ext cx="8520600" cy="79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Planning for Differentiation</a:t>
            </a:r>
            <a:endParaRPr/>
          </a:p>
        </p:txBody>
      </p:sp>
      <p:sp>
        <p:nvSpPr>
          <p:cNvPr id="258" name="Google Shape;258;p42"/>
          <p:cNvSpPr txBox="1"/>
          <p:nvPr/>
        </p:nvSpPr>
        <p:spPr>
          <a:xfrm>
            <a:off x="76075" y="1557925"/>
            <a:ext cx="8938200" cy="3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Roboto"/>
              <a:ea typeface="Roboto"/>
              <a:cs typeface="Roboto"/>
              <a:sym typeface="Roboto"/>
            </a:endParaRPr>
          </a:p>
        </p:txBody>
      </p:sp>
      <p:sp>
        <p:nvSpPr>
          <p:cNvPr id="259" name="Google Shape;259;p42"/>
          <p:cNvSpPr txBox="1"/>
          <p:nvPr/>
        </p:nvSpPr>
        <p:spPr>
          <a:xfrm>
            <a:off x="4924150" y="1314675"/>
            <a:ext cx="3703800" cy="2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r:id="rId3"/>
              </a:rPr>
              <a:t>Differentiation Implementation Checklist</a:t>
            </a:r>
            <a:endParaRPr>
              <a:latin typeface="Roboto"/>
              <a:ea typeface="Roboto"/>
              <a:cs typeface="Roboto"/>
              <a:sym typeface="Roboto"/>
            </a:endParaRPr>
          </a:p>
        </p:txBody>
      </p:sp>
      <p:sp>
        <p:nvSpPr>
          <p:cNvPr id="260" name="Google Shape;260;p42"/>
          <p:cNvSpPr txBox="1"/>
          <p:nvPr/>
        </p:nvSpPr>
        <p:spPr>
          <a:xfrm>
            <a:off x="64550" y="1299500"/>
            <a:ext cx="4084800" cy="37326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900">
              <a:latin typeface="Roboto"/>
              <a:ea typeface="Roboto"/>
              <a:cs typeface="Roboto"/>
              <a:sym typeface="Roboto"/>
            </a:endParaRPr>
          </a:p>
          <a:p>
            <a:pPr indent="0" lvl="0" marL="91440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
        <p:nvSpPr>
          <p:cNvPr id="261" name="Google Shape;261;p42"/>
          <p:cNvSpPr txBox="1"/>
          <p:nvPr/>
        </p:nvSpPr>
        <p:spPr>
          <a:xfrm>
            <a:off x="228475" y="1710325"/>
            <a:ext cx="8938200" cy="3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Roboto"/>
              <a:ea typeface="Roboto"/>
              <a:cs typeface="Roboto"/>
              <a:sym typeface="Roboto"/>
            </a:endParaRPr>
          </a:p>
        </p:txBody>
      </p:sp>
      <p:pic>
        <p:nvPicPr>
          <p:cNvPr id="262" name="Google Shape;262;p42"/>
          <p:cNvPicPr preferRelativeResize="0"/>
          <p:nvPr/>
        </p:nvPicPr>
        <p:blipFill>
          <a:blip r:embed="rId4">
            <a:alphaModFix/>
          </a:blip>
          <a:stretch>
            <a:fillRect/>
          </a:stretch>
        </p:blipFill>
        <p:spPr>
          <a:xfrm>
            <a:off x="3857613" y="1710313"/>
            <a:ext cx="5286375" cy="3324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3"/>
          <p:cNvSpPr txBox="1"/>
          <p:nvPr>
            <p:ph type="title"/>
          </p:nvPr>
        </p:nvSpPr>
        <p:spPr>
          <a:xfrm>
            <a:off x="311700" y="3503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a:t>
            </a:r>
            <a:endParaRPr/>
          </a:p>
        </p:txBody>
      </p:sp>
      <p:sp>
        <p:nvSpPr>
          <p:cNvPr id="268" name="Google Shape;268;p43"/>
          <p:cNvSpPr txBox="1"/>
          <p:nvPr/>
        </p:nvSpPr>
        <p:spPr>
          <a:xfrm>
            <a:off x="589350" y="1589475"/>
            <a:ext cx="7965300" cy="294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3000">
              <a:solidFill>
                <a:schemeClr val="dk2"/>
              </a:solidFill>
              <a:latin typeface="Merriweather"/>
              <a:ea typeface="Merriweather"/>
              <a:cs typeface="Merriweather"/>
              <a:sym typeface="Merriweather"/>
            </a:endParaRPr>
          </a:p>
          <a:p>
            <a:pPr indent="0" lvl="0" marL="0" rtl="0" algn="l">
              <a:lnSpc>
                <a:spcPct val="115000"/>
              </a:lnSpc>
              <a:spcBef>
                <a:spcPts val="1600"/>
              </a:spcBef>
              <a:spcAft>
                <a:spcPts val="0"/>
              </a:spcAft>
              <a:buNone/>
            </a:pPr>
            <a:r>
              <a:rPr lang="en" sz="3000">
                <a:solidFill>
                  <a:schemeClr val="dk2"/>
                </a:solidFill>
                <a:latin typeface="Merriweather"/>
                <a:ea typeface="Merriweather"/>
                <a:cs typeface="Merriweather"/>
                <a:sym typeface="Merriweather"/>
              </a:rPr>
              <a:t>Please fill out the survey.</a:t>
            </a:r>
            <a:endParaRPr sz="3000">
              <a:solidFill>
                <a:schemeClr val="dk2"/>
              </a:solidFill>
              <a:latin typeface="Merriweather"/>
              <a:ea typeface="Merriweather"/>
              <a:cs typeface="Merriweather"/>
              <a:sym typeface="Merriweather"/>
            </a:endParaRPr>
          </a:p>
          <a:p>
            <a:pPr indent="0" lvl="0" marL="0" rtl="0" algn="ctr">
              <a:lnSpc>
                <a:spcPct val="115000"/>
              </a:lnSpc>
              <a:spcBef>
                <a:spcPts val="1600"/>
              </a:spcBef>
              <a:spcAft>
                <a:spcPts val="1600"/>
              </a:spcAft>
              <a:buNone/>
            </a:pPr>
            <a:r>
              <a:rPr lang="en" sz="4800" u="sng">
                <a:solidFill>
                  <a:schemeClr val="hlink"/>
                </a:solidFill>
                <a:latin typeface="Roboto"/>
                <a:ea typeface="Roboto"/>
                <a:cs typeface="Roboto"/>
                <a:sym typeface="Roboto"/>
                <a:hlinkClick r:id="rId3"/>
              </a:rPr>
              <a:t>Graniteway.org</a:t>
            </a:r>
            <a:endParaRPr sz="4800">
              <a:latin typeface="Roboto"/>
              <a:ea typeface="Roboto"/>
              <a:cs typeface="Roboto"/>
              <a:sym typeface="Roboto"/>
            </a:endParaRPr>
          </a:p>
        </p:txBody>
      </p:sp>
      <p:pic>
        <p:nvPicPr>
          <p:cNvPr id="269" name="Google Shape;269;p43"/>
          <p:cNvPicPr preferRelativeResize="0"/>
          <p:nvPr/>
        </p:nvPicPr>
        <p:blipFill>
          <a:blip r:embed="rId4">
            <a:alphaModFix/>
          </a:blip>
          <a:stretch>
            <a:fillRect/>
          </a:stretch>
        </p:blipFill>
        <p:spPr>
          <a:xfrm>
            <a:off x="6113225" y="81700"/>
            <a:ext cx="2829975" cy="18876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3" name="Shape 273"/>
        <p:cNvGrpSpPr/>
        <p:nvPr/>
      </p:nvGrpSpPr>
      <p:grpSpPr>
        <a:xfrm>
          <a:off x="0" y="0"/>
          <a:ext cx="0" cy="0"/>
          <a:chOff x="0" y="0"/>
          <a:chExt cx="0" cy="0"/>
        </a:xfrm>
      </p:grpSpPr>
      <p:sp>
        <p:nvSpPr>
          <p:cNvPr id="274" name="Google Shape;274;p4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video clip</a:t>
            </a:r>
            <a:endParaRPr/>
          </a:p>
        </p:txBody>
      </p:sp>
      <p:sp>
        <p:nvSpPr>
          <p:cNvPr id="275" name="Google Shape;275;p44"/>
          <p:cNvSpPr txBox="1"/>
          <p:nvPr>
            <p:ph idx="1" type="body"/>
          </p:nvPr>
        </p:nvSpPr>
        <p:spPr>
          <a:xfrm>
            <a:off x="311700" y="1505700"/>
            <a:ext cx="3999900" cy="55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100" u="sng">
                <a:solidFill>
                  <a:schemeClr val="hlink"/>
                </a:solidFill>
                <a:latin typeface="Arial"/>
                <a:ea typeface="Arial"/>
                <a:cs typeface="Arial"/>
                <a:sym typeface="Arial"/>
                <a:hlinkClick r:id="rId3"/>
              </a:rPr>
              <a:t>https://www.edweek.org/ew/collections/differentiated-instruction-videos/index.html</a:t>
            </a:r>
            <a:endParaRPr/>
          </a:p>
        </p:txBody>
      </p:sp>
      <p:sp>
        <p:nvSpPr>
          <p:cNvPr id="276" name="Google Shape;276;p44"/>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Entry level differentiation strategies: </a:t>
            </a:r>
            <a:r>
              <a:rPr lang="en" sz="1100" u="sng">
                <a:solidFill>
                  <a:schemeClr val="hlink"/>
                </a:solidFill>
                <a:latin typeface="Arial"/>
                <a:ea typeface="Arial"/>
                <a:cs typeface="Arial"/>
                <a:sym typeface="Arial"/>
                <a:hlinkClick r:id="rId4"/>
              </a:rPr>
              <a:t>https://www.youtube.com/watch?v=h7-D3gi2lL8&amp;feature=youtu.be</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Differentiation and ELL </a:t>
            </a:r>
            <a:r>
              <a:rPr lang="en" sz="1100" u="sng">
                <a:solidFill>
                  <a:schemeClr val="hlink"/>
                </a:solidFill>
                <a:latin typeface="Arial"/>
                <a:ea typeface="Arial"/>
                <a:cs typeface="Arial"/>
                <a:sym typeface="Arial"/>
                <a:hlinkClick r:id="rId5"/>
              </a:rPr>
              <a:t>https://www.youtube.com/watch?v=9hekJsCOHLU&amp;feature=youtu.be</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Lesson planning that includes Differentiation:  </a:t>
            </a:r>
            <a:r>
              <a:rPr lang="en" sz="1100" u="sng">
                <a:solidFill>
                  <a:schemeClr val="hlink"/>
                </a:solidFill>
                <a:latin typeface="Arial"/>
                <a:ea typeface="Arial"/>
                <a:cs typeface="Arial"/>
                <a:sym typeface="Arial"/>
                <a:hlinkClick r:id="rId6"/>
              </a:rPr>
              <a:t>https://www.youtube.com/watch?v=rumHfC1XQtc&amp;feature=youtu.be</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ph type="title"/>
          </p:nvPr>
        </p:nvSpPr>
        <p:spPr>
          <a:xfrm>
            <a:off x="517950" y="1480125"/>
            <a:ext cx="81081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a:t>Go to </a:t>
            </a:r>
            <a:r>
              <a:rPr lang="en" sz="4800">
                <a:solidFill>
                  <a:srgbClr val="4A86E8"/>
                </a:solidFill>
              </a:rPr>
              <a:t>graniteway.org</a:t>
            </a:r>
            <a:r>
              <a:rPr lang="en"/>
              <a:t> to follow along and access all current and previous materials</a:t>
            </a:r>
            <a:endParaRPr/>
          </a:p>
        </p:txBody>
      </p:sp>
      <p:pic>
        <p:nvPicPr>
          <p:cNvPr id="141" name="Google Shape;141;p29"/>
          <p:cNvPicPr preferRelativeResize="0"/>
          <p:nvPr/>
        </p:nvPicPr>
        <p:blipFill>
          <a:blip r:embed="rId3">
            <a:alphaModFix/>
          </a:blip>
          <a:stretch>
            <a:fillRect/>
          </a:stretch>
        </p:blipFill>
        <p:spPr>
          <a:xfrm>
            <a:off x="3219639" y="244300"/>
            <a:ext cx="2704725" cy="2564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0"/>
          <p:cNvPicPr preferRelativeResize="0"/>
          <p:nvPr/>
        </p:nvPicPr>
        <p:blipFill>
          <a:blip r:embed="rId3">
            <a:alphaModFix/>
          </a:blip>
          <a:stretch>
            <a:fillRect/>
          </a:stretch>
        </p:blipFill>
        <p:spPr>
          <a:xfrm>
            <a:off x="1591981" y="0"/>
            <a:ext cx="7234518" cy="5143500"/>
          </a:xfrm>
          <a:prstGeom prst="rect">
            <a:avLst/>
          </a:prstGeom>
          <a:noFill/>
          <a:ln>
            <a:noFill/>
          </a:ln>
        </p:spPr>
      </p:pic>
      <p:sp>
        <p:nvSpPr>
          <p:cNvPr id="147" name="Google Shape;147;p30"/>
          <p:cNvSpPr/>
          <p:nvPr/>
        </p:nvSpPr>
        <p:spPr>
          <a:xfrm>
            <a:off x="3335050" y="1878900"/>
            <a:ext cx="904200" cy="3077700"/>
          </a:xfrm>
          <a:prstGeom prst="roundRect">
            <a:avLst>
              <a:gd fmla="val 16667" name="adj"/>
            </a:avLst>
          </a:prstGeom>
          <a:no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1"/>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Objectives</a:t>
            </a:r>
            <a:br>
              <a:rPr lang="en">
                <a:latin typeface="Georgia"/>
                <a:ea typeface="Georgia"/>
                <a:cs typeface="Georgia"/>
                <a:sym typeface="Georgia"/>
              </a:rPr>
            </a:br>
            <a:endParaRPr>
              <a:latin typeface="Georgia"/>
              <a:ea typeface="Georgia"/>
              <a:cs typeface="Georgia"/>
              <a:sym typeface="Georgia"/>
            </a:endParaRPr>
          </a:p>
        </p:txBody>
      </p:sp>
      <p:sp>
        <p:nvSpPr>
          <p:cNvPr id="153" name="Google Shape;153;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4" name="Google Shape;154;p31"/>
          <p:cNvPicPr preferRelativeResize="0"/>
          <p:nvPr/>
        </p:nvPicPr>
        <p:blipFill>
          <a:blip r:embed="rId3">
            <a:alphaModFix/>
          </a:blip>
          <a:stretch>
            <a:fillRect/>
          </a:stretch>
        </p:blipFill>
        <p:spPr>
          <a:xfrm>
            <a:off x="7689175" y="0"/>
            <a:ext cx="1235050" cy="1235050"/>
          </a:xfrm>
          <a:prstGeom prst="rect">
            <a:avLst/>
          </a:prstGeom>
          <a:noFill/>
          <a:ln>
            <a:noFill/>
          </a:ln>
        </p:spPr>
      </p:pic>
      <p:grpSp>
        <p:nvGrpSpPr>
          <p:cNvPr id="155" name="Google Shape;155;p31"/>
          <p:cNvGrpSpPr/>
          <p:nvPr/>
        </p:nvGrpSpPr>
        <p:grpSpPr>
          <a:xfrm>
            <a:off x="358073" y="1340000"/>
            <a:ext cx="7866811" cy="1679187"/>
            <a:chOff x="-2120695" y="2362671"/>
            <a:chExt cx="8137800" cy="1787700"/>
          </a:xfrm>
        </p:grpSpPr>
        <p:sp>
          <p:nvSpPr>
            <p:cNvPr id="156" name="Google Shape;156;p31"/>
            <p:cNvSpPr/>
            <p:nvPr/>
          </p:nvSpPr>
          <p:spPr>
            <a:xfrm>
              <a:off x="4978964" y="2843172"/>
              <a:ext cx="634200" cy="5307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1"/>
            <p:cNvSpPr txBox="1"/>
            <p:nvPr/>
          </p:nvSpPr>
          <p:spPr>
            <a:xfrm>
              <a:off x="-2120695" y="2362671"/>
              <a:ext cx="8137800" cy="178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latin typeface="Roboto"/>
                <a:ea typeface="Roboto"/>
                <a:cs typeface="Roboto"/>
                <a:sym typeface="Roboto"/>
              </a:endParaRPr>
            </a:p>
            <a:p>
              <a:pPr indent="-381000" lvl="0" marL="457200" rtl="0" algn="l">
                <a:lnSpc>
                  <a:spcPct val="115000"/>
                </a:lnSpc>
                <a:spcBef>
                  <a:spcPts val="0"/>
                </a:spcBef>
                <a:spcAft>
                  <a:spcPts val="0"/>
                </a:spcAft>
                <a:buSzPts val="2400"/>
                <a:buChar char="●"/>
              </a:pPr>
              <a:r>
                <a:rPr lang="en" sz="2400">
                  <a:latin typeface="Roboto"/>
                  <a:ea typeface="Roboto"/>
                  <a:cs typeface="Roboto"/>
                  <a:sym typeface="Roboto"/>
                </a:rPr>
                <a:t>The ability to provide personalized learning opportunities through </a:t>
              </a:r>
              <a:r>
                <a:rPr lang="en" sz="2400">
                  <a:latin typeface="Roboto"/>
                  <a:ea typeface="Roboto"/>
                  <a:cs typeface="Roboto"/>
                  <a:sym typeface="Roboto"/>
                </a:rPr>
                <a:t>differentiated</a:t>
              </a:r>
              <a:r>
                <a:rPr lang="en" sz="2400">
                  <a:latin typeface="Roboto"/>
                  <a:ea typeface="Roboto"/>
                  <a:cs typeface="Roboto"/>
                  <a:sym typeface="Roboto"/>
                </a:rPr>
                <a:t> instruction. </a:t>
              </a:r>
              <a:endParaRPr sz="2400">
                <a:latin typeface="Roboto"/>
                <a:ea typeface="Roboto"/>
                <a:cs typeface="Roboto"/>
                <a:sym typeface="Roboto"/>
              </a:endParaRPr>
            </a:p>
          </p:txBody>
        </p:sp>
      </p:grpSp>
      <p:sp>
        <p:nvSpPr>
          <p:cNvPr id="158" name="Google Shape;158;p31"/>
          <p:cNvSpPr txBox="1"/>
          <p:nvPr/>
        </p:nvSpPr>
        <p:spPr>
          <a:xfrm>
            <a:off x="311725" y="1235050"/>
            <a:ext cx="6672600" cy="7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Merriweather"/>
                <a:ea typeface="Merriweather"/>
                <a:cs typeface="Merriweather"/>
                <a:sym typeface="Merriweather"/>
              </a:rPr>
              <a:t>Content:</a:t>
            </a:r>
            <a:endParaRPr b="1" sz="2400">
              <a:latin typeface="Merriweather"/>
              <a:ea typeface="Merriweather"/>
              <a:cs typeface="Merriweather"/>
              <a:sym typeface="Merriweather"/>
            </a:endParaRPr>
          </a:p>
        </p:txBody>
      </p:sp>
      <p:sp>
        <p:nvSpPr>
          <p:cNvPr id="159" name="Google Shape;159;p31"/>
          <p:cNvSpPr txBox="1"/>
          <p:nvPr/>
        </p:nvSpPr>
        <p:spPr>
          <a:xfrm>
            <a:off x="311725" y="3079050"/>
            <a:ext cx="2464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Merriweather"/>
                <a:ea typeface="Merriweather"/>
                <a:cs typeface="Merriweather"/>
                <a:sym typeface="Merriweather"/>
              </a:rPr>
              <a:t>Language:</a:t>
            </a:r>
            <a:endParaRPr b="1" sz="2400">
              <a:latin typeface="Merriweather"/>
              <a:ea typeface="Merriweather"/>
              <a:cs typeface="Merriweather"/>
              <a:sym typeface="Merriweather"/>
            </a:endParaRPr>
          </a:p>
        </p:txBody>
      </p:sp>
      <p:sp>
        <p:nvSpPr>
          <p:cNvPr id="160" name="Google Shape;160;p31"/>
          <p:cNvSpPr txBox="1"/>
          <p:nvPr/>
        </p:nvSpPr>
        <p:spPr>
          <a:xfrm>
            <a:off x="358075" y="3780550"/>
            <a:ext cx="8016300" cy="3000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262626"/>
              </a:buClr>
              <a:buSzPts val="2400"/>
              <a:buChar char="●"/>
            </a:pPr>
            <a:r>
              <a:rPr lang="en" sz="2400">
                <a:solidFill>
                  <a:srgbClr val="262626"/>
                </a:solidFill>
                <a:latin typeface="Roboto"/>
                <a:ea typeface="Roboto"/>
                <a:cs typeface="Roboto"/>
                <a:sym typeface="Roboto"/>
              </a:rPr>
              <a:t>Learners will </a:t>
            </a:r>
            <a:r>
              <a:rPr i="1" lang="en" sz="2400">
                <a:solidFill>
                  <a:srgbClr val="262626"/>
                </a:solidFill>
                <a:latin typeface="Roboto"/>
                <a:ea typeface="Roboto"/>
                <a:cs typeface="Roboto"/>
                <a:sym typeface="Roboto"/>
              </a:rPr>
              <a:t>discuss</a:t>
            </a:r>
            <a:r>
              <a:rPr lang="en" sz="2400">
                <a:solidFill>
                  <a:srgbClr val="262626"/>
                </a:solidFill>
                <a:latin typeface="Roboto"/>
                <a:ea typeface="Roboto"/>
                <a:cs typeface="Roboto"/>
                <a:sym typeface="Roboto"/>
              </a:rPr>
              <a:t> ways to differentiate their lessons to help all students access the rigor of the standard.</a:t>
            </a:r>
            <a:endParaRPr sz="2400">
              <a:latin typeface="Roboto"/>
              <a:ea typeface="Roboto"/>
              <a:cs typeface="Roboto"/>
              <a:sym typeface="Roboto"/>
            </a:endParaRPr>
          </a:p>
          <a:p>
            <a:pPr indent="0" lvl="0" marL="0" rtl="0" algn="l">
              <a:spcBef>
                <a:spcPts val="0"/>
              </a:spcBef>
              <a:spcAft>
                <a:spcPts val="0"/>
              </a:spcAft>
              <a:buNone/>
            </a:pPr>
            <a:r>
              <a:t/>
            </a:r>
            <a:endParaRPr sz="24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Admin Plan Self-Reflection</a:t>
            </a:r>
            <a:endParaRPr/>
          </a:p>
        </p:txBody>
      </p:sp>
      <p:sp>
        <p:nvSpPr>
          <p:cNvPr id="166" name="Google Shape;166;p32"/>
          <p:cNvSpPr txBox="1"/>
          <p:nvPr>
            <p:ph idx="1" type="body"/>
          </p:nvPr>
        </p:nvSpPr>
        <p:spPr>
          <a:xfrm>
            <a:off x="311700" y="1283925"/>
            <a:ext cx="8520600" cy="336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1.     What went well in the GWPL on Scaffolding? What was impactful and valuable?</a:t>
            </a:r>
            <a:endParaRPr sz="2400"/>
          </a:p>
          <a:p>
            <a:pPr indent="0" lvl="0" marL="0" rtl="0" algn="l">
              <a:spcBef>
                <a:spcPts val="1600"/>
              </a:spcBef>
              <a:spcAft>
                <a:spcPts val="0"/>
              </a:spcAft>
              <a:buNone/>
            </a:pPr>
            <a:r>
              <a:rPr lang="en" sz="2400"/>
              <a:t>2.     What problems did we experience? Why?</a:t>
            </a:r>
            <a:endParaRPr sz="2400"/>
          </a:p>
          <a:p>
            <a:pPr indent="0" lvl="0" marL="0" rtl="0" algn="l">
              <a:spcBef>
                <a:spcPts val="1600"/>
              </a:spcBef>
              <a:spcAft>
                <a:spcPts val="1600"/>
              </a:spcAft>
              <a:buNone/>
            </a:pPr>
            <a:r>
              <a:rPr lang="en" sz="2400"/>
              <a:t>3.     What can I plan better for in the next lesson upgrade GWPL?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Plan Self Reflection</a:t>
            </a:r>
            <a:endParaRPr/>
          </a:p>
        </p:txBody>
      </p:sp>
      <p:sp>
        <p:nvSpPr>
          <p:cNvPr id="172" name="Google Shape;172;p33"/>
          <p:cNvSpPr txBox="1"/>
          <p:nvPr>
            <p:ph idx="1" type="body"/>
          </p:nvPr>
        </p:nvSpPr>
        <p:spPr>
          <a:xfrm>
            <a:off x="311700" y="1283925"/>
            <a:ext cx="8520600" cy="336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1.     What went well in this lesson? Why?</a:t>
            </a:r>
            <a:endParaRPr sz="2400"/>
          </a:p>
          <a:p>
            <a:pPr indent="0" lvl="0" marL="0" rtl="0" algn="l">
              <a:spcBef>
                <a:spcPts val="1600"/>
              </a:spcBef>
              <a:spcAft>
                <a:spcPts val="0"/>
              </a:spcAft>
              <a:buNone/>
            </a:pPr>
            <a:r>
              <a:rPr lang="en" sz="2400"/>
              <a:t>2.     What problems did I experience? Why?</a:t>
            </a:r>
            <a:endParaRPr sz="2400"/>
          </a:p>
          <a:p>
            <a:pPr indent="0" lvl="0" marL="0" rtl="0" algn="l">
              <a:spcBef>
                <a:spcPts val="1600"/>
              </a:spcBef>
              <a:spcAft>
                <a:spcPts val="0"/>
              </a:spcAft>
              <a:buNone/>
            </a:pPr>
            <a:r>
              <a:rPr lang="en" sz="2400"/>
              <a:t>3.     Preparation and research – What scaffolding strategy did I incorporate?  </a:t>
            </a:r>
            <a:endParaRPr sz="2400"/>
          </a:p>
          <a:p>
            <a:pPr indent="0" lvl="0" marL="0" rtl="0" algn="l">
              <a:spcBef>
                <a:spcPts val="1600"/>
              </a:spcBef>
              <a:spcAft>
                <a:spcPts val="1600"/>
              </a:spcAft>
              <a:buNone/>
            </a:pPr>
            <a:r>
              <a:rPr lang="en" sz="2400"/>
              <a:t>4.     Final thoughts?  How did the class do? What should I change for next time? What did I learn from this experience that will help me in the future?</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Instructional Framework</a:t>
            </a:r>
            <a:endParaRPr/>
          </a:p>
        </p:txBody>
      </p:sp>
      <p:pic>
        <p:nvPicPr>
          <p:cNvPr id="178" name="Google Shape;178;p34"/>
          <p:cNvPicPr preferRelativeResize="0"/>
          <p:nvPr/>
        </p:nvPicPr>
        <p:blipFill>
          <a:blip r:embed="rId3">
            <a:alphaModFix/>
          </a:blip>
          <a:stretch>
            <a:fillRect/>
          </a:stretch>
        </p:blipFill>
        <p:spPr>
          <a:xfrm>
            <a:off x="2340073" y="1103625"/>
            <a:ext cx="4067576" cy="40398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5"/>
          <p:cNvSpPr txBox="1"/>
          <p:nvPr>
            <p:ph type="title"/>
          </p:nvPr>
        </p:nvSpPr>
        <p:spPr>
          <a:xfrm>
            <a:off x="311725" y="500925"/>
            <a:ext cx="3706500" cy="73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Planning</a:t>
            </a:r>
            <a:endParaRPr/>
          </a:p>
          <a:p>
            <a:pPr indent="0" lvl="0" marL="0" rtl="0" algn="l">
              <a:spcBef>
                <a:spcPts val="0"/>
              </a:spcBef>
              <a:spcAft>
                <a:spcPts val="0"/>
              </a:spcAft>
              <a:buNone/>
            </a:pPr>
            <a:r>
              <a:t/>
            </a:r>
            <a:endParaRPr/>
          </a:p>
        </p:txBody>
      </p:sp>
      <p:pic>
        <p:nvPicPr>
          <p:cNvPr id="184" name="Google Shape;184;p35"/>
          <p:cNvPicPr preferRelativeResize="0"/>
          <p:nvPr/>
        </p:nvPicPr>
        <p:blipFill>
          <a:blip r:embed="rId3">
            <a:alphaModFix/>
          </a:blip>
          <a:stretch>
            <a:fillRect/>
          </a:stretch>
        </p:blipFill>
        <p:spPr>
          <a:xfrm>
            <a:off x="4341075" y="1239525"/>
            <a:ext cx="4710053" cy="2110101"/>
          </a:xfrm>
          <a:prstGeom prst="rect">
            <a:avLst/>
          </a:prstGeom>
          <a:noFill/>
          <a:ln>
            <a:noFill/>
          </a:ln>
        </p:spPr>
      </p:pic>
      <p:sp>
        <p:nvSpPr>
          <p:cNvPr id="185" name="Google Shape;185;p35"/>
          <p:cNvSpPr txBox="1"/>
          <p:nvPr/>
        </p:nvSpPr>
        <p:spPr>
          <a:xfrm>
            <a:off x="311725" y="1317625"/>
            <a:ext cx="3402900" cy="3143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Data Analysis</a:t>
            </a:r>
            <a:endParaRPr sz="2400">
              <a:solidFill>
                <a:srgbClr val="FFFFFF"/>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Standard Alignment</a:t>
            </a:r>
            <a:endParaRPr sz="2400">
              <a:solidFill>
                <a:srgbClr val="FFFFFF"/>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Proficiency Scales</a:t>
            </a:r>
            <a:endParaRPr sz="2400">
              <a:solidFill>
                <a:srgbClr val="FFFFFF"/>
              </a:solidFill>
              <a:latin typeface="Roboto"/>
              <a:ea typeface="Roboto"/>
              <a:cs typeface="Roboto"/>
              <a:sym typeface="Roboto"/>
            </a:endParaRPr>
          </a:p>
          <a:p>
            <a:pPr indent="-393700" lvl="0" marL="457200" rtl="0" algn="l">
              <a:spcBef>
                <a:spcPts val="0"/>
              </a:spcBef>
              <a:spcAft>
                <a:spcPts val="0"/>
              </a:spcAft>
              <a:buClr>
                <a:srgbClr val="FFFFFF"/>
              </a:buClr>
              <a:buSzPts val="2600"/>
              <a:buFont typeface="Roboto"/>
              <a:buChar char="●"/>
            </a:pPr>
            <a:r>
              <a:rPr b="1" lang="en" sz="2600">
                <a:solidFill>
                  <a:srgbClr val="FFFFFF"/>
                </a:solidFill>
                <a:latin typeface="Roboto"/>
                <a:ea typeface="Roboto"/>
                <a:cs typeface="Roboto"/>
                <a:sym typeface="Roboto"/>
              </a:rPr>
              <a:t>Lesson Design Template </a:t>
            </a:r>
            <a:endParaRPr b="1" sz="260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6"/>
          <p:cNvSpPr txBox="1"/>
          <p:nvPr>
            <p:ph type="title"/>
          </p:nvPr>
        </p:nvSpPr>
        <p:spPr>
          <a:xfrm>
            <a:off x="332700" y="381550"/>
            <a:ext cx="8633700" cy="7428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3000">
                <a:solidFill>
                  <a:srgbClr val="000000"/>
                </a:solidFill>
              </a:rPr>
              <a:t>Remember the Granite Lesson Design Template?</a:t>
            </a:r>
            <a:endParaRPr sz="3000">
              <a:solidFill>
                <a:srgbClr val="000000"/>
              </a:solidFill>
            </a:endParaRPr>
          </a:p>
        </p:txBody>
      </p:sp>
      <p:sp>
        <p:nvSpPr>
          <p:cNvPr id="192" name="Google Shape;192;p36"/>
          <p:cNvSpPr txBox="1"/>
          <p:nvPr>
            <p:ph idx="1" type="body"/>
          </p:nvPr>
        </p:nvSpPr>
        <p:spPr>
          <a:xfrm>
            <a:off x="376881" y="1415018"/>
            <a:ext cx="8207400" cy="3496800"/>
          </a:xfrm>
          <a:prstGeom prst="rect">
            <a:avLst/>
          </a:prstGeom>
          <a:noFill/>
          <a:ln>
            <a:noFill/>
          </a:ln>
        </p:spPr>
        <p:txBody>
          <a:bodyPr anchorCtr="0" anchor="t" bIns="34275" lIns="68575" spcFirstLastPara="1" rIns="68575" wrap="square" tIns="34275">
            <a:noAutofit/>
          </a:bodyPr>
          <a:lstStyle/>
          <a:p>
            <a:pPr indent="0" lvl="0"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93" name="Google Shape;193;p36"/>
          <p:cNvPicPr preferRelativeResize="0"/>
          <p:nvPr/>
        </p:nvPicPr>
        <p:blipFill>
          <a:blip r:embed="rId3">
            <a:alphaModFix/>
          </a:blip>
          <a:stretch>
            <a:fillRect/>
          </a:stretch>
        </p:blipFill>
        <p:spPr>
          <a:xfrm>
            <a:off x="307250" y="914200"/>
            <a:ext cx="3587775" cy="4150550"/>
          </a:xfrm>
          <a:prstGeom prst="rect">
            <a:avLst/>
          </a:prstGeom>
          <a:noFill/>
          <a:ln>
            <a:noFill/>
          </a:ln>
        </p:spPr>
      </p:pic>
      <p:pic>
        <p:nvPicPr>
          <p:cNvPr id="194" name="Google Shape;194;p36"/>
          <p:cNvPicPr preferRelativeResize="0"/>
          <p:nvPr/>
        </p:nvPicPr>
        <p:blipFill>
          <a:blip r:embed="rId4">
            <a:alphaModFix/>
          </a:blip>
          <a:stretch>
            <a:fillRect/>
          </a:stretch>
        </p:blipFill>
        <p:spPr>
          <a:xfrm>
            <a:off x="695050" y="1326250"/>
            <a:ext cx="8184999" cy="3178438"/>
          </a:xfrm>
          <a:prstGeom prst="rect">
            <a:avLst/>
          </a:prstGeom>
          <a:noFill/>
          <a:ln>
            <a:noFill/>
          </a:ln>
        </p:spPr>
      </p:pic>
      <p:sp>
        <p:nvSpPr>
          <p:cNvPr id="195" name="Google Shape;195;p36"/>
          <p:cNvSpPr/>
          <p:nvPr/>
        </p:nvSpPr>
        <p:spPr>
          <a:xfrm>
            <a:off x="5179850" y="2550400"/>
            <a:ext cx="3120600" cy="820200"/>
          </a:xfrm>
          <a:prstGeom prst="wedgeEllipseCallout">
            <a:avLst>
              <a:gd fmla="val 19171" name="adj1"/>
              <a:gd fmla="val -152405"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Intervention</a:t>
            </a:r>
            <a:endParaRPr sz="3000"/>
          </a:p>
        </p:txBody>
      </p:sp>
      <p:sp>
        <p:nvSpPr>
          <p:cNvPr id="196" name="Google Shape;196;p36"/>
          <p:cNvSpPr/>
          <p:nvPr/>
        </p:nvSpPr>
        <p:spPr>
          <a:xfrm>
            <a:off x="1843425" y="2800650"/>
            <a:ext cx="2238600" cy="612000"/>
          </a:xfrm>
          <a:prstGeom prst="wedgeEllipseCallout">
            <a:avLst>
              <a:gd fmla="val -70114" name="adj1"/>
              <a:gd fmla="val 4653"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400"/>
              <a:t>Extension</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 calcmode="lin" valueType="num">
                                      <p:cBhvr additive="base">
                                        <p:cTn dur="500"/>
                                        <p:tgtEl>
                                          <p:spTgt spid="19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larity">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