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Raleway"/>
      <p:bold r:id="rId28"/>
      <p:boldItalic r:id="rId29"/>
    </p:embeddedFont>
    <p:embeddedFont>
      <p:font typeface="Raleway ExtraBold"/>
      <p:bold r:id="rId30"/>
      <p:boldItalic r:id="rId31"/>
    </p:embeddedFont>
    <p:embeddedFont>
      <p:font typeface="Poppins"/>
      <p:bold r:id="rId32"/>
      <p:boldItalic r:id="rId33"/>
    </p:embeddedFont>
    <p:embeddedFont>
      <p:font typeface="Inter"/>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jwoa3rGb9N+ZyayL6L9/qyGHwM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aleway-bold.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aleway-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ExtraBold-boldItalic.fntdata"/><Relationship Id="rId30" Type="http://schemas.openxmlformats.org/officeDocument/2006/relationships/font" Target="fonts/RalewayExtraBold-bold.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1" name="Google Shape;52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6.png"/><Relationship Id="rId11" Type="http://schemas.openxmlformats.org/officeDocument/2006/relationships/image" Target="../media/image16.png"/><Relationship Id="rId10" Type="http://schemas.openxmlformats.org/officeDocument/2006/relationships/image" Target="../media/image9.png"/><Relationship Id="rId9"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95.png"/><Relationship Id="rId12"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70.png"/><Relationship Id="rId7" Type="http://schemas.openxmlformats.org/officeDocument/2006/relationships/image" Target="../media/image3.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90.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105.png"/><Relationship Id="rId8"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93.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2.png"/><Relationship Id="rId8" Type="http://schemas.openxmlformats.org/officeDocument/2006/relationships/image" Target="../media/image148.png"/></Relationships>
</file>

<file path=ppt/slides/_rels/slide13.xml.rels><?xml version="1.0" encoding="UTF-8" standalone="yes"?><Relationships xmlns="http://schemas.openxmlformats.org/package/2006/relationships"><Relationship Id="rId11" Type="http://schemas.openxmlformats.org/officeDocument/2006/relationships/image" Target="../media/image107.png"/><Relationship Id="rId10"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70.png"/><Relationship Id="rId7" Type="http://schemas.openxmlformats.org/officeDocument/2006/relationships/image" Target="../media/image3.png"/><Relationship Id="rId8" Type="http://schemas.openxmlformats.org/officeDocument/2006/relationships/image" Target="../media/image1.png"/></Relationships>
</file>

<file path=ppt/slides/_rels/slide14.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20.png"/><Relationship Id="rId13" Type="http://schemas.openxmlformats.org/officeDocument/2006/relationships/image" Target="../media/image2.png"/><Relationship Id="rId12" Type="http://schemas.openxmlformats.org/officeDocument/2006/relationships/image" Target="../media/image11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8.png"/><Relationship Id="rId4" Type="http://schemas.openxmlformats.org/officeDocument/2006/relationships/image" Target="../media/image113.png"/><Relationship Id="rId9"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110.png"/><Relationship Id="rId7" Type="http://schemas.openxmlformats.org/officeDocument/2006/relationships/image" Target="../media/image56.png"/><Relationship Id="rId8" Type="http://schemas.openxmlformats.org/officeDocument/2006/relationships/image" Target="../media/image10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1" Type="http://schemas.openxmlformats.org/officeDocument/2006/relationships/image" Target="../media/image131.png"/><Relationship Id="rId10"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2.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127.png"/><Relationship Id="rId7" Type="http://schemas.openxmlformats.org/officeDocument/2006/relationships/image" Target="../media/image3.png"/><Relationship Id="rId8"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135.png"/><Relationship Id="rId8" Type="http://schemas.openxmlformats.org/officeDocument/2006/relationships/image" Target="../media/image1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1" Type="http://schemas.openxmlformats.org/officeDocument/2006/relationships/image" Target="../media/image149.png"/><Relationship Id="rId10" Type="http://schemas.openxmlformats.org/officeDocument/2006/relationships/image" Target="../media/image150.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2.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127.png"/><Relationship Id="rId7" Type="http://schemas.openxmlformats.org/officeDocument/2006/relationships/image" Target="../media/image3.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1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159.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2.png"/><Relationship Id="rId8" Type="http://schemas.openxmlformats.org/officeDocument/2006/relationships/image" Target="../media/image178.png"/></Relationships>
</file>

<file path=ppt/slides/_rels/slide22.xml.rels><?xml version="1.0" encoding="UTF-8" standalone="yes"?><Relationships xmlns="http://schemas.openxmlformats.org/package/2006/relationships"><Relationship Id="rId11" Type="http://schemas.openxmlformats.org/officeDocument/2006/relationships/image" Target="../media/image173.png"/><Relationship Id="rId10" Type="http://schemas.openxmlformats.org/officeDocument/2006/relationships/image" Target="../media/image175.png"/><Relationship Id="rId12" Type="http://schemas.openxmlformats.org/officeDocument/2006/relationships/image" Target="../media/image177.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2.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127.png"/><Relationship Id="rId7" Type="http://schemas.openxmlformats.org/officeDocument/2006/relationships/image" Target="../media/image3.png"/><Relationship Id="rId8"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6.png"/><Relationship Id="rId4" Type="http://schemas.openxmlformats.org/officeDocument/2006/relationships/image" Target="../media/image165.png"/><Relationship Id="rId9" Type="http://schemas.openxmlformats.org/officeDocument/2006/relationships/image" Target="../media/image174.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2.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4.png"/><Relationship Id="rId13" Type="http://schemas.openxmlformats.org/officeDocument/2006/relationships/image" Target="../media/image29.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25.png"/><Relationship Id="rId14" Type="http://schemas.openxmlformats.org/officeDocument/2006/relationships/image" Target="../media/image2.png"/><Relationship Id="rId5" Type="http://schemas.openxmlformats.org/officeDocument/2006/relationships/image" Target="../media/image1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2.png"/></Relationships>
</file>

<file path=ppt/slides/_rels/slide6.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2.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png"/><Relationship Id="rId5" Type="http://schemas.openxmlformats.org/officeDocument/2006/relationships/image" Target="../media/image41.png"/><Relationship Id="rId6" Type="http://schemas.openxmlformats.org/officeDocument/2006/relationships/image" Target="../media/image46.png"/><Relationship Id="rId7" Type="http://schemas.openxmlformats.org/officeDocument/2006/relationships/image" Target="../media/image3.png"/><Relationship Id="rId8"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76.png"/><Relationship Id="rId8" Type="http://schemas.openxmlformats.org/officeDocument/2006/relationships/image" Target="../media/image54.png"/></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34.png"/><Relationship Id="rId13" Type="http://schemas.openxmlformats.org/officeDocument/2006/relationships/image" Target="../media/image29.png"/><Relationship Id="rId12"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9.png"/><Relationship Id="rId4" Type="http://schemas.openxmlformats.org/officeDocument/2006/relationships/image" Target="../media/image87.png"/><Relationship Id="rId9" Type="http://schemas.openxmlformats.org/officeDocument/2006/relationships/image" Target="../media/image57.png"/><Relationship Id="rId15" Type="http://schemas.openxmlformats.org/officeDocument/2006/relationships/image" Target="../media/image65.png"/><Relationship Id="rId14" Type="http://schemas.openxmlformats.org/officeDocument/2006/relationships/image" Target="../media/image2.png"/><Relationship Id="rId5" Type="http://schemas.openxmlformats.org/officeDocument/2006/relationships/image" Target="../media/image5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2.png"/><Relationship Id="rId8"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22716789" y="12198350"/>
            <a:ext cx="1670259" cy="151765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4178822" y="9813926"/>
            <a:ext cx="1198579" cy="3409061"/>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2502939" y="6940137"/>
            <a:ext cx="92961" cy="1750838"/>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4453413" y="482600"/>
            <a:ext cx="92958" cy="1750839"/>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0" y="0"/>
            <a:ext cx="5487188" cy="6680302"/>
          </a:xfrm>
          <a:prstGeom prst="rect">
            <a:avLst/>
          </a:prstGeom>
          <a:noFill/>
          <a:ln>
            <a:noFill/>
          </a:ln>
        </p:spPr>
      </p:pic>
      <p:sp>
        <p:nvSpPr>
          <p:cNvPr id="21" name="Google Shape;21;p1"/>
          <p:cNvSpPr/>
          <p:nvPr/>
        </p:nvSpPr>
        <p:spPr>
          <a:xfrm>
            <a:off x="5703013" y="3314700"/>
            <a:ext cx="13535658"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JAPANESE FOOD</a:t>
            </a:r>
            <a:endParaRPr b="0" i="0" sz="12800" u="none" cap="none" strike="noStrike">
              <a:solidFill>
                <a:schemeClr val="dk1"/>
              </a:solidFill>
              <a:latin typeface="Calibri"/>
              <a:ea typeface="Calibri"/>
              <a:cs typeface="Calibri"/>
              <a:sym typeface="Calibri"/>
            </a:endParaRPr>
          </a:p>
        </p:txBody>
      </p:sp>
      <p:sp>
        <p:nvSpPr>
          <p:cNvPr id="22" name="Google Shape;22;p1"/>
          <p:cNvSpPr/>
          <p:nvPr/>
        </p:nvSpPr>
        <p:spPr>
          <a:xfrm>
            <a:off x="6414302" y="5778500"/>
            <a:ext cx="11829412" cy="1223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aleway"/>
              <a:buNone/>
            </a:pPr>
            <a:r>
              <a:rPr b="1" i="0" lang="en-US" sz="6400" u="none" cap="none" strike="noStrike">
                <a:solidFill>
                  <a:srgbClr val="0E0E0E"/>
                </a:solidFill>
                <a:latin typeface="Raleway"/>
                <a:ea typeface="Raleway"/>
                <a:cs typeface="Raleway"/>
                <a:sym typeface="Raleway"/>
              </a:rPr>
              <a:t>Free Presentation Template</a:t>
            </a:r>
            <a:endParaRPr b="0" i="0" sz="6400" u="none" cap="none" strike="noStrike">
              <a:solidFill>
                <a:schemeClr val="dk1"/>
              </a:solidFill>
              <a:latin typeface="Calibri"/>
              <a:ea typeface="Calibri"/>
              <a:cs typeface="Calibri"/>
              <a:sym typeface="Calibri"/>
            </a:endParaRPr>
          </a:p>
        </p:txBody>
      </p:sp>
      <p:sp>
        <p:nvSpPr>
          <p:cNvPr id="23" name="Google Shape;23;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 name="Google Shape;25;p1"/>
          <p:cNvPicPr preferRelativeResize="0"/>
          <p:nvPr/>
        </p:nvPicPr>
        <p:blipFill rotWithShape="1">
          <a:blip r:embed="rId9">
            <a:alphaModFix/>
          </a:blip>
          <a:srcRect b="0" l="0" r="0" t="0"/>
          <a:stretch/>
        </p:blipFill>
        <p:spPr>
          <a:xfrm>
            <a:off x="4515414" y="2940050"/>
            <a:ext cx="15368921" cy="2552700"/>
          </a:xfrm>
          <a:prstGeom prst="rect">
            <a:avLst/>
          </a:prstGeom>
          <a:noFill/>
          <a:ln>
            <a:noFill/>
          </a:ln>
        </p:spPr>
      </p:pic>
      <p:pic>
        <p:nvPicPr>
          <p:cNvPr descr=" " id="26" name="Google Shape;26;p1"/>
          <p:cNvPicPr preferRelativeResize="0"/>
          <p:nvPr/>
        </p:nvPicPr>
        <p:blipFill rotWithShape="1">
          <a:blip r:embed="rId10">
            <a:alphaModFix/>
          </a:blip>
          <a:srcRect b="0" l="0" r="0" t="0"/>
          <a:stretch/>
        </p:blipFill>
        <p:spPr>
          <a:xfrm>
            <a:off x="3873984" y="7848600"/>
            <a:ext cx="16639080" cy="5321300"/>
          </a:xfrm>
          <a:prstGeom prst="rect">
            <a:avLst/>
          </a:prstGeom>
          <a:noFill/>
          <a:ln>
            <a:noFill/>
          </a:ln>
        </p:spPr>
      </p:pic>
      <p:pic>
        <p:nvPicPr>
          <p:cNvPr descr=" " id="27" name="Google Shape;27;p1"/>
          <p:cNvPicPr preferRelativeResize="0"/>
          <p:nvPr/>
        </p:nvPicPr>
        <p:blipFill rotWithShape="1">
          <a:blip r:embed="rId11">
            <a:alphaModFix/>
          </a:blip>
          <a:srcRect b="0" l="0" r="0" t="0"/>
          <a:stretch/>
        </p:blipFill>
        <p:spPr>
          <a:xfrm>
            <a:off x="0" y="7727"/>
            <a:ext cx="3340790" cy="137082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217" name="Shape 217"/>
        <p:cNvGrpSpPr/>
        <p:nvPr/>
      </p:nvGrpSpPr>
      <p:grpSpPr>
        <a:xfrm>
          <a:off x="0" y="0"/>
          <a:ext cx="0" cy="0"/>
          <a:chOff x="0" y="0"/>
          <a:chExt cx="0" cy="0"/>
        </a:xfrm>
      </p:grpSpPr>
      <p:pic>
        <p:nvPicPr>
          <p:cNvPr descr=" " id="218" name="Google Shape;218;p10"/>
          <p:cNvPicPr preferRelativeResize="0"/>
          <p:nvPr/>
        </p:nvPicPr>
        <p:blipFill rotWithShape="1">
          <a:blip r:embed="rId3">
            <a:alphaModFix/>
          </a:blip>
          <a:srcRect b="0" l="0" r="0" t="0"/>
          <a:stretch/>
        </p:blipFill>
        <p:spPr>
          <a:xfrm>
            <a:off x="0" y="7727"/>
            <a:ext cx="3340790" cy="13708273"/>
          </a:xfrm>
          <a:prstGeom prst="rect">
            <a:avLst/>
          </a:prstGeom>
          <a:noFill/>
          <a:ln>
            <a:noFill/>
          </a:ln>
        </p:spPr>
      </p:pic>
      <p:pic>
        <p:nvPicPr>
          <p:cNvPr descr=" " id="219" name="Google Shape;219;p10"/>
          <p:cNvPicPr preferRelativeResize="0"/>
          <p:nvPr/>
        </p:nvPicPr>
        <p:blipFill rotWithShape="1">
          <a:blip r:embed="rId4">
            <a:alphaModFix/>
          </a:blip>
          <a:srcRect b="0" l="0" r="0" t="0"/>
          <a:stretch/>
        </p:blipFill>
        <p:spPr>
          <a:xfrm>
            <a:off x="22716789" y="12198350"/>
            <a:ext cx="1670259" cy="1517650"/>
          </a:xfrm>
          <a:prstGeom prst="rect">
            <a:avLst/>
          </a:prstGeom>
          <a:noFill/>
          <a:ln>
            <a:noFill/>
          </a:ln>
        </p:spPr>
      </p:pic>
      <p:pic>
        <p:nvPicPr>
          <p:cNvPr descr=" " id="220" name="Google Shape;220;p10"/>
          <p:cNvPicPr preferRelativeResize="0"/>
          <p:nvPr/>
        </p:nvPicPr>
        <p:blipFill rotWithShape="1">
          <a:blip r:embed="rId5">
            <a:alphaModFix/>
          </a:blip>
          <a:srcRect b="0" l="0" r="0" t="0"/>
          <a:stretch/>
        </p:blipFill>
        <p:spPr>
          <a:xfrm>
            <a:off x="4178822" y="9813925"/>
            <a:ext cx="1198579" cy="3409057"/>
          </a:xfrm>
          <a:prstGeom prst="rect">
            <a:avLst/>
          </a:prstGeom>
          <a:noFill/>
          <a:ln>
            <a:noFill/>
          </a:ln>
        </p:spPr>
      </p:pic>
      <p:pic>
        <p:nvPicPr>
          <p:cNvPr descr=" " id="221" name="Google Shape;221;p10"/>
          <p:cNvPicPr preferRelativeResize="0"/>
          <p:nvPr/>
        </p:nvPicPr>
        <p:blipFill rotWithShape="1">
          <a:blip r:embed="rId6">
            <a:alphaModFix/>
          </a:blip>
          <a:srcRect b="0" l="0" r="0" t="0"/>
          <a:stretch/>
        </p:blipFill>
        <p:spPr>
          <a:xfrm>
            <a:off x="12502939" y="6940141"/>
            <a:ext cx="92961" cy="1750839"/>
          </a:xfrm>
          <a:prstGeom prst="rect">
            <a:avLst/>
          </a:prstGeom>
          <a:noFill/>
          <a:ln>
            <a:noFill/>
          </a:ln>
        </p:spPr>
      </p:pic>
      <p:pic>
        <p:nvPicPr>
          <p:cNvPr descr=" " id="222" name="Google Shape;222;p10"/>
          <p:cNvPicPr preferRelativeResize="0"/>
          <p:nvPr/>
        </p:nvPicPr>
        <p:blipFill rotWithShape="1">
          <a:blip r:embed="rId7">
            <a:alphaModFix/>
          </a:blip>
          <a:srcRect b="0" l="0" r="0" t="0"/>
          <a:stretch/>
        </p:blipFill>
        <p:spPr>
          <a:xfrm>
            <a:off x="4453413" y="482600"/>
            <a:ext cx="92958" cy="1750839"/>
          </a:xfrm>
          <a:prstGeom prst="rect">
            <a:avLst/>
          </a:prstGeom>
          <a:noFill/>
          <a:ln>
            <a:noFill/>
          </a:ln>
        </p:spPr>
      </p:pic>
      <p:pic>
        <p:nvPicPr>
          <p:cNvPr descr=" " id="223" name="Google Shape;223;p10"/>
          <p:cNvPicPr preferRelativeResize="0"/>
          <p:nvPr/>
        </p:nvPicPr>
        <p:blipFill rotWithShape="1">
          <a:blip r:embed="rId8">
            <a:alphaModFix/>
          </a:blip>
          <a:srcRect b="0" l="0" r="0" t="0"/>
          <a:stretch/>
        </p:blipFill>
        <p:spPr>
          <a:xfrm>
            <a:off x="0" y="0"/>
            <a:ext cx="5487188" cy="6680312"/>
          </a:xfrm>
          <a:prstGeom prst="rect">
            <a:avLst/>
          </a:prstGeom>
          <a:noFill/>
          <a:ln>
            <a:noFill/>
          </a:ln>
        </p:spPr>
      </p:pic>
      <p:sp>
        <p:nvSpPr>
          <p:cNvPr id="224" name="Google Shape;224;p10"/>
          <p:cNvSpPr/>
          <p:nvPr/>
        </p:nvSpPr>
        <p:spPr>
          <a:xfrm>
            <a:off x="2091528" y="749300"/>
            <a:ext cx="20216693" cy="153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THE MAGIC OF DRAGONS: A RESEARCH</a:t>
            </a:r>
            <a:endParaRPr b="0" i="0" sz="8000" u="none" cap="none" strike="noStrike">
              <a:solidFill>
                <a:schemeClr val="dk1"/>
              </a:solidFill>
              <a:latin typeface="Calibri"/>
              <a:ea typeface="Calibri"/>
              <a:cs typeface="Calibri"/>
              <a:sym typeface="Calibri"/>
            </a:endParaRPr>
          </a:p>
        </p:txBody>
      </p:sp>
      <p:sp>
        <p:nvSpPr>
          <p:cNvPr id="225" name="Google Shape;225;p10"/>
          <p:cNvSpPr/>
          <p:nvPr/>
        </p:nvSpPr>
        <p:spPr>
          <a:xfrm>
            <a:off x="13933641"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p:nvPr/>
        </p:nvSpPr>
        <p:spPr>
          <a:xfrm>
            <a:off x="13933641" y="4025900"/>
            <a:ext cx="8205226" cy="8204200"/>
          </a:xfrm>
          <a:prstGeom prst="ellipse">
            <a:avLst/>
          </a:prstGeom>
          <a:solidFill>
            <a:srgbClr val="3130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
          <p:cNvSpPr/>
          <p:nvPr/>
        </p:nvSpPr>
        <p:spPr>
          <a:xfrm>
            <a:off x="14962470" y="5918200"/>
            <a:ext cx="6160270" cy="61595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
          <p:cNvSpPr/>
          <p:nvPr/>
        </p:nvSpPr>
        <p:spPr>
          <a:xfrm>
            <a:off x="15991299" y="7797800"/>
            <a:ext cx="4089911" cy="4089400"/>
          </a:xfrm>
          <a:prstGeom prst="ellipse">
            <a:avLst/>
          </a:prstGeom>
          <a:solidFill>
            <a:srgbClr val="BF54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
          <p:cNvSpPr/>
          <p:nvPr/>
        </p:nvSpPr>
        <p:spPr>
          <a:xfrm>
            <a:off x="17236054" y="4572000"/>
            <a:ext cx="1587698"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5441"/>
              </a:buClr>
              <a:buSzPts val="4800"/>
              <a:buFont typeface="Raleway ExtraBold"/>
              <a:buNone/>
            </a:pPr>
            <a:r>
              <a:rPr b="0" i="0" lang="en-US" sz="4800" u="none" cap="none" strike="noStrike">
                <a:solidFill>
                  <a:srgbClr val="BF5441"/>
                </a:solidFill>
                <a:latin typeface="Raleway ExtraBold"/>
                <a:ea typeface="Raleway ExtraBold"/>
                <a:cs typeface="Raleway ExtraBold"/>
                <a:sym typeface="Raleway ExtraBold"/>
              </a:rPr>
              <a:t>6.7M</a:t>
            </a:r>
            <a:endParaRPr b="0" i="0" sz="4800" u="none" cap="none" strike="noStrike">
              <a:solidFill>
                <a:schemeClr val="dk1"/>
              </a:solidFill>
              <a:latin typeface="Calibri"/>
              <a:ea typeface="Calibri"/>
              <a:cs typeface="Calibri"/>
              <a:sym typeface="Calibri"/>
            </a:endParaRPr>
          </a:p>
        </p:txBody>
      </p:sp>
      <p:sp>
        <p:nvSpPr>
          <p:cNvPr id="230" name="Google Shape;230;p10"/>
          <p:cNvSpPr/>
          <p:nvPr/>
        </p:nvSpPr>
        <p:spPr>
          <a:xfrm>
            <a:off x="17248756" y="9385300"/>
            <a:ext cx="1574997"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2.3M</a:t>
            </a:r>
            <a:endParaRPr b="0" i="0" sz="4800" u="none" cap="none" strike="noStrike">
              <a:solidFill>
                <a:schemeClr val="dk1"/>
              </a:solidFill>
              <a:latin typeface="Calibri"/>
              <a:ea typeface="Calibri"/>
              <a:cs typeface="Calibri"/>
              <a:sym typeface="Calibri"/>
            </a:endParaRPr>
          </a:p>
        </p:txBody>
      </p:sp>
      <p:sp>
        <p:nvSpPr>
          <p:cNvPr id="231" name="Google Shape;231;p10"/>
          <p:cNvSpPr/>
          <p:nvPr/>
        </p:nvSpPr>
        <p:spPr>
          <a:xfrm>
            <a:off x="17248756" y="6451600"/>
            <a:ext cx="1587698"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BF5441"/>
              </a:buClr>
              <a:buSzPts val="4800"/>
              <a:buFont typeface="Raleway ExtraBold"/>
              <a:buNone/>
            </a:pPr>
            <a:r>
              <a:rPr b="0" i="0" lang="en-US" sz="4800" u="none" cap="none" strike="noStrike">
                <a:solidFill>
                  <a:srgbClr val="BF5441"/>
                </a:solidFill>
                <a:latin typeface="Raleway ExtraBold"/>
                <a:ea typeface="Raleway ExtraBold"/>
                <a:cs typeface="Raleway ExtraBold"/>
                <a:sym typeface="Raleway ExtraBold"/>
              </a:rPr>
              <a:t>4.4M</a:t>
            </a:r>
            <a:endParaRPr b="0" i="0" sz="4800" u="none" cap="none" strike="noStrike">
              <a:solidFill>
                <a:schemeClr val="dk1"/>
              </a:solidFill>
              <a:latin typeface="Calibri"/>
              <a:ea typeface="Calibri"/>
              <a:cs typeface="Calibri"/>
              <a:sym typeface="Calibri"/>
            </a:endParaRPr>
          </a:p>
        </p:txBody>
      </p:sp>
      <p:sp>
        <p:nvSpPr>
          <p:cNvPr id="232" name="Google Shape;23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p1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34" name="Google Shape;234;p10"/>
          <p:cNvSpPr/>
          <p:nvPr/>
        </p:nvSpPr>
        <p:spPr>
          <a:xfrm>
            <a:off x="4140718" y="3594100"/>
            <a:ext cx="8459257" cy="202145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0"/>
          <p:cNvPicPr preferRelativeResize="0"/>
          <p:nvPr/>
        </p:nvPicPr>
        <p:blipFill rotWithShape="1">
          <a:blip r:embed="rId10">
            <a:alphaModFix/>
          </a:blip>
          <a:srcRect b="0" l="0" r="0" t="0"/>
          <a:stretch/>
        </p:blipFill>
        <p:spPr>
          <a:xfrm>
            <a:off x="4140718" y="3594100"/>
            <a:ext cx="737455" cy="751458"/>
          </a:xfrm>
          <a:prstGeom prst="rect">
            <a:avLst/>
          </a:prstGeom>
          <a:noFill/>
          <a:ln>
            <a:noFill/>
          </a:ln>
        </p:spPr>
      </p:pic>
      <p:sp>
        <p:nvSpPr>
          <p:cNvPr id="236" name="Google Shape;236;p10"/>
          <p:cNvSpPr/>
          <p:nvPr/>
        </p:nvSpPr>
        <p:spPr>
          <a:xfrm>
            <a:off x="4140718" y="4650358"/>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
          <p:cNvSpPr/>
          <p:nvPr/>
        </p:nvSpPr>
        <p:spPr>
          <a:xfrm>
            <a:off x="4140718" y="4650358"/>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8" name="Google Shape;238;p10"/>
          <p:cNvSpPr/>
          <p:nvPr/>
        </p:nvSpPr>
        <p:spPr>
          <a:xfrm>
            <a:off x="4140718" y="6946900"/>
            <a:ext cx="8459257" cy="202145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p10"/>
          <p:cNvPicPr preferRelativeResize="0"/>
          <p:nvPr/>
        </p:nvPicPr>
        <p:blipFill rotWithShape="1">
          <a:blip r:embed="rId11">
            <a:alphaModFix/>
          </a:blip>
          <a:srcRect b="0" l="0" r="0" t="0"/>
          <a:stretch/>
        </p:blipFill>
        <p:spPr>
          <a:xfrm>
            <a:off x="4140718" y="6946900"/>
            <a:ext cx="737328" cy="751458"/>
          </a:xfrm>
          <a:prstGeom prst="rect">
            <a:avLst/>
          </a:prstGeom>
          <a:noFill/>
          <a:ln>
            <a:noFill/>
          </a:ln>
        </p:spPr>
      </p:pic>
      <p:sp>
        <p:nvSpPr>
          <p:cNvPr id="240" name="Google Shape;240;p10"/>
          <p:cNvSpPr/>
          <p:nvPr/>
        </p:nvSpPr>
        <p:spPr>
          <a:xfrm>
            <a:off x="4140718" y="8003158"/>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
          <p:cNvSpPr/>
          <p:nvPr/>
        </p:nvSpPr>
        <p:spPr>
          <a:xfrm>
            <a:off x="4140718" y="8003158"/>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42" name="Google Shape;242;p10"/>
          <p:cNvSpPr/>
          <p:nvPr/>
        </p:nvSpPr>
        <p:spPr>
          <a:xfrm>
            <a:off x="4140718" y="10299700"/>
            <a:ext cx="8459257" cy="202145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p10"/>
          <p:cNvPicPr preferRelativeResize="0"/>
          <p:nvPr/>
        </p:nvPicPr>
        <p:blipFill rotWithShape="1">
          <a:blip r:embed="rId12">
            <a:alphaModFix/>
          </a:blip>
          <a:srcRect b="0" l="0" r="0" t="0"/>
          <a:stretch/>
        </p:blipFill>
        <p:spPr>
          <a:xfrm>
            <a:off x="4140718" y="10299700"/>
            <a:ext cx="737455" cy="751458"/>
          </a:xfrm>
          <a:prstGeom prst="rect">
            <a:avLst/>
          </a:prstGeom>
          <a:noFill/>
          <a:ln>
            <a:noFill/>
          </a:ln>
        </p:spPr>
      </p:pic>
      <p:sp>
        <p:nvSpPr>
          <p:cNvPr id="244" name="Google Shape;244;p10"/>
          <p:cNvSpPr/>
          <p:nvPr/>
        </p:nvSpPr>
        <p:spPr>
          <a:xfrm>
            <a:off x="4140718" y="11355958"/>
            <a:ext cx="8459257" cy="9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0"/>
          <p:cNvSpPr/>
          <p:nvPr/>
        </p:nvSpPr>
        <p:spPr>
          <a:xfrm>
            <a:off x="4140718" y="11355958"/>
            <a:ext cx="8594741"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250" name="Shape 250"/>
        <p:cNvGrpSpPr/>
        <p:nvPr/>
      </p:nvGrpSpPr>
      <p:grpSpPr>
        <a:xfrm>
          <a:off x="0" y="0"/>
          <a:ext cx="0" cy="0"/>
          <a:chOff x="0" y="0"/>
          <a:chExt cx="0" cy="0"/>
        </a:xfrm>
      </p:grpSpPr>
      <p:pic>
        <p:nvPicPr>
          <p:cNvPr descr=" " id="251" name="Google Shape;251;p11"/>
          <p:cNvPicPr preferRelativeResize="0"/>
          <p:nvPr/>
        </p:nvPicPr>
        <p:blipFill rotWithShape="1">
          <a:blip r:embed="rId3">
            <a:alphaModFix/>
          </a:blip>
          <a:srcRect b="0" l="0" r="0" t="0"/>
          <a:stretch/>
        </p:blipFill>
        <p:spPr>
          <a:xfrm>
            <a:off x="0" y="0"/>
            <a:ext cx="24387048" cy="2209800"/>
          </a:xfrm>
          <a:prstGeom prst="rect">
            <a:avLst/>
          </a:prstGeom>
          <a:noFill/>
          <a:ln>
            <a:noFill/>
          </a:ln>
        </p:spPr>
      </p:pic>
      <p:pic>
        <p:nvPicPr>
          <p:cNvPr descr=" " id="252" name="Google Shape;252;p11"/>
          <p:cNvPicPr preferRelativeResize="0"/>
          <p:nvPr/>
        </p:nvPicPr>
        <p:blipFill rotWithShape="1">
          <a:blip r:embed="rId4">
            <a:alphaModFix/>
          </a:blip>
          <a:srcRect b="0" l="0" r="0" t="0"/>
          <a:stretch/>
        </p:blipFill>
        <p:spPr>
          <a:xfrm>
            <a:off x="1016127" y="7734300"/>
            <a:ext cx="2535607" cy="4935624"/>
          </a:xfrm>
          <a:prstGeom prst="rect">
            <a:avLst/>
          </a:prstGeom>
          <a:noFill/>
          <a:ln>
            <a:noFill/>
          </a:ln>
        </p:spPr>
      </p:pic>
      <p:pic>
        <p:nvPicPr>
          <p:cNvPr descr=" " id="253" name="Google Shape;253;p11"/>
          <p:cNvPicPr preferRelativeResize="0"/>
          <p:nvPr/>
        </p:nvPicPr>
        <p:blipFill rotWithShape="1">
          <a:blip r:embed="rId5">
            <a:alphaModFix/>
          </a:blip>
          <a:srcRect b="0" l="0" r="0" t="0"/>
          <a:stretch/>
        </p:blipFill>
        <p:spPr>
          <a:xfrm>
            <a:off x="19941492" y="0"/>
            <a:ext cx="4445556" cy="5359400"/>
          </a:xfrm>
          <a:prstGeom prst="rect">
            <a:avLst/>
          </a:prstGeom>
          <a:noFill/>
          <a:ln>
            <a:noFill/>
          </a:ln>
        </p:spPr>
      </p:pic>
      <p:sp>
        <p:nvSpPr>
          <p:cNvPr id="254" name="Google Shape;254;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56" name="Google Shape;256;p11"/>
          <p:cNvSpPr/>
          <p:nvPr/>
        </p:nvSpPr>
        <p:spPr>
          <a:xfrm>
            <a:off x="9107038" y="2387600"/>
            <a:ext cx="7400792"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PRICING PLAN</a:t>
            </a:r>
            <a:endParaRPr b="0" i="0" sz="8000" u="none" cap="none" strike="noStrike">
              <a:solidFill>
                <a:schemeClr val="dk1"/>
              </a:solidFill>
              <a:latin typeface="Calibri"/>
              <a:ea typeface="Calibri"/>
              <a:cs typeface="Calibri"/>
              <a:sym typeface="Calibri"/>
            </a:endParaRPr>
          </a:p>
        </p:txBody>
      </p:sp>
      <p:sp>
        <p:nvSpPr>
          <p:cNvPr id="257" name="Google Shape;257;p11"/>
          <p:cNvSpPr/>
          <p:nvPr/>
        </p:nvSpPr>
        <p:spPr>
          <a:xfrm>
            <a:off x="1778222" y="4025900"/>
            <a:ext cx="6439705" cy="9144000"/>
          </a:xfrm>
          <a:prstGeom prst="roundRect">
            <a:avLst>
              <a:gd fmla="val 3124" name="adj"/>
            </a:avLst>
          </a:prstGeom>
          <a:noFill/>
          <a:ln cap="flat" cmpd="sng" w="12700">
            <a:solidFill>
              <a:srgbClr val="D14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p11"/>
          <p:cNvPicPr preferRelativeResize="0"/>
          <p:nvPr/>
        </p:nvPicPr>
        <p:blipFill rotWithShape="1">
          <a:blip r:embed="rId7">
            <a:alphaModFix/>
          </a:blip>
          <a:srcRect b="0" l="0" r="0" t="0"/>
          <a:stretch/>
        </p:blipFill>
        <p:spPr>
          <a:xfrm>
            <a:off x="4075513" y="4483100"/>
            <a:ext cx="1845123" cy="1625600"/>
          </a:xfrm>
          <a:prstGeom prst="rect">
            <a:avLst/>
          </a:prstGeom>
          <a:noFill/>
          <a:ln>
            <a:noFill/>
          </a:ln>
        </p:spPr>
      </p:pic>
      <p:sp>
        <p:nvSpPr>
          <p:cNvPr id="259" name="Google Shape;259;p11"/>
          <p:cNvSpPr/>
          <p:nvPr/>
        </p:nvSpPr>
        <p:spPr>
          <a:xfrm>
            <a:off x="4001000" y="6413500"/>
            <a:ext cx="1994149"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453A"/>
              </a:buClr>
              <a:buSzPts val="4800"/>
              <a:buFont typeface="Raleway ExtraBold"/>
              <a:buNone/>
            </a:pPr>
            <a:r>
              <a:rPr b="0" i="0" lang="en-US" sz="4800" u="none" cap="none" strike="noStrike">
                <a:solidFill>
                  <a:srgbClr val="D1453A"/>
                </a:solidFill>
                <a:latin typeface="Raleway ExtraBold"/>
                <a:ea typeface="Raleway ExtraBold"/>
                <a:cs typeface="Raleway ExtraBold"/>
                <a:sym typeface="Raleway ExtraBold"/>
              </a:rPr>
              <a:t>BASIC</a:t>
            </a:r>
            <a:endParaRPr b="0" i="0" sz="4800" u="none" cap="none" strike="noStrike">
              <a:solidFill>
                <a:schemeClr val="dk1"/>
              </a:solidFill>
              <a:latin typeface="Calibri"/>
              <a:ea typeface="Calibri"/>
              <a:cs typeface="Calibri"/>
              <a:sym typeface="Calibri"/>
            </a:endParaRPr>
          </a:p>
        </p:txBody>
      </p:sp>
      <p:sp>
        <p:nvSpPr>
          <p:cNvPr id="260" name="Google Shape;260;p11"/>
          <p:cNvSpPr/>
          <p:nvPr/>
        </p:nvSpPr>
        <p:spPr>
          <a:xfrm>
            <a:off x="2235479" y="7429500"/>
            <a:ext cx="5660674" cy="4402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1" name="Google Shape;261;p11"/>
          <p:cNvSpPr/>
          <p:nvPr/>
        </p:nvSpPr>
        <p:spPr>
          <a:xfrm>
            <a:off x="2991224" y="12001500"/>
            <a:ext cx="4013702"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$10/MONTH</a:t>
            </a:r>
            <a:endParaRPr b="0" i="0" sz="4800" u="none" cap="none" strike="noStrike">
              <a:solidFill>
                <a:schemeClr val="dk1"/>
              </a:solidFill>
              <a:latin typeface="Calibri"/>
              <a:ea typeface="Calibri"/>
              <a:cs typeface="Calibri"/>
              <a:sym typeface="Calibri"/>
            </a:endParaRPr>
          </a:p>
        </p:txBody>
      </p:sp>
      <p:sp>
        <p:nvSpPr>
          <p:cNvPr id="262" name="Google Shape;262;p11"/>
          <p:cNvSpPr/>
          <p:nvPr/>
        </p:nvSpPr>
        <p:spPr>
          <a:xfrm>
            <a:off x="8980022" y="4025900"/>
            <a:ext cx="6439705" cy="9144000"/>
          </a:xfrm>
          <a:prstGeom prst="roundRect">
            <a:avLst>
              <a:gd fmla="val 3124" name="adj"/>
            </a:avLst>
          </a:prstGeom>
          <a:noFill/>
          <a:ln cap="flat" cmpd="sng" w="12700">
            <a:solidFill>
              <a:srgbClr val="D14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p11"/>
          <p:cNvPicPr preferRelativeResize="0"/>
          <p:nvPr/>
        </p:nvPicPr>
        <p:blipFill rotWithShape="1">
          <a:blip r:embed="rId8">
            <a:alphaModFix/>
          </a:blip>
          <a:srcRect b="0" l="0" r="0" t="0"/>
          <a:stretch/>
        </p:blipFill>
        <p:spPr>
          <a:xfrm>
            <a:off x="10807562" y="4483100"/>
            <a:ext cx="2784621" cy="1625600"/>
          </a:xfrm>
          <a:prstGeom prst="rect">
            <a:avLst/>
          </a:prstGeom>
          <a:noFill/>
          <a:ln>
            <a:noFill/>
          </a:ln>
        </p:spPr>
      </p:pic>
      <p:sp>
        <p:nvSpPr>
          <p:cNvPr id="264" name="Google Shape;264;p11"/>
          <p:cNvSpPr/>
          <p:nvPr/>
        </p:nvSpPr>
        <p:spPr>
          <a:xfrm>
            <a:off x="11202800" y="6413500"/>
            <a:ext cx="1994149"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453A"/>
              </a:buClr>
              <a:buSzPts val="4800"/>
              <a:buFont typeface="Raleway ExtraBold"/>
              <a:buNone/>
            </a:pPr>
            <a:r>
              <a:rPr b="0" i="0" lang="en-US" sz="4800" u="none" cap="none" strike="noStrike">
                <a:solidFill>
                  <a:srgbClr val="D1453A"/>
                </a:solidFill>
                <a:latin typeface="Raleway ExtraBold"/>
                <a:ea typeface="Raleway ExtraBold"/>
                <a:cs typeface="Raleway ExtraBold"/>
                <a:sym typeface="Raleway ExtraBold"/>
              </a:rPr>
              <a:t>BASIC</a:t>
            </a:r>
            <a:endParaRPr b="0" i="0" sz="4800" u="none" cap="none" strike="noStrike">
              <a:solidFill>
                <a:schemeClr val="dk1"/>
              </a:solidFill>
              <a:latin typeface="Calibri"/>
              <a:ea typeface="Calibri"/>
              <a:cs typeface="Calibri"/>
              <a:sym typeface="Calibri"/>
            </a:endParaRPr>
          </a:p>
        </p:txBody>
      </p:sp>
      <p:sp>
        <p:nvSpPr>
          <p:cNvPr id="265" name="Google Shape;265;p11"/>
          <p:cNvSpPr/>
          <p:nvPr/>
        </p:nvSpPr>
        <p:spPr>
          <a:xfrm>
            <a:off x="9437280" y="7429500"/>
            <a:ext cx="5660674" cy="4402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66" name="Google Shape;266;p11"/>
          <p:cNvSpPr/>
          <p:nvPr/>
        </p:nvSpPr>
        <p:spPr>
          <a:xfrm>
            <a:off x="10193024" y="12001500"/>
            <a:ext cx="4013702"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$10/MONTH</a:t>
            </a:r>
            <a:endParaRPr b="0" i="0" sz="4800" u="none" cap="none" strike="noStrike">
              <a:solidFill>
                <a:schemeClr val="dk1"/>
              </a:solidFill>
              <a:latin typeface="Calibri"/>
              <a:ea typeface="Calibri"/>
              <a:cs typeface="Calibri"/>
              <a:sym typeface="Calibri"/>
            </a:endParaRPr>
          </a:p>
        </p:txBody>
      </p:sp>
      <p:sp>
        <p:nvSpPr>
          <p:cNvPr id="267" name="Google Shape;267;p11"/>
          <p:cNvSpPr/>
          <p:nvPr/>
        </p:nvSpPr>
        <p:spPr>
          <a:xfrm>
            <a:off x="16181822" y="4025900"/>
            <a:ext cx="6439705" cy="9144000"/>
          </a:xfrm>
          <a:prstGeom prst="roundRect">
            <a:avLst>
              <a:gd fmla="val 3124" name="adj"/>
            </a:avLst>
          </a:prstGeom>
          <a:noFill/>
          <a:ln cap="flat" cmpd="sng" w="12700">
            <a:solidFill>
              <a:srgbClr val="D14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p11"/>
          <p:cNvPicPr preferRelativeResize="0"/>
          <p:nvPr/>
        </p:nvPicPr>
        <p:blipFill rotWithShape="1">
          <a:blip r:embed="rId9">
            <a:alphaModFix/>
          </a:blip>
          <a:srcRect b="0" l="0" r="0" t="0"/>
          <a:stretch/>
        </p:blipFill>
        <p:spPr>
          <a:xfrm>
            <a:off x="18336004" y="4483100"/>
            <a:ext cx="2131346" cy="1625600"/>
          </a:xfrm>
          <a:prstGeom prst="rect">
            <a:avLst/>
          </a:prstGeom>
          <a:noFill/>
          <a:ln>
            <a:noFill/>
          </a:ln>
        </p:spPr>
      </p:pic>
      <p:sp>
        <p:nvSpPr>
          <p:cNvPr id="269" name="Google Shape;269;p11"/>
          <p:cNvSpPr/>
          <p:nvPr/>
        </p:nvSpPr>
        <p:spPr>
          <a:xfrm>
            <a:off x="18404600" y="6413500"/>
            <a:ext cx="1994149"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1453A"/>
              </a:buClr>
              <a:buSzPts val="4800"/>
              <a:buFont typeface="Raleway ExtraBold"/>
              <a:buNone/>
            </a:pPr>
            <a:r>
              <a:rPr b="0" i="0" lang="en-US" sz="4800" u="none" cap="none" strike="noStrike">
                <a:solidFill>
                  <a:srgbClr val="D1453A"/>
                </a:solidFill>
                <a:latin typeface="Raleway ExtraBold"/>
                <a:ea typeface="Raleway ExtraBold"/>
                <a:cs typeface="Raleway ExtraBold"/>
                <a:sym typeface="Raleway ExtraBold"/>
              </a:rPr>
              <a:t>BASIC</a:t>
            </a:r>
            <a:endParaRPr b="0" i="0" sz="4800" u="none" cap="none" strike="noStrike">
              <a:solidFill>
                <a:schemeClr val="dk1"/>
              </a:solidFill>
              <a:latin typeface="Calibri"/>
              <a:ea typeface="Calibri"/>
              <a:cs typeface="Calibri"/>
              <a:sym typeface="Calibri"/>
            </a:endParaRPr>
          </a:p>
        </p:txBody>
      </p:sp>
      <p:sp>
        <p:nvSpPr>
          <p:cNvPr id="270" name="Google Shape;270;p11"/>
          <p:cNvSpPr/>
          <p:nvPr/>
        </p:nvSpPr>
        <p:spPr>
          <a:xfrm>
            <a:off x="16639080" y="7429500"/>
            <a:ext cx="5660674" cy="4402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71" name="Google Shape;271;p11"/>
          <p:cNvSpPr/>
          <p:nvPr/>
        </p:nvSpPr>
        <p:spPr>
          <a:xfrm>
            <a:off x="17394824" y="12001500"/>
            <a:ext cx="4013702"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$10/MONTH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276" name="Shape 276"/>
        <p:cNvGrpSpPr/>
        <p:nvPr/>
      </p:nvGrpSpPr>
      <p:grpSpPr>
        <a:xfrm>
          <a:off x="0" y="0"/>
          <a:ext cx="0" cy="0"/>
          <a:chOff x="0" y="0"/>
          <a:chExt cx="0" cy="0"/>
        </a:xfrm>
      </p:grpSpPr>
      <p:sp>
        <p:nvSpPr>
          <p:cNvPr id="277" name="Google Shape;277;p12"/>
          <p:cNvSpPr/>
          <p:nvPr/>
        </p:nvSpPr>
        <p:spPr>
          <a:xfrm>
            <a:off x="0" y="0"/>
            <a:ext cx="24387048" cy="13716000"/>
          </a:xfrm>
          <a:prstGeom prst="rect">
            <a:avLst/>
          </a:prstGeom>
          <a:solidFill>
            <a:srgbClr val="2A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p12"/>
          <p:cNvPicPr preferRelativeResize="0"/>
          <p:nvPr/>
        </p:nvPicPr>
        <p:blipFill rotWithShape="1">
          <a:blip r:embed="rId3">
            <a:alphaModFix/>
          </a:blip>
          <a:srcRect b="0" l="0" r="0" t="0"/>
          <a:stretch/>
        </p:blipFill>
        <p:spPr>
          <a:xfrm>
            <a:off x="0" y="0"/>
            <a:ext cx="6972573" cy="7184492"/>
          </a:xfrm>
          <a:prstGeom prst="rect">
            <a:avLst/>
          </a:prstGeom>
          <a:noFill/>
          <a:ln>
            <a:noFill/>
          </a:ln>
        </p:spPr>
      </p:pic>
      <p:pic>
        <p:nvPicPr>
          <p:cNvPr descr=" " id="279" name="Google Shape;279;p12"/>
          <p:cNvPicPr preferRelativeResize="0"/>
          <p:nvPr/>
        </p:nvPicPr>
        <p:blipFill rotWithShape="1">
          <a:blip r:embed="rId4">
            <a:alphaModFix/>
          </a:blip>
          <a:srcRect b="0" l="0" r="0" t="0"/>
          <a:stretch/>
        </p:blipFill>
        <p:spPr>
          <a:xfrm>
            <a:off x="1397175" y="8420100"/>
            <a:ext cx="189581" cy="3570697"/>
          </a:xfrm>
          <a:prstGeom prst="rect">
            <a:avLst/>
          </a:prstGeom>
          <a:noFill/>
          <a:ln>
            <a:noFill/>
          </a:ln>
        </p:spPr>
      </p:pic>
      <p:pic>
        <p:nvPicPr>
          <p:cNvPr descr=" " id="280" name="Google Shape;280;p12"/>
          <p:cNvPicPr preferRelativeResize="0"/>
          <p:nvPr/>
        </p:nvPicPr>
        <p:blipFill rotWithShape="1">
          <a:blip r:embed="rId5">
            <a:alphaModFix/>
          </a:blip>
          <a:srcRect b="0" l="0" r="0" t="0"/>
          <a:stretch/>
        </p:blipFill>
        <p:spPr>
          <a:xfrm>
            <a:off x="18722140" y="825500"/>
            <a:ext cx="4560298" cy="2341637"/>
          </a:xfrm>
          <a:prstGeom prst="rect">
            <a:avLst/>
          </a:prstGeom>
          <a:noFill/>
          <a:ln>
            <a:noFill/>
          </a:ln>
        </p:spPr>
      </p:pic>
      <p:pic>
        <p:nvPicPr>
          <p:cNvPr descr=" " id="281" name="Google Shape;281;p12"/>
          <p:cNvPicPr preferRelativeResize="0"/>
          <p:nvPr/>
        </p:nvPicPr>
        <p:blipFill rotWithShape="1">
          <a:blip r:embed="rId6">
            <a:alphaModFix/>
          </a:blip>
          <a:srcRect b="0" l="0" r="0" t="0"/>
          <a:stretch/>
        </p:blipFill>
        <p:spPr>
          <a:xfrm>
            <a:off x="19471534" y="10731500"/>
            <a:ext cx="4915514" cy="2984500"/>
          </a:xfrm>
          <a:prstGeom prst="rect">
            <a:avLst/>
          </a:prstGeom>
          <a:noFill/>
          <a:ln>
            <a:noFill/>
          </a:ln>
        </p:spPr>
      </p:pic>
      <p:sp>
        <p:nvSpPr>
          <p:cNvPr id="282" name="Google Shape;282;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p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84" name="Google Shape;284;p12"/>
          <p:cNvPicPr preferRelativeResize="0"/>
          <p:nvPr/>
        </p:nvPicPr>
        <p:blipFill rotWithShape="1">
          <a:blip r:embed="rId8">
            <a:alphaModFix/>
          </a:blip>
          <a:srcRect b="0" l="0" r="0" t="0"/>
          <a:stretch/>
        </p:blipFill>
        <p:spPr>
          <a:xfrm>
            <a:off x="1752819" y="1358900"/>
            <a:ext cx="20881410" cy="11010900"/>
          </a:xfrm>
          <a:prstGeom prst="rect">
            <a:avLst/>
          </a:prstGeom>
          <a:noFill/>
          <a:ln>
            <a:noFill/>
          </a:ln>
        </p:spPr>
      </p:pic>
      <p:pic>
        <p:nvPicPr>
          <p:cNvPr descr=" " id="285" name="Google Shape;285;p12"/>
          <p:cNvPicPr preferRelativeResize="0"/>
          <p:nvPr/>
        </p:nvPicPr>
        <p:blipFill rotWithShape="1">
          <a:blip r:embed="rId9">
            <a:alphaModFix/>
          </a:blip>
          <a:srcRect b="0" l="0" r="0" t="0"/>
          <a:stretch/>
        </p:blipFill>
        <p:spPr>
          <a:xfrm>
            <a:off x="1752819" y="1358900"/>
            <a:ext cx="5639505" cy="11010900"/>
          </a:xfrm>
          <a:prstGeom prst="rect">
            <a:avLst/>
          </a:prstGeom>
          <a:noFill/>
          <a:ln>
            <a:noFill/>
          </a:ln>
        </p:spPr>
      </p:pic>
      <p:sp>
        <p:nvSpPr>
          <p:cNvPr id="286" name="Google Shape;286;p12"/>
          <p:cNvSpPr/>
          <p:nvPr/>
        </p:nvSpPr>
        <p:spPr>
          <a:xfrm>
            <a:off x="1752819" y="1358900"/>
            <a:ext cx="5639505" cy="5638800"/>
          </a:xfrm>
          <a:prstGeom prst="roundRect">
            <a:avLst>
              <a:gd fmla="val 75081" name="adj"/>
            </a:avLst>
          </a:prstGeom>
          <a:noFill/>
          <a:ln cap="flat" cmpd="sng" w="50800">
            <a:solidFill>
              <a:srgbClr val="D14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p:nvPr/>
        </p:nvSpPr>
        <p:spPr>
          <a:xfrm>
            <a:off x="3632654" y="1892300"/>
            <a:ext cx="2895962"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S</a:t>
            </a:r>
            <a:endParaRPr b="0" i="0" sz="24000" u="none" cap="none" strike="noStrike">
              <a:solidFill>
                <a:schemeClr val="dk1"/>
              </a:solidFill>
              <a:latin typeface="Calibri"/>
              <a:ea typeface="Calibri"/>
              <a:cs typeface="Calibri"/>
              <a:sym typeface="Calibri"/>
            </a:endParaRPr>
          </a:p>
        </p:txBody>
      </p:sp>
      <p:sp>
        <p:nvSpPr>
          <p:cNvPr id="288" name="Google Shape;288;p12"/>
          <p:cNvSpPr/>
          <p:nvPr/>
        </p:nvSpPr>
        <p:spPr>
          <a:xfrm>
            <a:off x="2286286" y="8153400"/>
            <a:ext cx="4572572"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2286286" y="81534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2"/>
          <p:cNvSpPr/>
          <p:nvPr/>
        </p:nvSpPr>
        <p:spPr>
          <a:xfrm>
            <a:off x="2286286" y="81534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2286286" y="81534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ECLIPSE</a:t>
            </a:r>
            <a:endParaRPr b="0" i="0" sz="3600" u="none" cap="none" strike="noStrike">
              <a:solidFill>
                <a:schemeClr val="dk1"/>
              </a:solidFill>
              <a:latin typeface="Calibri"/>
              <a:ea typeface="Calibri"/>
              <a:cs typeface="Calibri"/>
              <a:sym typeface="Calibri"/>
            </a:endParaRPr>
          </a:p>
        </p:txBody>
      </p:sp>
      <p:sp>
        <p:nvSpPr>
          <p:cNvPr id="292" name="Google Shape;292;p12"/>
          <p:cNvSpPr/>
          <p:nvPr/>
        </p:nvSpPr>
        <p:spPr>
          <a:xfrm>
            <a:off x="2286286" y="8890000"/>
            <a:ext cx="470805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Rare event causes unpredictable magic.</a:t>
            </a:r>
            <a:endParaRPr b="0" i="0" sz="3200" u="none" cap="none" strike="noStrike">
              <a:solidFill>
                <a:schemeClr val="dk1"/>
              </a:solidFill>
              <a:latin typeface="Calibri"/>
              <a:ea typeface="Calibri"/>
              <a:cs typeface="Calibri"/>
              <a:sym typeface="Calibri"/>
            </a:endParaRPr>
          </a:p>
        </p:txBody>
      </p:sp>
      <p:sp>
        <p:nvSpPr>
          <p:cNvPr id="293" name="Google Shape;293;p12"/>
          <p:cNvSpPr/>
          <p:nvPr/>
        </p:nvSpPr>
        <p:spPr>
          <a:xfrm>
            <a:off x="2286286" y="102616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a:off x="2286286" y="102616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2286286" y="102616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QUEST</a:t>
            </a:r>
            <a:endParaRPr b="0" i="0" sz="3600" u="none" cap="none" strike="noStrike">
              <a:solidFill>
                <a:schemeClr val="dk1"/>
              </a:solidFill>
              <a:latin typeface="Calibri"/>
              <a:ea typeface="Calibri"/>
              <a:cs typeface="Calibri"/>
              <a:sym typeface="Calibri"/>
            </a:endParaRPr>
          </a:p>
        </p:txBody>
      </p:sp>
      <p:sp>
        <p:nvSpPr>
          <p:cNvPr id="296" name="Google Shape;296;p12"/>
          <p:cNvSpPr/>
          <p:nvPr/>
        </p:nvSpPr>
        <p:spPr>
          <a:xfrm>
            <a:off x="2286286" y="10998200"/>
            <a:ext cx="470805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97" name="Google Shape;297;p12"/>
          <p:cNvPicPr preferRelativeResize="0"/>
          <p:nvPr/>
        </p:nvPicPr>
        <p:blipFill rotWithShape="1">
          <a:blip r:embed="rId9">
            <a:alphaModFix/>
          </a:blip>
          <a:srcRect b="0" l="0" r="0" t="0"/>
          <a:stretch/>
        </p:blipFill>
        <p:spPr>
          <a:xfrm>
            <a:off x="6833454" y="1358900"/>
            <a:ext cx="5639505" cy="11010900"/>
          </a:xfrm>
          <a:prstGeom prst="rect">
            <a:avLst/>
          </a:prstGeom>
          <a:noFill/>
          <a:ln>
            <a:noFill/>
          </a:ln>
        </p:spPr>
      </p:pic>
      <p:sp>
        <p:nvSpPr>
          <p:cNvPr id="298" name="Google Shape;298;p12"/>
          <p:cNvSpPr/>
          <p:nvPr/>
        </p:nvSpPr>
        <p:spPr>
          <a:xfrm>
            <a:off x="6833454" y="1358900"/>
            <a:ext cx="5639505" cy="5638800"/>
          </a:xfrm>
          <a:prstGeom prst="roundRect">
            <a:avLst>
              <a:gd fmla="val 75081"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p:nvPr/>
        </p:nvSpPr>
        <p:spPr>
          <a:xfrm>
            <a:off x="8046456" y="1892300"/>
            <a:ext cx="4229629"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W</a:t>
            </a:r>
            <a:endParaRPr b="0" i="0" sz="24000" u="none" cap="none" strike="noStrike">
              <a:solidFill>
                <a:schemeClr val="dk1"/>
              </a:solidFill>
              <a:latin typeface="Calibri"/>
              <a:ea typeface="Calibri"/>
              <a:cs typeface="Calibri"/>
              <a:sym typeface="Calibri"/>
            </a:endParaRPr>
          </a:p>
        </p:txBody>
      </p:sp>
      <p:sp>
        <p:nvSpPr>
          <p:cNvPr id="300" name="Google Shape;300;p12"/>
          <p:cNvSpPr/>
          <p:nvPr/>
        </p:nvSpPr>
        <p:spPr>
          <a:xfrm>
            <a:off x="7366921" y="83947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7366921" y="8394700"/>
            <a:ext cx="4572572"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7366921" y="8394700"/>
            <a:ext cx="4572572"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7366921" y="83947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OBTAIN</a:t>
            </a:r>
            <a:endParaRPr b="0" i="0" sz="3600" u="none" cap="none" strike="noStrike">
              <a:solidFill>
                <a:schemeClr val="dk1"/>
              </a:solidFill>
              <a:latin typeface="Calibri"/>
              <a:ea typeface="Calibri"/>
              <a:cs typeface="Calibri"/>
              <a:sym typeface="Calibri"/>
            </a:endParaRPr>
          </a:p>
        </p:txBody>
      </p:sp>
      <p:sp>
        <p:nvSpPr>
          <p:cNvPr id="304" name="Google Shape;304;p12"/>
          <p:cNvSpPr/>
          <p:nvPr/>
        </p:nvSpPr>
        <p:spPr>
          <a:xfrm>
            <a:off x="7366921" y="9131300"/>
            <a:ext cx="4708055"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Humans acquire Crystal </a:t>
            </a:r>
            <a:endParaRPr b="0" i="0" sz="3200" u="none" cap="none" strike="noStrike">
              <a:solidFill>
                <a:schemeClr val="dk1"/>
              </a:solidFill>
              <a:latin typeface="Calibri"/>
              <a:ea typeface="Calibri"/>
              <a:cs typeface="Calibri"/>
              <a:sym typeface="Calibri"/>
            </a:endParaRPr>
          </a:p>
        </p:txBody>
      </p:sp>
      <p:sp>
        <p:nvSpPr>
          <p:cNvPr id="305" name="Google Shape;305;p12"/>
          <p:cNvSpPr/>
          <p:nvPr/>
        </p:nvSpPr>
        <p:spPr>
          <a:xfrm>
            <a:off x="7366921" y="100203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7366921" y="100203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7366921" y="100203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FOUNDATION</a:t>
            </a:r>
            <a:endParaRPr b="0" i="0" sz="3600" u="none" cap="none" strike="noStrike">
              <a:solidFill>
                <a:schemeClr val="dk1"/>
              </a:solidFill>
              <a:latin typeface="Calibri"/>
              <a:ea typeface="Calibri"/>
              <a:cs typeface="Calibri"/>
              <a:sym typeface="Calibri"/>
            </a:endParaRPr>
          </a:p>
        </p:txBody>
      </p:sp>
      <p:sp>
        <p:nvSpPr>
          <p:cNvPr id="308" name="Google Shape;308;p12"/>
          <p:cNvSpPr/>
          <p:nvPr/>
        </p:nvSpPr>
        <p:spPr>
          <a:xfrm>
            <a:off x="7366921" y="10756900"/>
            <a:ext cx="470805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Shimmering City established</a:t>
            </a:r>
            <a:endParaRPr b="0" i="0" sz="3200" u="none" cap="none" strike="noStrike">
              <a:solidFill>
                <a:schemeClr val="dk1"/>
              </a:solidFill>
              <a:latin typeface="Calibri"/>
              <a:ea typeface="Calibri"/>
              <a:cs typeface="Calibri"/>
              <a:sym typeface="Calibri"/>
            </a:endParaRPr>
          </a:p>
        </p:txBody>
      </p:sp>
      <p:pic>
        <p:nvPicPr>
          <p:cNvPr descr=" " id="309" name="Google Shape;309;p12"/>
          <p:cNvPicPr preferRelativeResize="0"/>
          <p:nvPr/>
        </p:nvPicPr>
        <p:blipFill rotWithShape="1">
          <a:blip r:embed="rId9">
            <a:alphaModFix/>
          </a:blip>
          <a:srcRect b="0" l="0" r="0" t="0"/>
          <a:stretch/>
        </p:blipFill>
        <p:spPr>
          <a:xfrm>
            <a:off x="11914089" y="1358900"/>
            <a:ext cx="5639505" cy="11010900"/>
          </a:xfrm>
          <a:prstGeom prst="rect">
            <a:avLst/>
          </a:prstGeom>
          <a:noFill/>
          <a:ln>
            <a:noFill/>
          </a:ln>
        </p:spPr>
      </p:pic>
      <p:sp>
        <p:nvSpPr>
          <p:cNvPr id="310" name="Google Shape;310;p12"/>
          <p:cNvSpPr/>
          <p:nvPr/>
        </p:nvSpPr>
        <p:spPr>
          <a:xfrm>
            <a:off x="11914089" y="1358900"/>
            <a:ext cx="5639505" cy="5638800"/>
          </a:xfrm>
          <a:prstGeom prst="roundRect">
            <a:avLst>
              <a:gd fmla="val 75081" name="adj"/>
            </a:avLst>
          </a:prstGeom>
          <a:noFill/>
          <a:ln cap="flat" cmpd="sng" w="50800">
            <a:solidFill>
              <a:srgbClr val="D1453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13533541" y="1892300"/>
            <a:ext cx="3416727"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O</a:t>
            </a:r>
            <a:endParaRPr b="0" i="0" sz="24000" u="none" cap="none" strike="noStrike">
              <a:solidFill>
                <a:schemeClr val="dk1"/>
              </a:solidFill>
              <a:latin typeface="Calibri"/>
              <a:ea typeface="Calibri"/>
              <a:cs typeface="Calibri"/>
              <a:sym typeface="Calibri"/>
            </a:endParaRPr>
          </a:p>
        </p:txBody>
      </p:sp>
      <p:sp>
        <p:nvSpPr>
          <p:cNvPr id="312" name="Google Shape;312;p12"/>
          <p:cNvSpPr/>
          <p:nvPr/>
        </p:nvSpPr>
        <p:spPr>
          <a:xfrm>
            <a:off x="12447556" y="8153400"/>
            <a:ext cx="4572572"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12447556" y="81534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12447556" y="81534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12447556" y="81534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WAR</a:t>
            </a:r>
            <a:endParaRPr b="0" i="0" sz="3600" u="none" cap="none" strike="noStrike">
              <a:solidFill>
                <a:schemeClr val="dk1"/>
              </a:solidFill>
              <a:latin typeface="Calibri"/>
              <a:ea typeface="Calibri"/>
              <a:cs typeface="Calibri"/>
              <a:sym typeface="Calibri"/>
            </a:endParaRPr>
          </a:p>
        </p:txBody>
      </p:sp>
      <p:sp>
        <p:nvSpPr>
          <p:cNvPr id="316" name="Google Shape;316;p12"/>
          <p:cNvSpPr/>
          <p:nvPr/>
        </p:nvSpPr>
        <p:spPr>
          <a:xfrm>
            <a:off x="12447556" y="8890000"/>
            <a:ext cx="470805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Kingdoms clash in conflict.</a:t>
            </a:r>
            <a:endParaRPr b="0" i="0" sz="3200" u="none" cap="none" strike="noStrike">
              <a:solidFill>
                <a:schemeClr val="dk1"/>
              </a:solidFill>
              <a:latin typeface="Calibri"/>
              <a:ea typeface="Calibri"/>
              <a:cs typeface="Calibri"/>
              <a:sym typeface="Calibri"/>
            </a:endParaRPr>
          </a:p>
        </p:txBody>
      </p:sp>
      <p:sp>
        <p:nvSpPr>
          <p:cNvPr id="317" name="Google Shape;317;p12"/>
          <p:cNvSpPr/>
          <p:nvPr/>
        </p:nvSpPr>
        <p:spPr>
          <a:xfrm>
            <a:off x="12447556" y="102616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
          <p:cNvSpPr/>
          <p:nvPr/>
        </p:nvSpPr>
        <p:spPr>
          <a:xfrm>
            <a:off x="12447556" y="102616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
          <p:cNvSpPr/>
          <p:nvPr/>
        </p:nvSpPr>
        <p:spPr>
          <a:xfrm>
            <a:off x="12447556" y="102616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TRANSFORMATION</a:t>
            </a:r>
            <a:endParaRPr b="0" i="0" sz="3600" u="none" cap="none" strike="noStrike">
              <a:solidFill>
                <a:schemeClr val="dk1"/>
              </a:solidFill>
              <a:latin typeface="Calibri"/>
              <a:ea typeface="Calibri"/>
              <a:cs typeface="Calibri"/>
              <a:sym typeface="Calibri"/>
            </a:endParaRPr>
          </a:p>
        </p:txBody>
      </p:sp>
      <p:sp>
        <p:nvSpPr>
          <p:cNvPr id="320" name="Google Shape;320;p12"/>
          <p:cNvSpPr/>
          <p:nvPr/>
        </p:nvSpPr>
        <p:spPr>
          <a:xfrm>
            <a:off x="12447556" y="10998200"/>
            <a:ext cx="470805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21" name="Google Shape;321;p12"/>
          <p:cNvPicPr preferRelativeResize="0"/>
          <p:nvPr/>
        </p:nvPicPr>
        <p:blipFill rotWithShape="1">
          <a:blip r:embed="rId9">
            <a:alphaModFix/>
          </a:blip>
          <a:srcRect b="0" l="0" r="0" t="0"/>
          <a:stretch/>
        </p:blipFill>
        <p:spPr>
          <a:xfrm>
            <a:off x="16994724" y="1358900"/>
            <a:ext cx="5639505" cy="11010900"/>
          </a:xfrm>
          <a:prstGeom prst="rect">
            <a:avLst/>
          </a:prstGeom>
          <a:noFill/>
          <a:ln>
            <a:noFill/>
          </a:ln>
        </p:spPr>
      </p:pic>
      <p:sp>
        <p:nvSpPr>
          <p:cNvPr id="322" name="Google Shape;322;p12"/>
          <p:cNvSpPr/>
          <p:nvPr/>
        </p:nvSpPr>
        <p:spPr>
          <a:xfrm>
            <a:off x="16994724" y="1358900"/>
            <a:ext cx="5639505" cy="5638800"/>
          </a:xfrm>
          <a:prstGeom prst="roundRect">
            <a:avLst>
              <a:gd fmla="val 75081"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18912664" y="1892300"/>
            <a:ext cx="2819752"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T</a:t>
            </a:r>
            <a:endParaRPr b="0" i="0" sz="24000" u="none" cap="none" strike="noStrike">
              <a:solidFill>
                <a:schemeClr val="dk1"/>
              </a:solidFill>
              <a:latin typeface="Calibri"/>
              <a:ea typeface="Calibri"/>
              <a:cs typeface="Calibri"/>
              <a:sym typeface="Calibri"/>
            </a:endParaRPr>
          </a:p>
        </p:txBody>
      </p:sp>
      <p:sp>
        <p:nvSpPr>
          <p:cNvPr id="324" name="Google Shape;324;p12"/>
          <p:cNvSpPr/>
          <p:nvPr/>
        </p:nvSpPr>
        <p:spPr>
          <a:xfrm>
            <a:off x="17528191" y="8153400"/>
            <a:ext cx="4572572"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17528191" y="81534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2"/>
          <p:cNvSpPr/>
          <p:nvPr/>
        </p:nvSpPr>
        <p:spPr>
          <a:xfrm>
            <a:off x="17528191" y="81534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p:nvPr/>
        </p:nvSpPr>
        <p:spPr>
          <a:xfrm>
            <a:off x="17528191" y="81534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INVASION</a:t>
            </a:r>
            <a:endParaRPr b="0" i="0" sz="3600" u="none" cap="none" strike="noStrike">
              <a:solidFill>
                <a:schemeClr val="dk1"/>
              </a:solidFill>
              <a:latin typeface="Calibri"/>
              <a:ea typeface="Calibri"/>
              <a:cs typeface="Calibri"/>
              <a:sym typeface="Calibri"/>
            </a:endParaRPr>
          </a:p>
        </p:txBody>
      </p:sp>
      <p:sp>
        <p:nvSpPr>
          <p:cNvPr id="328" name="Google Shape;328;p12"/>
          <p:cNvSpPr/>
          <p:nvPr/>
        </p:nvSpPr>
        <p:spPr>
          <a:xfrm>
            <a:off x="17528191" y="8890000"/>
            <a:ext cx="470805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Kingdom attacked by monsters.</a:t>
            </a:r>
            <a:endParaRPr b="0" i="0" sz="3200" u="none" cap="none" strike="noStrike">
              <a:solidFill>
                <a:schemeClr val="dk1"/>
              </a:solidFill>
              <a:latin typeface="Calibri"/>
              <a:ea typeface="Calibri"/>
              <a:cs typeface="Calibri"/>
              <a:sym typeface="Calibri"/>
            </a:endParaRPr>
          </a:p>
        </p:txBody>
      </p:sp>
      <p:sp>
        <p:nvSpPr>
          <p:cNvPr id="329" name="Google Shape;329;p12"/>
          <p:cNvSpPr/>
          <p:nvPr/>
        </p:nvSpPr>
        <p:spPr>
          <a:xfrm>
            <a:off x="17528191" y="102616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2"/>
          <p:cNvSpPr/>
          <p:nvPr/>
        </p:nvSpPr>
        <p:spPr>
          <a:xfrm>
            <a:off x="17528191" y="10261600"/>
            <a:ext cx="4572572" cy="17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17528191" y="10261600"/>
            <a:ext cx="4724991"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leway ExtraBold"/>
              <a:buNone/>
            </a:pPr>
            <a:r>
              <a:rPr b="0" i="0" lang="en-US" sz="3600" u="none" cap="none" strike="noStrike">
                <a:solidFill>
                  <a:srgbClr val="FFFFFF"/>
                </a:solidFill>
                <a:latin typeface="Raleway ExtraBold"/>
                <a:ea typeface="Raleway ExtraBold"/>
                <a:cs typeface="Raleway ExtraBold"/>
                <a:sym typeface="Raleway ExtraBold"/>
              </a:rPr>
              <a:t>BETRAYAL</a:t>
            </a:r>
            <a:endParaRPr b="0" i="0" sz="3600" u="none" cap="none" strike="noStrike">
              <a:solidFill>
                <a:schemeClr val="dk1"/>
              </a:solidFill>
              <a:latin typeface="Calibri"/>
              <a:ea typeface="Calibri"/>
              <a:cs typeface="Calibri"/>
              <a:sym typeface="Calibri"/>
            </a:endParaRPr>
          </a:p>
        </p:txBody>
      </p:sp>
      <p:sp>
        <p:nvSpPr>
          <p:cNvPr id="332" name="Google Shape;332;p12"/>
          <p:cNvSpPr/>
          <p:nvPr/>
        </p:nvSpPr>
        <p:spPr>
          <a:xfrm>
            <a:off x="17528191" y="10998200"/>
            <a:ext cx="4708055"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337" name="Shape 337"/>
        <p:cNvGrpSpPr/>
        <p:nvPr/>
      </p:nvGrpSpPr>
      <p:grpSpPr>
        <a:xfrm>
          <a:off x="0" y="0"/>
          <a:ext cx="0" cy="0"/>
          <a:chOff x="0" y="0"/>
          <a:chExt cx="0" cy="0"/>
        </a:xfrm>
      </p:grpSpPr>
      <p:pic>
        <p:nvPicPr>
          <p:cNvPr descr=" " id="338" name="Google Shape;338;p13"/>
          <p:cNvPicPr preferRelativeResize="0"/>
          <p:nvPr/>
        </p:nvPicPr>
        <p:blipFill rotWithShape="1">
          <a:blip r:embed="rId3">
            <a:alphaModFix/>
          </a:blip>
          <a:srcRect b="0" l="0" r="0" t="0"/>
          <a:stretch/>
        </p:blipFill>
        <p:spPr>
          <a:xfrm>
            <a:off x="0" y="7727"/>
            <a:ext cx="3340790" cy="13708273"/>
          </a:xfrm>
          <a:prstGeom prst="rect">
            <a:avLst/>
          </a:prstGeom>
          <a:noFill/>
          <a:ln>
            <a:noFill/>
          </a:ln>
        </p:spPr>
      </p:pic>
      <p:pic>
        <p:nvPicPr>
          <p:cNvPr descr=" " id="339" name="Google Shape;339;p13"/>
          <p:cNvPicPr preferRelativeResize="0"/>
          <p:nvPr/>
        </p:nvPicPr>
        <p:blipFill rotWithShape="1">
          <a:blip r:embed="rId4">
            <a:alphaModFix/>
          </a:blip>
          <a:srcRect b="0" l="0" r="0" t="0"/>
          <a:stretch/>
        </p:blipFill>
        <p:spPr>
          <a:xfrm>
            <a:off x="22716789" y="12198350"/>
            <a:ext cx="1670259" cy="1517650"/>
          </a:xfrm>
          <a:prstGeom prst="rect">
            <a:avLst/>
          </a:prstGeom>
          <a:noFill/>
          <a:ln>
            <a:noFill/>
          </a:ln>
        </p:spPr>
      </p:pic>
      <p:pic>
        <p:nvPicPr>
          <p:cNvPr descr=" " id="340" name="Google Shape;340;p13"/>
          <p:cNvPicPr preferRelativeResize="0"/>
          <p:nvPr/>
        </p:nvPicPr>
        <p:blipFill rotWithShape="1">
          <a:blip r:embed="rId5">
            <a:alphaModFix/>
          </a:blip>
          <a:srcRect b="0" l="0" r="0" t="0"/>
          <a:stretch/>
        </p:blipFill>
        <p:spPr>
          <a:xfrm>
            <a:off x="4178822" y="9813925"/>
            <a:ext cx="1198579" cy="3409057"/>
          </a:xfrm>
          <a:prstGeom prst="rect">
            <a:avLst/>
          </a:prstGeom>
          <a:noFill/>
          <a:ln>
            <a:noFill/>
          </a:ln>
        </p:spPr>
      </p:pic>
      <p:pic>
        <p:nvPicPr>
          <p:cNvPr descr=" " id="341" name="Google Shape;341;p13"/>
          <p:cNvPicPr preferRelativeResize="0"/>
          <p:nvPr/>
        </p:nvPicPr>
        <p:blipFill rotWithShape="1">
          <a:blip r:embed="rId6">
            <a:alphaModFix/>
          </a:blip>
          <a:srcRect b="0" l="0" r="0" t="0"/>
          <a:stretch/>
        </p:blipFill>
        <p:spPr>
          <a:xfrm>
            <a:off x="12502939" y="6940141"/>
            <a:ext cx="92961" cy="1750839"/>
          </a:xfrm>
          <a:prstGeom prst="rect">
            <a:avLst/>
          </a:prstGeom>
          <a:noFill/>
          <a:ln>
            <a:noFill/>
          </a:ln>
        </p:spPr>
      </p:pic>
      <p:pic>
        <p:nvPicPr>
          <p:cNvPr descr=" " id="342" name="Google Shape;342;p13"/>
          <p:cNvPicPr preferRelativeResize="0"/>
          <p:nvPr/>
        </p:nvPicPr>
        <p:blipFill rotWithShape="1">
          <a:blip r:embed="rId7">
            <a:alphaModFix/>
          </a:blip>
          <a:srcRect b="0" l="0" r="0" t="0"/>
          <a:stretch/>
        </p:blipFill>
        <p:spPr>
          <a:xfrm>
            <a:off x="4453413" y="482600"/>
            <a:ext cx="92958" cy="1750839"/>
          </a:xfrm>
          <a:prstGeom prst="rect">
            <a:avLst/>
          </a:prstGeom>
          <a:noFill/>
          <a:ln>
            <a:noFill/>
          </a:ln>
        </p:spPr>
      </p:pic>
      <p:pic>
        <p:nvPicPr>
          <p:cNvPr descr=" " id="343" name="Google Shape;343;p13"/>
          <p:cNvPicPr preferRelativeResize="0"/>
          <p:nvPr/>
        </p:nvPicPr>
        <p:blipFill rotWithShape="1">
          <a:blip r:embed="rId8">
            <a:alphaModFix/>
          </a:blip>
          <a:srcRect b="0" l="0" r="0" t="0"/>
          <a:stretch/>
        </p:blipFill>
        <p:spPr>
          <a:xfrm>
            <a:off x="0" y="0"/>
            <a:ext cx="5487188" cy="6680312"/>
          </a:xfrm>
          <a:prstGeom prst="rect">
            <a:avLst/>
          </a:prstGeom>
          <a:noFill/>
          <a:ln>
            <a:noFill/>
          </a:ln>
        </p:spPr>
      </p:pic>
      <p:sp>
        <p:nvSpPr>
          <p:cNvPr id="344" name="Google Shape;344;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p1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46" name="Google Shape;346;p13"/>
          <p:cNvPicPr preferRelativeResize="0"/>
          <p:nvPr/>
        </p:nvPicPr>
        <p:blipFill rotWithShape="1">
          <a:blip r:embed="rId10">
            <a:alphaModFix/>
          </a:blip>
          <a:srcRect b="0" l="0" r="0" t="0"/>
          <a:stretch/>
        </p:blipFill>
        <p:spPr>
          <a:xfrm>
            <a:off x="8941918" y="876300"/>
            <a:ext cx="4216927" cy="12369800"/>
          </a:xfrm>
          <a:prstGeom prst="rect">
            <a:avLst/>
          </a:prstGeom>
          <a:noFill/>
          <a:ln>
            <a:noFill/>
          </a:ln>
        </p:spPr>
      </p:pic>
      <p:pic>
        <p:nvPicPr>
          <p:cNvPr descr=" " id="347" name="Google Shape;347;p13"/>
          <p:cNvPicPr preferRelativeResize="0"/>
          <p:nvPr/>
        </p:nvPicPr>
        <p:blipFill rotWithShape="1">
          <a:blip r:embed="rId11">
            <a:alphaModFix/>
          </a:blip>
          <a:srcRect b="0" l="0" r="0" t="0"/>
          <a:stretch/>
        </p:blipFill>
        <p:spPr>
          <a:xfrm>
            <a:off x="2349794" y="876300"/>
            <a:ext cx="6084060" cy="12369800"/>
          </a:xfrm>
          <a:prstGeom prst="rect">
            <a:avLst/>
          </a:prstGeom>
          <a:noFill/>
          <a:ln>
            <a:noFill/>
          </a:ln>
        </p:spPr>
      </p:pic>
      <p:sp>
        <p:nvSpPr>
          <p:cNvPr id="348" name="Google Shape;348;p13"/>
          <p:cNvSpPr/>
          <p:nvPr/>
        </p:nvSpPr>
        <p:spPr>
          <a:xfrm>
            <a:off x="14416302" y="2781300"/>
            <a:ext cx="10690503"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Raleway ExtraBold"/>
              <a:buNone/>
            </a:pPr>
            <a:r>
              <a:rPr b="0" i="0" lang="en-US" sz="8000" u="none" cap="none" strike="noStrike">
                <a:solidFill>
                  <a:srgbClr val="0E0E0E"/>
                </a:solidFill>
                <a:latin typeface="Raleway ExtraBold"/>
                <a:ea typeface="Raleway ExtraBold"/>
                <a:cs typeface="Raleway ExtraBold"/>
                <a:sym typeface="Raleway ExtraBold"/>
              </a:rPr>
              <a:t>SOME DATA</a:t>
            </a:r>
            <a:endParaRPr b="0" i="0" sz="8000" u="none" cap="none" strike="noStrike">
              <a:solidFill>
                <a:schemeClr val="dk1"/>
              </a:solidFill>
              <a:latin typeface="Calibri"/>
              <a:ea typeface="Calibri"/>
              <a:cs typeface="Calibri"/>
              <a:sym typeface="Calibri"/>
            </a:endParaRPr>
          </a:p>
        </p:txBody>
      </p:sp>
      <p:sp>
        <p:nvSpPr>
          <p:cNvPr id="349" name="Google Shape;349;p13"/>
          <p:cNvSpPr/>
          <p:nvPr/>
        </p:nvSpPr>
        <p:spPr>
          <a:xfrm>
            <a:off x="14416302" y="5029200"/>
            <a:ext cx="8573572" cy="56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14416302" y="5029200"/>
            <a:ext cx="8573572" cy="11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a:off x="14416302" y="5029200"/>
            <a:ext cx="1968746" cy="11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a:off x="14416302" y="5029200"/>
            <a:ext cx="2307455"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75%</a:t>
            </a:r>
            <a:endParaRPr b="0" i="0" sz="8000" u="none" cap="none" strike="noStrike">
              <a:solidFill>
                <a:schemeClr val="dk1"/>
              </a:solidFill>
              <a:latin typeface="Calibri"/>
              <a:ea typeface="Calibri"/>
              <a:cs typeface="Calibri"/>
              <a:sym typeface="Calibri"/>
            </a:endParaRPr>
          </a:p>
        </p:txBody>
      </p:sp>
      <p:sp>
        <p:nvSpPr>
          <p:cNvPr id="353" name="Google Shape;353;p13"/>
          <p:cNvSpPr/>
          <p:nvPr/>
        </p:nvSpPr>
        <p:spPr>
          <a:xfrm>
            <a:off x="16588273" y="5067300"/>
            <a:ext cx="6401600" cy="11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p:nvPr/>
        </p:nvSpPr>
        <p:spPr>
          <a:xfrm>
            <a:off x="16588273" y="5067300"/>
            <a:ext cx="6554019"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leway ExtraBold"/>
              <a:buNone/>
            </a:pPr>
            <a:r>
              <a:rPr b="0" i="0" lang="en-US" sz="3600" u="none" cap="none" strike="noStrike">
                <a:solidFill>
                  <a:srgbClr val="0E0E0E"/>
                </a:solidFill>
                <a:latin typeface="Raleway ExtraBold"/>
                <a:ea typeface="Raleway ExtraBold"/>
                <a:cs typeface="Raleway ExtraBold"/>
                <a:sym typeface="Raleway ExtraBold"/>
              </a:rPr>
              <a:t>ENCHANTED CREATURES</a:t>
            </a:r>
            <a:endParaRPr b="0" i="0" sz="3600" u="none" cap="none" strike="noStrike">
              <a:solidFill>
                <a:schemeClr val="dk1"/>
              </a:solidFill>
              <a:latin typeface="Calibri"/>
              <a:ea typeface="Calibri"/>
              <a:cs typeface="Calibri"/>
              <a:sym typeface="Calibri"/>
            </a:endParaRPr>
          </a:p>
        </p:txBody>
      </p:sp>
      <p:sp>
        <p:nvSpPr>
          <p:cNvPr id="355" name="Google Shape;355;p13"/>
          <p:cNvSpPr/>
          <p:nvPr/>
        </p:nvSpPr>
        <p:spPr>
          <a:xfrm>
            <a:off x="16588273" y="5702300"/>
            <a:ext cx="6537084"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possess the ability to cast spells.</a:t>
            </a:r>
            <a:endParaRPr b="0" i="0" sz="3200" u="none" cap="none" strike="noStrike">
              <a:solidFill>
                <a:schemeClr val="dk1"/>
              </a:solidFill>
              <a:latin typeface="Calibri"/>
              <a:ea typeface="Calibri"/>
              <a:cs typeface="Calibri"/>
              <a:sym typeface="Calibri"/>
            </a:endParaRPr>
          </a:p>
        </p:txBody>
      </p:sp>
      <p:sp>
        <p:nvSpPr>
          <p:cNvPr id="356" name="Google Shape;356;p13"/>
          <p:cNvSpPr/>
          <p:nvPr/>
        </p:nvSpPr>
        <p:spPr>
          <a:xfrm>
            <a:off x="14416302" y="6832600"/>
            <a:ext cx="8573572"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a:off x="14416302" y="7061200"/>
            <a:ext cx="2083060" cy="11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a:off x="14416302" y="7061200"/>
            <a:ext cx="2421769"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60%</a:t>
            </a:r>
            <a:endParaRPr b="0" i="0" sz="8000" u="none" cap="none" strike="noStrike">
              <a:solidFill>
                <a:schemeClr val="dk1"/>
              </a:solidFill>
              <a:latin typeface="Calibri"/>
              <a:ea typeface="Calibri"/>
              <a:cs typeface="Calibri"/>
              <a:sym typeface="Calibri"/>
            </a:endParaRPr>
          </a:p>
        </p:txBody>
      </p:sp>
      <p:sp>
        <p:nvSpPr>
          <p:cNvPr id="359" name="Google Shape;359;p13"/>
          <p:cNvSpPr/>
          <p:nvPr/>
        </p:nvSpPr>
        <p:spPr>
          <a:xfrm>
            <a:off x="16702588" y="6832600"/>
            <a:ext cx="6287286" cy="16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a:off x="16702588" y="6832600"/>
            <a:ext cx="6439705" cy="121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leway ExtraBold"/>
              <a:buNone/>
            </a:pPr>
            <a:r>
              <a:rPr b="0" i="0" lang="en-US" sz="3600" u="none" cap="none" strike="noStrike">
                <a:solidFill>
                  <a:srgbClr val="0E0E0E"/>
                </a:solidFill>
                <a:latin typeface="Raleway ExtraBold"/>
                <a:ea typeface="Raleway ExtraBold"/>
                <a:cs typeface="Raleway ExtraBold"/>
                <a:sym typeface="Raleway ExtraBold"/>
              </a:rPr>
              <a:t>MAGIC-WIELDING INDIVIDUALS</a:t>
            </a:r>
            <a:endParaRPr b="0" i="0" sz="3600" u="none" cap="none" strike="noStrike">
              <a:solidFill>
                <a:schemeClr val="dk1"/>
              </a:solidFill>
              <a:latin typeface="Calibri"/>
              <a:ea typeface="Calibri"/>
              <a:cs typeface="Calibri"/>
              <a:sym typeface="Calibri"/>
            </a:endParaRPr>
          </a:p>
        </p:txBody>
      </p:sp>
      <p:sp>
        <p:nvSpPr>
          <p:cNvPr id="361" name="Google Shape;361;p13"/>
          <p:cNvSpPr/>
          <p:nvPr/>
        </p:nvSpPr>
        <p:spPr>
          <a:xfrm>
            <a:off x="16702588" y="8001000"/>
            <a:ext cx="64227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practice the art of illusions.</a:t>
            </a:r>
            <a:endParaRPr b="0" i="0" sz="3200" u="none" cap="none" strike="noStrike">
              <a:solidFill>
                <a:schemeClr val="dk1"/>
              </a:solidFill>
              <a:latin typeface="Calibri"/>
              <a:ea typeface="Calibri"/>
              <a:cs typeface="Calibri"/>
              <a:sym typeface="Calibri"/>
            </a:endParaRPr>
          </a:p>
        </p:txBody>
      </p:sp>
      <p:sp>
        <p:nvSpPr>
          <p:cNvPr id="362" name="Google Shape;362;p13"/>
          <p:cNvSpPr/>
          <p:nvPr/>
        </p:nvSpPr>
        <p:spPr>
          <a:xfrm>
            <a:off x="14416302" y="9093200"/>
            <a:ext cx="8573572"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3"/>
          <p:cNvSpPr/>
          <p:nvPr/>
        </p:nvSpPr>
        <p:spPr>
          <a:xfrm>
            <a:off x="14416302" y="9296400"/>
            <a:ext cx="2057657" cy="11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3"/>
          <p:cNvSpPr/>
          <p:nvPr/>
        </p:nvSpPr>
        <p:spPr>
          <a:xfrm>
            <a:off x="14416302" y="9296400"/>
            <a:ext cx="2396366"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90%</a:t>
            </a:r>
            <a:endParaRPr b="0" i="0" sz="8000" u="none" cap="none" strike="noStrike">
              <a:solidFill>
                <a:schemeClr val="dk1"/>
              </a:solidFill>
              <a:latin typeface="Calibri"/>
              <a:ea typeface="Calibri"/>
              <a:cs typeface="Calibri"/>
              <a:sym typeface="Calibri"/>
            </a:endParaRPr>
          </a:p>
        </p:txBody>
      </p:sp>
      <p:sp>
        <p:nvSpPr>
          <p:cNvPr id="365" name="Google Shape;365;p13"/>
          <p:cNvSpPr/>
          <p:nvPr/>
        </p:nvSpPr>
        <p:spPr>
          <a:xfrm>
            <a:off x="16677184" y="9093200"/>
            <a:ext cx="6312689"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3"/>
          <p:cNvSpPr/>
          <p:nvPr/>
        </p:nvSpPr>
        <p:spPr>
          <a:xfrm>
            <a:off x="16677184" y="9093200"/>
            <a:ext cx="6465108"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leway ExtraBold"/>
              <a:buNone/>
            </a:pPr>
            <a:r>
              <a:rPr b="0" i="0" lang="en-US" sz="3600" u="none" cap="none" strike="noStrike">
                <a:solidFill>
                  <a:srgbClr val="0E0E0E"/>
                </a:solidFill>
                <a:latin typeface="Raleway ExtraBold"/>
                <a:ea typeface="Raleway ExtraBold"/>
                <a:cs typeface="Raleway ExtraBold"/>
                <a:sym typeface="Raleway ExtraBold"/>
              </a:rPr>
              <a:t>SPELLS CAST</a:t>
            </a:r>
            <a:endParaRPr b="0" i="0" sz="3600" u="none" cap="none" strike="noStrike">
              <a:solidFill>
                <a:schemeClr val="dk1"/>
              </a:solidFill>
              <a:latin typeface="Calibri"/>
              <a:ea typeface="Calibri"/>
              <a:cs typeface="Calibri"/>
              <a:sym typeface="Calibri"/>
            </a:endParaRPr>
          </a:p>
        </p:txBody>
      </p:sp>
      <p:sp>
        <p:nvSpPr>
          <p:cNvPr id="367" name="Google Shape;367;p13"/>
          <p:cNvSpPr/>
          <p:nvPr/>
        </p:nvSpPr>
        <p:spPr>
          <a:xfrm>
            <a:off x="16677184" y="9728200"/>
            <a:ext cx="6448173"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372" name="Shape 372"/>
        <p:cNvGrpSpPr/>
        <p:nvPr/>
      </p:nvGrpSpPr>
      <p:grpSpPr>
        <a:xfrm>
          <a:off x="0" y="0"/>
          <a:ext cx="0" cy="0"/>
          <a:chOff x="0" y="0"/>
          <a:chExt cx="0" cy="0"/>
        </a:xfrm>
      </p:grpSpPr>
      <p:pic>
        <p:nvPicPr>
          <p:cNvPr descr=" " id="373" name="Google Shape;373;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4" name="Google Shape;374;p14"/>
          <p:cNvPicPr preferRelativeResize="0"/>
          <p:nvPr/>
        </p:nvPicPr>
        <p:blipFill rotWithShape="1">
          <a:blip r:embed="rId4">
            <a:alphaModFix/>
          </a:blip>
          <a:srcRect b="0" l="0" r="0" t="0"/>
          <a:stretch/>
        </p:blipFill>
        <p:spPr>
          <a:xfrm>
            <a:off x="0" y="3891533"/>
            <a:ext cx="9500787" cy="9499600"/>
          </a:xfrm>
          <a:prstGeom prst="rect">
            <a:avLst/>
          </a:prstGeom>
          <a:noFill/>
          <a:ln>
            <a:noFill/>
          </a:ln>
        </p:spPr>
      </p:pic>
      <p:pic>
        <p:nvPicPr>
          <p:cNvPr descr=" " id="375" name="Google Shape;375;p14"/>
          <p:cNvPicPr preferRelativeResize="0"/>
          <p:nvPr/>
        </p:nvPicPr>
        <p:blipFill rotWithShape="1">
          <a:blip r:embed="rId5">
            <a:alphaModFix/>
          </a:blip>
          <a:srcRect b="0" l="0" r="0" t="0"/>
          <a:stretch/>
        </p:blipFill>
        <p:spPr>
          <a:xfrm>
            <a:off x="1028829" y="698500"/>
            <a:ext cx="292137" cy="292100"/>
          </a:xfrm>
          <a:prstGeom prst="rect">
            <a:avLst/>
          </a:prstGeom>
          <a:noFill/>
          <a:ln>
            <a:noFill/>
          </a:ln>
        </p:spPr>
      </p:pic>
      <p:pic>
        <p:nvPicPr>
          <p:cNvPr descr=" " id="376" name="Google Shape;376;p14"/>
          <p:cNvPicPr preferRelativeResize="0"/>
          <p:nvPr/>
        </p:nvPicPr>
        <p:blipFill rotWithShape="1">
          <a:blip r:embed="rId6">
            <a:alphaModFix/>
          </a:blip>
          <a:srcRect b="0" l="0" r="0" t="0"/>
          <a:stretch/>
        </p:blipFill>
        <p:spPr>
          <a:xfrm>
            <a:off x="1028829" y="2435572"/>
            <a:ext cx="292137" cy="292100"/>
          </a:xfrm>
          <a:prstGeom prst="rect">
            <a:avLst/>
          </a:prstGeom>
          <a:noFill/>
          <a:ln>
            <a:noFill/>
          </a:ln>
        </p:spPr>
      </p:pic>
      <p:pic>
        <p:nvPicPr>
          <p:cNvPr descr=" " id="377" name="Google Shape;377;p14"/>
          <p:cNvPicPr preferRelativeResize="0"/>
          <p:nvPr/>
        </p:nvPicPr>
        <p:blipFill rotWithShape="1">
          <a:blip r:embed="rId7">
            <a:alphaModFix/>
          </a:blip>
          <a:srcRect b="0" l="0" r="0" t="0"/>
          <a:stretch/>
        </p:blipFill>
        <p:spPr>
          <a:xfrm>
            <a:off x="1028829" y="4171578"/>
            <a:ext cx="292137" cy="292100"/>
          </a:xfrm>
          <a:prstGeom prst="rect">
            <a:avLst/>
          </a:prstGeom>
          <a:noFill/>
          <a:ln>
            <a:noFill/>
          </a:ln>
        </p:spPr>
      </p:pic>
      <p:pic>
        <p:nvPicPr>
          <p:cNvPr descr=" " id="378" name="Google Shape;378;p14"/>
          <p:cNvPicPr preferRelativeResize="0"/>
          <p:nvPr/>
        </p:nvPicPr>
        <p:blipFill rotWithShape="1">
          <a:blip r:embed="rId8">
            <a:alphaModFix/>
          </a:blip>
          <a:srcRect b="0" l="0" r="0" t="0"/>
          <a:stretch/>
        </p:blipFill>
        <p:spPr>
          <a:xfrm>
            <a:off x="1028829" y="5908650"/>
            <a:ext cx="292137" cy="292100"/>
          </a:xfrm>
          <a:prstGeom prst="rect">
            <a:avLst/>
          </a:prstGeom>
          <a:noFill/>
          <a:ln>
            <a:noFill/>
          </a:ln>
        </p:spPr>
      </p:pic>
      <p:pic>
        <p:nvPicPr>
          <p:cNvPr descr=" " id="379" name="Google Shape;379;p14"/>
          <p:cNvPicPr preferRelativeResize="0"/>
          <p:nvPr/>
        </p:nvPicPr>
        <p:blipFill rotWithShape="1">
          <a:blip r:embed="rId9">
            <a:alphaModFix/>
          </a:blip>
          <a:srcRect b="0" l="0" r="0" t="0"/>
          <a:stretch/>
        </p:blipFill>
        <p:spPr>
          <a:xfrm>
            <a:off x="22380197" y="4864100"/>
            <a:ext cx="452178" cy="452115"/>
          </a:xfrm>
          <a:prstGeom prst="rect">
            <a:avLst/>
          </a:prstGeom>
          <a:noFill/>
          <a:ln>
            <a:noFill/>
          </a:ln>
        </p:spPr>
      </p:pic>
      <p:pic>
        <p:nvPicPr>
          <p:cNvPr descr=" " id="380" name="Google Shape;380;p14"/>
          <p:cNvPicPr preferRelativeResize="0"/>
          <p:nvPr/>
        </p:nvPicPr>
        <p:blipFill rotWithShape="1">
          <a:blip r:embed="rId10">
            <a:alphaModFix/>
          </a:blip>
          <a:srcRect b="0" l="0" r="0" t="0"/>
          <a:stretch/>
        </p:blipFill>
        <p:spPr>
          <a:xfrm>
            <a:off x="22380197" y="7552779"/>
            <a:ext cx="452178" cy="452115"/>
          </a:xfrm>
          <a:prstGeom prst="rect">
            <a:avLst/>
          </a:prstGeom>
          <a:noFill/>
          <a:ln>
            <a:noFill/>
          </a:ln>
        </p:spPr>
      </p:pic>
      <p:pic>
        <p:nvPicPr>
          <p:cNvPr descr=" " id="381" name="Google Shape;381;p14"/>
          <p:cNvPicPr preferRelativeResize="0"/>
          <p:nvPr/>
        </p:nvPicPr>
        <p:blipFill rotWithShape="1">
          <a:blip r:embed="rId11">
            <a:alphaModFix/>
          </a:blip>
          <a:srcRect b="0" l="0" r="0" t="0"/>
          <a:stretch/>
        </p:blipFill>
        <p:spPr>
          <a:xfrm>
            <a:off x="22380197" y="10241434"/>
            <a:ext cx="452178" cy="452115"/>
          </a:xfrm>
          <a:prstGeom prst="rect">
            <a:avLst/>
          </a:prstGeom>
          <a:noFill/>
          <a:ln>
            <a:noFill/>
          </a:ln>
        </p:spPr>
      </p:pic>
      <p:pic>
        <p:nvPicPr>
          <p:cNvPr descr=" " id="382" name="Google Shape;382;p14"/>
          <p:cNvPicPr preferRelativeResize="0"/>
          <p:nvPr/>
        </p:nvPicPr>
        <p:blipFill rotWithShape="1">
          <a:blip r:embed="rId12">
            <a:alphaModFix/>
          </a:blip>
          <a:srcRect b="0" l="0" r="0" t="0"/>
          <a:stretch/>
        </p:blipFill>
        <p:spPr>
          <a:xfrm>
            <a:off x="22380197" y="12930113"/>
            <a:ext cx="452178" cy="452115"/>
          </a:xfrm>
          <a:prstGeom prst="rect">
            <a:avLst/>
          </a:prstGeom>
          <a:noFill/>
          <a:ln>
            <a:noFill/>
          </a:ln>
        </p:spPr>
      </p:pic>
      <p:sp>
        <p:nvSpPr>
          <p:cNvPr id="383" name="Google Shape;383;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4" name="Google Shape;384;p14"/>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385" name="Google Shape;385;p14"/>
          <p:cNvSpPr/>
          <p:nvPr/>
        </p:nvSpPr>
        <p:spPr>
          <a:xfrm>
            <a:off x="4305838" y="3403600"/>
            <a:ext cx="15762670" cy="70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4305838" y="3403600"/>
            <a:ext cx="15762670" cy="572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88" name="Google Shape;388;p14"/>
          <p:cNvSpPr/>
          <p:nvPr/>
        </p:nvSpPr>
        <p:spPr>
          <a:xfrm>
            <a:off x="4170355" y="8178800"/>
            <a:ext cx="16033637" cy="1223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aleway"/>
              <a:buNone/>
            </a:pPr>
            <a:r>
              <a:rPr b="1" i="0" lang="en-US" sz="6400" u="none" cap="none" strike="noStrike">
                <a:solidFill>
                  <a:srgbClr val="0E0E0E"/>
                </a:solidFill>
                <a:latin typeface="Raleway"/>
                <a:ea typeface="Raleway"/>
                <a:cs typeface="Raleway"/>
                <a:sym typeface="Raleway"/>
              </a:rPr>
              <a:t>Unicorn Sightings</a:t>
            </a:r>
            <a:endParaRPr b="0" i="0" sz="6400" u="none" cap="none" strike="noStrike">
              <a:solidFill>
                <a:schemeClr val="dk1"/>
              </a:solidFill>
              <a:latin typeface="Calibri"/>
              <a:ea typeface="Calibri"/>
              <a:cs typeface="Calibri"/>
              <a:sym typeface="Calibri"/>
            </a:endParaRPr>
          </a:p>
        </p:txBody>
      </p:sp>
      <p:sp>
        <p:nvSpPr>
          <p:cNvPr id="389" name="Google Shape;389;p14"/>
          <p:cNvSpPr/>
          <p:nvPr/>
        </p:nvSpPr>
        <p:spPr>
          <a:xfrm>
            <a:off x="7483352" y="9537700"/>
            <a:ext cx="9407642"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394" name="Shape 394"/>
        <p:cNvGrpSpPr/>
        <p:nvPr/>
      </p:nvGrpSpPr>
      <p:grpSpPr>
        <a:xfrm>
          <a:off x="0" y="0"/>
          <a:ext cx="0" cy="0"/>
          <a:chOff x="0" y="0"/>
          <a:chExt cx="0" cy="0"/>
        </a:xfrm>
      </p:grpSpPr>
      <p:pic>
        <p:nvPicPr>
          <p:cNvPr descr=" " id="395" name="Google Shape;395;p15"/>
          <p:cNvPicPr preferRelativeResize="0"/>
          <p:nvPr/>
        </p:nvPicPr>
        <p:blipFill rotWithShape="1">
          <a:blip r:embed="rId3">
            <a:alphaModFix/>
          </a:blip>
          <a:srcRect b="0" l="0" r="0" t="0"/>
          <a:stretch/>
        </p:blipFill>
        <p:spPr>
          <a:xfrm>
            <a:off x="0" y="0"/>
            <a:ext cx="24387048" cy="2209800"/>
          </a:xfrm>
          <a:prstGeom prst="rect">
            <a:avLst/>
          </a:prstGeom>
          <a:noFill/>
          <a:ln>
            <a:noFill/>
          </a:ln>
        </p:spPr>
      </p:pic>
      <p:pic>
        <p:nvPicPr>
          <p:cNvPr descr=" " id="396" name="Google Shape;396;p15"/>
          <p:cNvPicPr preferRelativeResize="0"/>
          <p:nvPr/>
        </p:nvPicPr>
        <p:blipFill rotWithShape="1">
          <a:blip r:embed="rId4">
            <a:alphaModFix/>
          </a:blip>
          <a:srcRect b="0" l="0" r="0" t="0"/>
          <a:stretch/>
        </p:blipFill>
        <p:spPr>
          <a:xfrm>
            <a:off x="1016127" y="7734300"/>
            <a:ext cx="2535607" cy="4935612"/>
          </a:xfrm>
          <a:prstGeom prst="rect">
            <a:avLst/>
          </a:prstGeom>
          <a:noFill/>
          <a:ln>
            <a:noFill/>
          </a:ln>
        </p:spPr>
      </p:pic>
      <p:pic>
        <p:nvPicPr>
          <p:cNvPr descr=" " id="397" name="Google Shape;397;p15"/>
          <p:cNvPicPr preferRelativeResize="0"/>
          <p:nvPr/>
        </p:nvPicPr>
        <p:blipFill rotWithShape="1">
          <a:blip r:embed="rId5">
            <a:alphaModFix/>
          </a:blip>
          <a:srcRect b="0" l="0" r="0" t="0"/>
          <a:stretch/>
        </p:blipFill>
        <p:spPr>
          <a:xfrm>
            <a:off x="19941492" y="0"/>
            <a:ext cx="4445556" cy="5359400"/>
          </a:xfrm>
          <a:prstGeom prst="rect">
            <a:avLst/>
          </a:prstGeom>
          <a:noFill/>
          <a:ln>
            <a:noFill/>
          </a:ln>
        </p:spPr>
      </p:pic>
      <p:sp>
        <p:nvSpPr>
          <p:cNvPr id="398" name="Google Shape;398;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p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00" name="Google Shape;400;p15"/>
          <p:cNvSpPr/>
          <p:nvPr/>
        </p:nvSpPr>
        <p:spPr>
          <a:xfrm>
            <a:off x="3391324" y="3263900"/>
            <a:ext cx="7874984"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a:off x="3207151" y="3263900"/>
            <a:ext cx="824333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p:nvPr/>
        </p:nvSpPr>
        <p:spPr>
          <a:xfrm>
            <a:off x="3207151" y="3263900"/>
            <a:ext cx="8785265"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233 COINS</a:t>
            </a:r>
            <a:endParaRPr b="0" i="0" sz="12800" u="none" cap="none" strike="noStrike">
              <a:solidFill>
                <a:schemeClr val="dk1"/>
              </a:solidFill>
              <a:latin typeface="Calibri"/>
              <a:ea typeface="Calibri"/>
              <a:cs typeface="Calibri"/>
              <a:sym typeface="Calibri"/>
            </a:endParaRPr>
          </a:p>
        </p:txBody>
      </p:sp>
      <p:sp>
        <p:nvSpPr>
          <p:cNvPr id="403" name="Google Shape;403;p15"/>
          <p:cNvSpPr/>
          <p:nvPr/>
        </p:nvSpPr>
        <p:spPr>
          <a:xfrm>
            <a:off x="3391324" y="51689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3323582" y="51689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Treasure Found</a:t>
            </a:r>
            <a:endParaRPr b="0" i="0" sz="3200" u="none" cap="none" strike="noStrike">
              <a:solidFill>
                <a:schemeClr val="dk1"/>
              </a:solidFill>
              <a:latin typeface="Calibri"/>
              <a:ea typeface="Calibri"/>
              <a:cs typeface="Calibri"/>
              <a:sym typeface="Calibri"/>
            </a:endParaRPr>
          </a:p>
        </p:txBody>
      </p:sp>
      <p:sp>
        <p:nvSpPr>
          <p:cNvPr id="405" name="Google Shape;405;p15"/>
          <p:cNvSpPr/>
          <p:nvPr/>
        </p:nvSpPr>
        <p:spPr>
          <a:xfrm>
            <a:off x="3391324" y="6985000"/>
            <a:ext cx="7874984"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2838805" y="6985000"/>
            <a:ext cx="8980022"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2838805" y="6985000"/>
            <a:ext cx="9521957"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456 HOURS</a:t>
            </a:r>
            <a:endParaRPr b="0" i="0" sz="12800" u="none" cap="none" strike="noStrike">
              <a:solidFill>
                <a:schemeClr val="dk1"/>
              </a:solidFill>
              <a:latin typeface="Calibri"/>
              <a:ea typeface="Calibri"/>
              <a:cs typeface="Calibri"/>
              <a:sym typeface="Calibri"/>
            </a:endParaRPr>
          </a:p>
        </p:txBody>
      </p:sp>
      <p:sp>
        <p:nvSpPr>
          <p:cNvPr id="408" name="Google Shape;408;p15"/>
          <p:cNvSpPr/>
          <p:nvPr/>
        </p:nvSpPr>
        <p:spPr>
          <a:xfrm>
            <a:off x="3391324" y="88900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3323582" y="88900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Duration of Spell Casting</a:t>
            </a:r>
            <a:endParaRPr b="0" i="0" sz="3200" u="none" cap="none" strike="noStrike">
              <a:solidFill>
                <a:schemeClr val="dk1"/>
              </a:solidFill>
              <a:latin typeface="Calibri"/>
              <a:ea typeface="Calibri"/>
              <a:cs typeface="Calibri"/>
              <a:sym typeface="Calibri"/>
            </a:endParaRPr>
          </a:p>
        </p:txBody>
      </p:sp>
      <p:sp>
        <p:nvSpPr>
          <p:cNvPr id="410" name="Google Shape;410;p15"/>
          <p:cNvSpPr/>
          <p:nvPr/>
        </p:nvSpPr>
        <p:spPr>
          <a:xfrm>
            <a:off x="13552594" y="3263900"/>
            <a:ext cx="7874984"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15876984" y="3263900"/>
            <a:ext cx="3226203"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15876984" y="3263900"/>
            <a:ext cx="3768138"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85%</a:t>
            </a:r>
            <a:endParaRPr b="0" i="0" sz="12800" u="none" cap="none" strike="noStrike">
              <a:solidFill>
                <a:schemeClr val="dk1"/>
              </a:solidFill>
              <a:latin typeface="Calibri"/>
              <a:ea typeface="Calibri"/>
              <a:cs typeface="Calibri"/>
              <a:sym typeface="Calibri"/>
            </a:endParaRPr>
          </a:p>
        </p:txBody>
      </p:sp>
      <p:sp>
        <p:nvSpPr>
          <p:cNvPr id="413" name="Google Shape;413;p15"/>
          <p:cNvSpPr/>
          <p:nvPr/>
        </p:nvSpPr>
        <p:spPr>
          <a:xfrm>
            <a:off x="13552594" y="51689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a:off x="13484852" y="51689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Wished Granted</a:t>
            </a:r>
            <a:endParaRPr b="0" i="0" sz="3200" u="none" cap="none" strike="noStrike">
              <a:solidFill>
                <a:schemeClr val="dk1"/>
              </a:solidFill>
              <a:latin typeface="Calibri"/>
              <a:ea typeface="Calibri"/>
              <a:cs typeface="Calibri"/>
              <a:sym typeface="Calibri"/>
            </a:endParaRPr>
          </a:p>
        </p:txBody>
      </p:sp>
      <p:sp>
        <p:nvSpPr>
          <p:cNvPr id="415" name="Google Shape;415;p15"/>
          <p:cNvSpPr/>
          <p:nvPr/>
        </p:nvSpPr>
        <p:spPr>
          <a:xfrm>
            <a:off x="13552594" y="6985000"/>
            <a:ext cx="7874984"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a:off x="14676684" y="6985000"/>
            <a:ext cx="5626803"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p:nvPr/>
        </p:nvSpPr>
        <p:spPr>
          <a:xfrm>
            <a:off x="14676684" y="6985000"/>
            <a:ext cx="6168738"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535 KM</a:t>
            </a:r>
            <a:endParaRPr b="0" i="0" sz="12800" u="none" cap="none" strike="noStrike">
              <a:solidFill>
                <a:schemeClr val="dk1"/>
              </a:solidFill>
              <a:latin typeface="Calibri"/>
              <a:ea typeface="Calibri"/>
              <a:cs typeface="Calibri"/>
              <a:sym typeface="Calibri"/>
            </a:endParaRPr>
          </a:p>
        </p:txBody>
      </p:sp>
      <p:sp>
        <p:nvSpPr>
          <p:cNvPr id="418" name="Google Shape;418;p15"/>
          <p:cNvSpPr/>
          <p:nvPr/>
        </p:nvSpPr>
        <p:spPr>
          <a:xfrm>
            <a:off x="13552594" y="8890000"/>
            <a:ext cx="7874984" cy="4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a:off x="13484852" y="8890000"/>
            <a:ext cx="8010468"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424" name="Shape 424"/>
        <p:cNvGrpSpPr/>
        <p:nvPr/>
      </p:nvGrpSpPr>
      <p:grpSpPr>
        <a:xfrm>
          <a:off x="0" y="0"/>
          <a:ext cx="0" cy="0"/>
          <a:chOff x="0" y="0"/>
          <a:chExt cx="0" cy="0"/>
        </a:xfrm>
      </p:grpSpPr>
      <p:pic>
        <p:nvPicPr>
          <p:cNvPr descr=" " id="425" name="Google Shape;425;p16"/>
          <p:cNvPicPr preferRelativeResize="0"/>
          <p:nvPr/>
        </p:nvPicPr>
        <p:blipFill rotWithShape="1">
          <a:blip r:embed="rId3">
            <a:alphaModFix/>
          </a:blip>
          <a:srcRect b="0" l="0" r="0" t="0"/>
          <a:stretch/>
        </p:blipFill>
        <p:spPr>
          <a:xfrm>
            <a:off x="0" y="7739"/>
            <a:ext cx="3340790" cy="13708261"/>
          </a:xfrm>
          <a:prstGeom prst="rect">
            <a:avLst/>
          </a:prstGeom>
          <a:noFill/>
          <a:ln>
            <a:noFill/>
          </a:ln>
        </p:spPr>
      </p:pic>
      <p:pic>
        <p:nvPicPr>
          <p:cNvPr descr=" " id="426" name="Google Shape;426;p16"/>
          <p:cNvPicPr preferRelativeResize="0"/>
          <p:nvPr/>
        </p:nvPicPr>
        <p:blipFill rotWithShape="1">
          <a:blip r:embed="rId4">
            <a:alphaModFix/>
          </a:blip>
          <a:srcRect b="0" l="0" r="0" t="0"/>
          <a:stretch/>
        </p:blipFill>
        <p:spPr>
          <a:xfrm>
            <a:off x="22716789" y="12198350"/>
            <a:ext cx="1670259" cy="1517650"/>
          </a:xfrm>
          <a:prstGeom prst="rect">
            <a:avLst/>
          </a:prstGeom>
          <a:noFill/>
          <a:ln>
            <a:noFill/>
          </a:ln>
        </p:spPr>
      </p:pic>
      <p:pic>
        <p:nvPicPr>
          <p:cNvPr descr=" " id="427" name="Google Shape;427;p16"/>
          <p:cNvPicPr preferRelativeResize="0"/>
          <p:nvPr/>
        </p:nvPicPr>
        <p:blipFill rotWithShape="1">
          <a:blip r:embed="rId5">
            <a:alphaModFix/>
          </a:blip>
          <a:srcRect b="0" l="0" r="0" t="0"/>
          <a:stretch/>
        </p:blipFill>
        <p:spPr>
          <a:xfrm>
            <a:off x="4178822" y="9813925"/>
            <a:ext cx="1198579" cy="3409057"/>
          </a:xfrm>
          <a:prstGeom prst="rect">
            <a:avLst/>
          </a:prstGeom>
          <a:noFill/>
          <a:ln>
            <a:noFill/>
          </a:ln>
        </p:spPr>
      </p:pic>
      <p:pic>
        <p:nvPicPr>
          <p:cNvPr descr=" " id="428" name="Google Shape;428;p16"/>
          <p:cNvPicPr preferRelativeResize="0"/>
          <p:nvPr/>
        </p:nvPicPr>
        <p:blipFill rotWithShape="1">
          <a:blip r:embed="rId6">
            <a:alphaModFix/>
          </a:blip>
          <a:srcRect b="0" l="0" r="0" t="0"/>
          <a:stretch/>
        </p:blipFill>
        <p:spPr>
          <a:xfrm>
            <a:off x="12502939" y="6940128"/>
            <a:ext cx="92961" cy="1750839"/>
          </a:xfrm>
          <a:prstGeom prst="rect">
            <a:avLst/>
          </a:prstGeom>
          <a:noFill/>
          <a:ln>
            <a:noFill/>
          </a:ln>
        </p:spPr>
      </p:pic>
      <p:pic>
        <p:nvPicPr>
          <p:cNvPr descr=" " id="429" name="Google Shape;429;p16"/>
          <p:cNvPicPr preferRelativeResize="0"/>
          <p:nvPr/>
        </p:nvPicPr>
        <p:blipFill rotWithShape="1">
          <a:blip r:embed="rId7">
            <a:alphaModFix/>
          </a:blip>
          <a:srcRect b="0" l="0" r="0" t="0"/>
          <a:stretch/>
        </p:blipFill>
        <p:spPr>
          <a:xfrm>
            <a:off x="4453413" y="482600"/>
            <a:ext cx="92958" cy="1750839"/>
          </a:xfrm>
          <a:prstGeom prst="rect">
            <a:avLst/>
          </a:prstGeom>
          <a:noFill/>
          <a:ln>
            <a:noFill/>
          </a:ln>
        </p:spPr>
      </p:pic>
      <p:pic>
        <p:nvPicPr>
          <p:cNvPr descr=" " id="430" name="Google Shape;430;p16"/>
          <p:cNvPicPr preferRelativeResize="0"/>
          <p:nvPr/>
        </p:nvPicPr>
        <p:blipFill rotWithShape="1">
          <a:blip r:embed="rId8">
            <a:alphaModFix/>
          </a:blip>
          <a:srcRect b="0" l="0" r="0" t="0"/>
          <a:stretch/>
        </p:blipFill>
        <p:spPr>
          <a:xfrm>
            <a:off x="0" y="0"/>
            <a:ext cx="5487188" cy="6680299"/>
          </a:xfrm>
          <a:prstGeom prst="rect">
            <a:avLst/>
          </a:prstGeom>
          <a:noFill/>
          <a:ln>
            <a:noFill/>
          </a:ln>
        </p:spPr>
      </p:pic>
      <p:sp>
        <p:nvSpPr>
          <p:cNvPr id="431" name="Google Shape;431;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p1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33" name="Google Shape;433;p16"/>
          <p:cNvSpPr/>
          <p:nvPr/>
        </p:nvSpPr>
        <p:spPr>
          <a:xfrm>
            <a:off x="4178822" y="7493000"/>
            <a:ext cx="7062083"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p:nvPr/>
        </p:nvSpPr>
        <p:spPr>
          <a:xfrm>
            <a:off x="4178822" y="7493000"/>
            <a:ext cx="7062083"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a:off x="4178822" y="7493000"/>
            <a:ext cx="7265308"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A WEB APPLICATION</a:t>
            </a:r>
            <a:endParaRPr b="0" i="0" sz="4800" u="none" cap="none" strike="noStrike">
              <a:solidFill>
                <a:schemeClr val="dk1"/>
              </a:solidFill>
              <a:latin typeface="Calibri"/>
              <a:ea typeface="Calibri"/>
              <a:cs typeface="Calibri"/>
              <a:sym typeface="Calibri"/>
            </a:endParaRPr>
          </a:p>
        </p:txBody>
      </p:sp>
      <p:sp>
        <p:nvSpPr>
          <p:cNvPr id="436" name="Google Shape;436;p16"/>
          <p:cNvSpPr/>
          <p:nvPr/>
        </p:nvSpPr>
        <p:spPr>
          <a:xfrm>
            <a:off x="4178822" y="8407400"/>
            <a:ext cx="7197566"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7" name="Google Shape;437;p16"/>
          <p:cNvPicPr preferRelativeResize="0"/>
          <p:nvPr/>
        </p:nvPicPr>
        <p:blipFill rotWithShape="1">
          <a:blip r:embed="rId10">
            <a:alphaModFix/>
          </a:blip>
          <a:srcRect b="0" l="0" r="0" t="0"/>
          <a:stretch/>
        </p:blipFill>
        <p:spPr>
          <a:xfrm>
            <a:off x="10110464" y="3251200"/>
            <a:ext cx="13768521" cy="8166100"/>
          </a:xfrm>
          <a:prstGeom prst="rect">
            <a:avLst/>
          </a:prstGeom>
          <a:noFill/>
          <a:ln>
            <a:noFill/>
          </a:ln>
        </p:spPr>
      </p:pic>
      <p:pic>
        <p:nvPicPr>
          <p:cNvPr descr=" " id="438" name="Google Shape;438;p16"/>
          <p:cNvPicPr preferRelativeResize="0"/>
          <p:nvPr/>
        </p:nvPicPr>
        <p:blipFill rotWithShape="1">
          <a:blip r:embed="rId11">
            <a:alphaModFix/>
          </a:blip>
          <a:srcRect b="0" l="0" r="0" t="0"/>
          <a:stretch/>
        </p:blipFill>
        <p:spPr>
          <a:xfrm>
            <a:off x="12041105" y="3594100"/>
            <a:ext cx="9894537" cy="6489700"/>
          </a:xfrm>
          <a:prstGeom prst="rect">
            <a:avLst/>
          </a:prstGeom>
          <a:noFill/>
          <a:ln>
            <a:noFill/>
          </a:ln>
        </p:spPr>
      </p:pic>
      <p:sp>
        <p:nvSpPr>
          <p:cNvPr id="439" name="Google Shape;439;p16"/>
          <p:cNvSpPr/>
          <p:nvPr/>
        </p:nvSpPr>
        <p:spPr>
          <a:xfrm>
            <a:off x="4178822" y="3594100"/>
            <a:ext cx="10690503" cy="2726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444" name="Shape 444"/>
        <p:cNvGrpSpPr/>
        <p:nvPr/>
      </p:nvGrpSpPr>
      <p:grpSpPr>
        <a:xfrm>
          <a:off x="0" y="0"/>
          <a:ext cx="0" cy="0"/>
          <a:chOff x="0" y="0"/>
          <a:chExt cx="0" cy="0"/>
        </a:xfrm>
      </p:grpSpPr>
      <p:pic>
        <p:nvPicPr>
          <p:cNvPr descr=" " id="445" name="Google Shape;445;p17"/>
          <p:cNvPicPr preferRelativeResize="0"/>
          <p:nvPr/>
        </p:nvPicPr>
        <p:blipFill rotWithShape="1">
          <a:blip r:embed="rId3">
            <a:alphaModFix/>
          </a:blip>
          <a:srcRect b="0" l="0" r="0" t="0"/>
          <a:stretch/>
        </p:blipFill>
        <p:spPr>
          <a:xfrm>
            <a:off x="0" y="0"/>
            <a:ext cx="24387048" cy="2209800"/>
          </a:xfrm>
          <a:prstGeom prst="rect">
            <a:avLst/>
          </a:prstGeom>
          <a:noFill/>
          <a:ln>
            <a:noFill/>
          </a:ln>
        </p:spPr>
      </p:pic>
      <p:pic>
        <p:nvPicPr>
          <p:cNvPr descr=" " id="446" name="Google Shape;446;p17"/>
          <p:cNvPicPr preferRelativeResize="0"/>
          <p:nvPr/>
        </p:nvPicPr>
        <p:blipFill rotWithShape="1">
          <a:blip r:embed="rId4">
            <a:alphaModFix/>
          </a:blip>
          <a:srcRect b="0" l="0" r="0" t="0"/>
          <a:stretch/>
        </p:blipFill>
        <p:spPr>
          <a:xfrm>
            <a:off x="1016127" y="7734300"/>
            <a:ext cx="2535607" cy="4935612"/>
          </a:xfrm>
          <a:prstGeom prst="rect">
            <a:avLst/>
          </a:prstGeom>
          <a:noFill/>
          <a:ln>
            <a:noFill/>
          </a:ln>
        </p:spPr>
      </p:pic>
      <p:pic>
        <p:nvPicPr>
          <p:cNvPr descr=" " id="447" name="Google Shape;447;p17"/>
          <p:cNvPicPr preferRelativeResize="0"/>
          <p:nvPr/>
        </p:nvPicPr>
        <p:blipFill rotWithShape="1">
          <a:blip r:embed="rId5">
            <a:alphaModFix/>
          </a:blip>
          <a:srcRect b="0" l="0" r="0" t="0"/>
          <a:stretch/>
        </p:blipFill>
        <p:spPr>
          <a:xfrm>
            <a:off x="19941492" y="0"/>
            <a:ext cx="4445556" cy="5359400"/>
          </a:xfrm>
          <a:prstGeom prst="rect">
            <a:avLst/>
          </a:prstGeom>
          <a:noFill/>
          <a:ln>
            <a:noFill/>
          </a:ln>
        </p:spPr>
      </p:pic>
      <p:sp>
        <p:nvSpPr>
          <p:cNvPr id="448" name="Google Shape;44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p1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0" name="Google Shape;450;p17"/>
          <p:cNvSpPr/>
          <p:nvPr/>
        </p:nvSpPr>
        <p:spPr>
          <a:xfrm>
            <a:off x="4699587" y="6223000"/>
            <a:ext cx="873869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7"/>
          <p:cNvSpPr/>
          <p:nvPr/>
        </p:nvSpPr>
        <p:spPr>
          <a:xfrm>
            <a:off x="4699587" y="6223000"/>
            <a:ext cx="8738692" cy="187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7"/>
          <p:cNvSpPr/>
          <p:nvPr/>
        </p:nvSpPr>
        <p:spPr>
          <a:xfrm>
            <a:off x="4699587" y="6223000"/>
            <a:ext cx="8941918"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AN MOBILE APP</a:t>
            </a:r>
            <a:endParaRPr b="0" i="0" sz="4800" u="none" cap="none" strike="noStrike">
              <a:solidFill>
                <a:schemeClr val="dk1"/>
              </a:solidFill>
              <a:latin typeface="Calibri"/>
              <a:ea typeface="Calibri"/>
              <a:cs typeface="Calibri"/>
              <a:sym typeface="Calibri"/>
            </a:endParaRPr>
          </a:p>
        </p:txBody>
      </p:sp>
      <p:sp>
        <p:nvSpPr>
          <p:cNvPr id="453" name="Google Shape;453;p17"/>
          <p:cNvSpPr/>
          <p:nvPr/>
        </p:nvSpPr>
        <p:spPr>
          <a:xfrm>
            <a:off x="4699587" y="7137400"/>
            <a:ext cx="8874176"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4" name="Google Shape;454;p17"/>
          <p:cNvSpPr/>
          <p:nvPr/>
        </p:nvSpPr>
        <p:spPr>
          <a:xfrm>
            <a:off x="4699587" y="8890000"/>
            <a:ext cx="9090103" cy="3361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leway"/>
              <a:buChar char="•"/>
            </a:pPr>
            <a:r>
              <a:rPr b="0" i="0" lang="en-US" sz="3200" u="none" cap="none" strike="noStrike">
                <a:solidFill>
                  <a:srgbClr val="0E0E0E"/>
                </a:solidFill>
                <a:latin typeface="Raleway"/>
                <a:ea typeface="Raleway"/>
                <a:cs typeface="Raleway"/>
                <a:sym typeface="Raleway"/>
              </a:rPr>
              <a:t>Live your fantasy dreams</a:t>
            </a:r>
            <a:endParaRPr b="0" i="0" sz="3200" u="none" cap="none" strike="noStrike">
              <a:solidFill>
                <a:schemeClr val="dk1"/>
              </a:solidFill>
              <a:latin typeface="Calibri"/>
              <a:ea typeface="Calibri"/>
              <a:cs typeface="Calibri"/>
              <a:sym typeface="Calibri"/>
            </a:endParaRPr>
          </a:p>
        </p:txBody>
      </p:sp>
      <p:sp>
        <p:nvSpPr>
          <p:cNvPr id="455" name="Google Shape;455;p17"/>
          <p:cNvSpPr/>
          <p:nvPr/>
        </p:nvSpPr>
        <p:spPr>
          <a:xfrm>
            <a:off x="876410" y="3263900"/>
            <a:ext cx="12900579"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THE FUTURE OF FANTASY</a:t>
            </a:r>
            <a:endParaRPr b="0" i="0" sz="8000" u="none" cap="none" strike="noStrike">
              <a:solidFill>
                <a:schemeClr val="dk1"/>
              </a:solidFill>
              <a:latin typeface="Calibri"/>
              <a:ea typeface="Calibri"/>
              <a:cs typeface="Calibri"/>
              <a:sym typeface="Calibri"/>
            </a:endParaRPr>
          </a:p>
        </p:txBody>
      </p:sp>
      <p:pic>
        <p:nvPicPr>
          <p:cNvPr descr=" " id="456" name="Google Shape;456;p17"/>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57" name="Google Shape;457;p17"/>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462" name="Shape 462"/>
        <p:cNvGrpSpPr/>
        <p:nvPr/>
      </p:nvGrpSpPr>
      <p:grpSpPr>
        <a:xfrm>
          <a:off x="0" y="0"/>
          <a:ext cx="0" cy="0"/>
          <a:chOff x="0" y="0"/>
          <a:chExt cx="0" cy="0"/>
        </a:xfrm>
      </p:grpSpPr>
      <p:pic>
        <p:nvPicPr>
          <p:cNvPr descr=" " id="463" name="Google Shape;46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4" name="Google Shape;46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6" name="Google Shape;466;p18"/>
          <p:cNvSpPr/>
          <p:nvPr/>
        </p:nvSpPr>
        <p:spPr>
          <a:xfrm>
            <a:off x="15690694" y="698500"/>
            <a:ext cx="7464300" cy="27262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Raleway ExtraBold"/>
              <a:buNone/>
            </a:pPr>
            <a:r>
              <a:rPr b="0" i="0" lang="en-US" sz="8000" u="none" cap="none" strike="noStrike">
                <a:solidFill>
                  <a:srgbClr val="FFFFFF"/>
                </a:solidFill>
                <a:latin typeface="Raleway ExtraBold"/>
                <a:ea typeface="Raleway ExtraBold"/>
                <a:cs typeface="Raleway ExtraBold"/>
                <a:sym typeface="Raleway ExtraBold"/>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471" name="Shape 471"/>
        <p:cNvGrpSpPr/>
        <p:nvPr/>
      </p:nvGrpSpPr>
      <p:grpSpPr>
        <a:xfrm>
          <a:off x="0" y="0"/>
          <a:ext cx="0" cy="0"/>
          <a:chOff x="0" y="0"/>
          <a:chExt cx="0" cy="0"/>
        </a:xfrm>
      </p:grpSpPr>
      <p:pic>
        <p:nvPicPr>
          <p:cNvPr descr=" " id="472" name="Google Shape;472;p19"/>
          <p:cNvPicPr preferRelativeResize="0"/>
          <p:nvPr/>
        </p:nvPicPr>
        <p:blipFill rotWithShape="1">
          <a:blip r:embed="rId3">
            <a:alphaModFix/>
          </a:blip>
          <a:srcRect b="0" l="0" r="0" t="0"/>
          <a:stretch/>
        </p:blipFill>
        <p:spPr>
          <a:xfrm>
            <a:off x="0" y="7739"/>
            <a:ext cx="3340790" cy="13708261"/>
          </a:xfrm>
          <a:prstGeom prst="rect">
            <a:avLst/>
          </a:prstGeom>
          <a:noFill/>
          <a:ln>
            <a:noFill/>
          </a:ln>
        </p:spPr>
      </p:pic>
      <p:pic>
        <p:nvPicPr>
          <p:cNvPr descr=" " id="473" name="Google Shape;473;p19"/>
          <p:cNvPicPr preferRelativeResize="0"/>
          <p:nvPr/>
        </p:nvPicPr>
        <p:blipFill rotWithShape="1">
          <a:blip r:embed="rId4">
            <a:alphaModFix/>
          </a:blip>
          <a:srcRect b="0" l="0" r="0" t="0"/>
          <a:stretch/>
        </p:blipFill>
        <p:spPr>
          <a:xfrm>
            <a:off x="22716789" y="12198350"/>
            <a:ext cx="1670259" cy="1517650"/>
          </a:xfrm>
          <a:prstGeom prst="rect">
            <a:avLst/>
          </a:prstGeom>
          <a:noFill/>
          <a:ln>
            <a:noFill/>
          </a:ln>
        </p:spPr>
      </p:pic>
      <p:pic>
        <p:nvPicPr>
          <p:cNvPr descr=" " id="474" name="Google Shape;474;p19"/>
          <p:cNvPicPr preferRelativeResize="0"/>
          <p:nvPr/>
        </p:nvPicPr>
        <p:blipFill rotWithShape="1">
          <a:blip r:embed="rId5">
            <a:alphaModFix/>
          </a:blip>
          <a:srcRect b="0" l="0" r="0" t="0"/>
          <a:stretch/>
        </p:blipFill>
        <p:spPr>
          <a:xfrm>
            <a:off x="4178822" y="9813925"/>
            <a:ext cx="1198579" cy="3409057"/>
          </a:xfrm>
          <a:prstGeom prst="rect">
            <a:avLst/>
          </a:prstGeom>
          <a:noFill/>
          <a:ln>
            <a:noFill/>
          </a:ln>
        </p:spPr>
      </p:pic>
      <p:pic>
        <p:nvPicPr>
          <p:cNvPr descr=" " id="475" name="Google Shape;475;p19"/>
          <p:cNvPicPr preferRelativeResize="0"/>
          <p:nvPr/>
        </p:nvPicPr>
        <p:blipFill rotWithShape="1">
          <a:blip r:embed="rId6">
            <a:alphaModFix/>
          </a:blip>
          <a:srcRect b="0" l="0" r="0" t="0"/>
          <a:stretch/>
        </p:blipFill>
        <p:spPr>
          <a:xfrm>
            <a:off x="12502939" y="6940128"/>
            <a:ext cx="92961" cy="1750839"/>
          </a:xfrm>
          <a:prstGeom prst="rect">
            <a:avLst/>
          </a:prstGeom>
          <a:noFill/>
          <a:ln>
            <a:noFill/>
          </a:ln>
        </p:spPr>
      </p:pic>
      <p:pic>
        <p:nvPicPr>
          <p:cNvPr descr=" " id="476" name="Google Shape;476;p19"/>
          <p:cNvPicPr preferRelativeResize="0"/>
          <p:nvPr/>
        </p:nvPicPr>
        <p:blipFill rotWithShape="1">
          <a:blip r:embed="rId7">
            <a:alphaModFix/>
          </a:blip>
          <a:srcRect b="0" l="0" r="0" t="0"/>
          <a:stretch/>
        </p:blipFill>
        <p:spPr>
          <a:xfrm>
            <a:off x="4453413" y="482600"/>
            <a:ext cx="92958" cy="1750839"/>
          </a:xfrm>
          <a:prstGeom prst="rect">
            <a:avLst/>
          </a:prstGeom>
          <a:noFill/>
          <a:ln>
            <a:noFill/>
          </a:ln>
        </p:spPr>
      </p:pic>
      <p:pic>
        <p:nvPicPr>
          <p:cNvPr descr=" " id="477" name="Google Shape;477;p19"/>
          <p:cNvPicPr preferRelativeResize="0"/>
          <p:nvPr/>
        </p:nvPicPr>
        <p:blipFill rotWithShape="1">
          <a:blip r:embed="rId8">
            <a:alphaModFix/>
          </a:blip>
          <a:srcRect b="0" l="0" r="0" t="0"/>
          <a:stretch/>
        </p:blipFill>
        <p:spPr>
          <a:xfrm>
            <a:off x="0" y="0"/>
            <a:ext cx="5487188" cy="6680299"/>
          </a:xfrm>
          <a:prstGeom prst="rect">
            <a:avLst/>
          </a:prstGeom>
          <a:noFill/>
          <a:ln>
            <a:noFill/>
          </a:ln>
        </p:spPr>
      </p:pic>
      <p:sp>
        <p:nvSpPr>
          <p:cNvPr id="478" name="Google Shape;478;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p1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480" name="Google Shape;480;p19"/>
          <p:cNvPicPr preferRelativeResize="0"/>
          <p:nvPr/>
        </p:nvPicPr>
        <p:blipFill rotWithShape="1">
          <a:blip r:embed="rId10">
            <a:alphaModFix/>
          </a:blip>
          <a:srcRect b="0" l="0" r="0" t="0"/>
          <a:stretch/>
        </p:blipFill>
        <p:spPr>
          <a:xfrm>
            <a:off x="14924365" y="1841500"/>
            <a:ext cx="7646356" cy="5232400"/>
          </a:xfrm>
          <a:prstGeom prst="rect">
            <a:avLst/>
          </a:prstGeom>
          <a:noFill/>
          <a:ln>
            <a:noFill/>
          </a:ln>
        </p:spPr>
      </p:pic>
      <p:pic>
        <p:nvPicPr>
          <p:cNvPr descr=" " id="481" name="Google Shape;481;p19"/>
          <p:cNvPicPr preferRelativeResize="0"/>
          <p:nvPr/>
        </p:nvPicPr>
        <p:blipFill rotWithShape="1">
          <a:blip r:embed="rId11">
            <a:alphaModFix/>
          </a:blip>
          <a:srcRect b="0" l="0" r="0" t="0"/>
          <a:stretch/>
        </p:blipFill>
        <p:spPr>
          <a:xfrm>
            <a:off x="6363495" y="7912100"/>
            <a:ext cx="7646356" cy="5232400"/>
          </a:xfrm>
          <a:prstGeom prst="rect">
            <a:avLst/>
          </a:prstGeom>
          <a:noFill/>
          <a:ln>
            <a:noFill/>
          </a:ln>
        </p:spPr>
      </p:pic>
      <p:sp>
        <p:nvSpPr>
          <p:cNvPr id="482" name="Google Shape;482;p19"/>
          <p:cNvSpPr/>
          <p:nvPr/>
        </p:nvSpPr>
        <p:spPr>
          <a:xfrm>
            <a:off x="6439705" y="2971800"/>
            <a:ext cx="7481235"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6439705" y="3505200"/>
            <a:ext cx="851006"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6439705" y="3505200"/>
            <a:ext cx="1392941"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1</a:t>
            </a:r>
            <a:endParaRPr b="0" i="0" sz="12800" u="none" cap="none" strike="noStrike">
              <a:solidFill>
                <a:schemeClr val="dk1"/>
              </a:solidFill>
              <a:latin typeface="Calibri"/>
              <a:ea typeface="Calibri"/>
              <a:cs typeface="Calibri"/>
              <a:sym typeface="Calibri"/>
            </a:endParaRPr>
          </a:p>
        </p:txBody>
      </p:sp>
      <p:sp>
        <p:nvSpPr>
          <p:cNvPr id="485" name="Google Shape;485;p19"/>
          <p:cNvSpPr/>
          <p:nvPr/>
        </p:nvSpPr>
        <p:spPr>
          <a:xfrm>
            <a:off x="7493937" y="2971800"/>
            <a:ext cx="6427003"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7493937" y="2971800"/>
            <a:ext cx="6630229" cy="16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DISCOVER THE SECRETS</a:t>
            </a:r>
            <a:endParaRPr b="0" i="0" sz="4800" u="none" cap="none" strike="noStrike">
              <a:solidFill>
                <a:schemeClr val="dk1"/>
              </a:solidFill>
              <a:latin typeface="Calibri"/>
              <a:ea typeface="Calibri"/>
              <a:cs typeface="Calibri"/>
              <a:sym typeface="Calibri"/>
            </a:endParaRPr>
          </a:p>
        </p:txBody>
      </p:sp>
      <p:sp>
        <p:nvSpPr>
          <p:cNvPr id="487" name="Google Shape;487;p19"/>
          <p:cNvSpPr/>
          <p:nvPr/>
        </p:nvSpPr>
        <p:spPr>
          <a:xfrm>
            <a:off x="7493937" y="4495800"/>
            <a:ext cx="6562487" cy="158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8" name="Google Shape;488;p19"/>
          <p:cNvSpPr/>
          <p:nvPr/>
        </p:nvSpPr>
        <p:spPr>
          <a:xfrm>
            <a:off x="15089486" y="9042400"/>
            <a:ext cx="7481235"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15089486" y="9575800"/>
            <a:ext cx="952619"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15089486" y="9575800"/>
            <a:ext cx="1494553"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2</a:t>
            </a:r>
            <a:endParaRPr b="0" i="0" sz="12800" u="none" cap="none" strike="noStrike">
              <a:solidFill>
                <a:schemeClr val="dk1"/>
              </a:solidFill>
              <a:latin typeface="Calibri"/>
              <a:ea typeface="Calibri"/>
              <a:cs typeface="Calibri"/>
              <a:sym typeface="Calibri"/>
            </a:endParaRPr>
          </a:p>
        </p:txBody>
      </p:sp>
      <p:sp>
        <p:nvSpPr>
          <p:cNvPr id="491" name="Google Shape;491;p19"/>
          <p:cNvSpPr/>
          <p:nvPr/>
        </p:nvSpPr>
        <p:spPr>
          <a:xfrm>
            <a:off x="16245330" y="9042400"/>
            <a:ext cx="6325391"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16245330" y="9042400"/>
            <a:ext cx="6528616" cy="16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FIND YOUR OWN PATH</a:t>
            </a:r>
            <a:endParaRPr b="0" i="0" sz="4800" u="none" cap="none" strike="noStrike">
              <a:solidFill>
                <a:schemeClr val="dk1"/>
              </a:solidFill>
              <a:latin typeface="Calibri"/>
              <a:ea typeface="Calibri"/>
              <a:cs typeface="Calibri"/>
              <a:sym typeface="Calibri"/>
            </a:endParaRPr>
          </a:p>
        </p:txBody>
      </p:sp>
      <p:sp>
        <p:nvSpPr>
          <p:cNvPr id="493" name="Google Shape;493;p19"/>
          <p:cNvSpPr/>
          <p:nvPr/>
        </p:nvSpPr>
        <p:spPr>
          <a:xfrm>
            <a:off x="16245330" y="10566400"/>
            <a:ext cx="6460874" cy="158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32" name="Shape 32"/>
        <p:cNvGrpSpPr/>
        <p:nvPr/>
      </p:nvGrpSpPr>
      <p:grpSpPr>
        <a:xfrm>
          <a:off x="0" y="0"/>
          <a:ext cx="0" cy="0"/>
          <a:chOff x="0" y="0"/>
          <a:chExt cx="0" cy="0"/>
        </a:xfrm>
      </p:grpSpPr>
      <p:sp>
        <p:nvSpPr>
          <p:cNvPr id="33" name="Google Shape;33;p2"/>
          <p:cNvSpPr/>
          <p:nvPr/>
        </p:nvSpPr>
        <p:spPr>
          <a:xfrm>
            <a:off x="0" y="0"/>
            <a:ext cx="24387048" cy="13716000"/>
          </a:xfrm>
          <a:prstGeom prst="rect">
            <a:avLst/>
          </a:prstGeom>
          <a:solidFill>
            <a:srgbClr val="2A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p2"/>
          <p:cNvPicPr preferRelativeResize="0"/>
          <p:nvPr/>
        </p:nvPicPr>
        <p:blipFill rotWithShape="1">
          <a:blip r:embed="rId3">
            <a:alphaModFix/>
          </a:blip>
          <a:srcRect b="0" l="0" r="0" t="0"/>
          <a:stretch/>
        </p:blipFill>
        <p:spPr>
          <a:xfrm>
            <a:off x="0" y="1706851"/>
            <a:ext cx="13857723" cy="12009149"/>
          </a:xfrm>
          <a:prstGeom prst="rect">
            <a:avLst/>
          </a:prstGeom>
          <a:noFill/>
          <a:ln>
            <a:noFill/>
          </a:ln>
        </p:spPr>
      </p:pic>
      <p:pic>
        <p:nvPicPr>
          <p:cNvPr descr=" " id="35" name="Google Shape;35;p2"/>
          <p:cNvPicPr preferRelativeResize="0"/>
          <p:nvPr/>
        </p:nvPicPr>
        <p:blipFill rotWithShape="1">
          <a:blip r:embed="rId4">
            <a:alphaModFix/>
          </a:blip>
          <a:srcRect b="0" l="0" r="0" t="0"/>
          <a:stretch/>
        </p:blipFill>
        <p:spPr>
          <a:xfrm>
            <a:off x="6795349" y="1460500"/>
            <a:ext cx="10803618" cy="10802268"/>
          </a:xfrm>
          <a:prstGeom prst="rect">
            <a:avLst/>
          </a:prstGeom>
          <a:noFill/>
          <a:ln>
            <a:noFill/>
          </a:ln>
        </p:spPr>
      </p:pic>
      <p:pic>
        <p:nvPicPr>
          <p:cNvPr descr=" " id="36" name="Google Shape;36;p2"/>
          <p:cNvPicPr preferRelativeResize="0"/>
          <p:nvPr/>
        </p:nvPicPr>
        <p:blipFill rotWithShape="1">
          <a:blip r:embed="rId5">
            <a:alphaModFix/>
          </a:blip>
          <a:srcRect b="0" l="0" r="0" t="0"/>
          <a:stretch/>
        </p:blipFill>
        <p:spPr>
          <a:xfrm>
            <a:off x="15934142" y="7613650"/>
            <a:ext cx="3810476" cy="3797300"/>
          </a:xfrm>
          <a:prstGeom prst="rect">
            <a:avLst/>
          </a:prstGeom>
          <a:noFill/>
          <a:ln>
            <a:noFill/>
          </a:ln>
        </p:spPr>
      </p:pic>
      <p:pic>
        <p:nvPicPr>
          <p:cNvPr descr=" " id="37" name="Google Shape;37;p2"/>
          <p:cNvPicPr preferRelativeResize="0"/>
          <p:nvPr/>
        </p:nvPicPr>
        <p:blipFill rotWithShape="1">
          <a:blip r:embed="rId6">
            <a:alphaModFix/>
          </a:blip>
          <a:srcRect b="0" l="0" r="0" t="0"/>
          <a:stretch/>
        </p:blipFill>
        <p:spPr>
          <a:xfrm>
            <a:off x="1028829" y="698500"/>
            <a:ext cx="292137" cy="5502244"/>
          </a:xfrm>
          <a:prstGeom prst="rect">
            <a:avLst/>
          </a:prstGeom>
          <a:noFill/>
          <a:ln>
            <a:noFill/>
          </a:ln>
        </p:spPr>
      </p:pic>
      <p:pic>
        <p:nvPicPr>
          <p:cNvPr descr=" " id="38" name="Google Shape;38;p2"/>
          <p:cNvPicPr preferRelativeResize="0"/>
          <p:nvPr/>
        </p:nvPicPr>
        <p:blipFill rotWithShape="1">
          <a:blip r:embed="rId7">
            <a:alphaModFix/>
          </a:blip>
          <a:srcRect b="0" l="0" r="0" t="0"/>
          <a:stretch/>
        </p:blipFill>
        <p:spPr>
          <a:xfrm>
            <a:off x="22380197" y="4864100"/>
            <a:ext cx="452178" cy="8518145"/>
          </a:xfrm>
          <a:prstGeom prst="rect">
            <a:avLst/>
          </a:prstGeom>
          <a:noFill/>
          <a:ln>
            <a:noFill/>
          </a:ln>
        </p:spPr>
      </p:pic>
      <p:sp>
        <p:nvSpPr>
          <p:cNvPr id="39" name="Google Shape;39;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p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1" name="Google Shape;41;p2"/>
          <p:cNvSpPr/>
          <p:nvPr/>
        </p:nvSpPr>
        <p:spPr>
          <a:xfrm>
            <a:off x="7756436" y="4394200"/>
            <a:ext cx="8874176" cy="244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WELCOME</a:t>
            </a:r>
            <a:endParaRPr b="0" i="0" sz="12800" u="none" cap="none" strike="noStrike">
              <a:solidFill>
                <a:schemeClr val="dk1"/>
              </a:solidFill>
              <a:latin typeface="Calibri"/>
              <a:ea typeface="Calibri"/>
              <a:cs typeface="Calibri"/>
              <a:sym typeface="Calibri"/>
            </a:endParaRPr>
          </a:p>
        </p:txBody>
      </p:sp>
      <p:sp>
        <p:nvSpPr>
          <p:cNvPr id="42" name="Google Shape;42;p2"/>
          <p:cNvSpPr/>
          <p:nvPr/>
        </p:nvSpPr>
        <p:spPr>
          <a:xfrm>
            <a:off x="7819944" y="6654800"/>
            <a:ext cx="8607442" cy="3031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498" name="Shape 498"/>
        <p:cNvGrpSpPr/>
        <p:nvPr/>
      </p:nvGrpSpPr>
      <p:grpSpPr>
        <a:xfrm>
          <a:off x="0" y="0"/>
          <a:ext cx="0" cy="0"/>
          <a:chOff x="0" y="0"/>
          <a:chExt cx="0" cy="0"/>
        </a:xfrm>
      </p:grpSpPr>
      <p:pic>
        <p:nvPicPr>
          <p:cNvPr descr=" " id="499" name="Google Shape;499;p20"/>
          <p:cNvPicPr preferRelativeResize="0"/>
          <p:nvPr/>
        </p:nvPicPr>
        <p:blipFill rotWithShape="1">
          <a:blip r:embed="rId3">
            <a:alphaModFix/>
          </a:blip>
          <a:srcRect b="0" l="0" r="0" t="0"/>
          <a:stretch/>
        </p:blipFill>
        <p:spPr>
          <a:xfrm>
            <a:off x="0" y="0"/>
            <a:ext cx="24387048" cy="2209800"/>
          </a:xfrm>
          <a:prstGeom prst="rect">
            <a:avLst/>
          </a:prstGeom>
          <a:noFill/>
          <a:ln>
            <a:noFill/>
          </a:ln>
        </p:spPr>
      </p:pic>
      <p:pic>
        <p:nvPicPr>
          <p:cNvPr descr=" " id="500" name="Google Shape;500;p20"/>
          <p:cNvPicPr preferRelativeResize="0"/>
          <p:nvPr/>
        </p:nvPicPr>
        <p:blipFill rotWithShape="1">
          <a:blip r:embed="rId4">
            <a:alphaModFix/>
          </a:blip>
          <a:srcRect b="0" l="0" r="0" t="0"/>
          <a:stretch/>
        </p:blipFill>
        <p:spPr>
          <a:xfrm>
            <a:off x="1016127" y="7734300"/>
            <a:ext cx="2535607" cy="4935612"/>
          </a:xfrm>
          <a:prstGeom prst="rect">
            <a:avLst/>
          </a:prstGeom>
          <a:noFill/>
          <a:ln>
            <a:noFill/>
          </a:ln>
        </p:spPr>
      </p:pic>
      <p:pic>
        <p:nvPicPr>
          <p:cNvPr descr=" " id="501" name="Google Shape;501;p20"/>
          <p:cNvPicPr preferRelativeResize="0"/>
          <p:nvPr/>
        </p:nvPicPr>
        <p:blipFill rotWithShape="1">
          <a:blip r:embed="rId5">
            <a:alphaModFix/>
          </a:blip>
          <a:srcRect b="0" l="0" r="0" t="0"/>
          <a:stretch/>
        </p:blipFill>
        <p:spPr>
          <a:xfrm>
            <a:off x="19941492" y="0"/>
            <a:ext cx="4445556" cy="5359400"/>
          </a:xfrm>
          <a:prstGeom prst="rect">
            <a:avLst/>
          </a:prstGeom>
          <a:noFill/>
          <a:ln>
            <a:noFill/>
          </a:ln>
        </p:spPr>
      </p:pic>
      <p:sp>
        <p:nvSpPr>
          <p:cNvPr id="502" name="Google Shape;50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p2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04" name="Google Shape;504;p20"/>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05" name="Google Shape;505;p20"/>
          <p:cNvSpPr/>
          <p:nvPr/>
        </p:nvSpPr>
        <p:spPr>
          <a:xfrm>
            <a:off x="4136484" y="11696700"/>
            <a:ext cx="16114081" cy="153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FANTASY REALM AT A GLANCE</a:t>
            </a:r>
            <a:endParaRPr b="0" i="0" sz="8000" u="none" cap="none" strike="noStrike">
              <a:solidFill>
                <a:schemeClr val="dk1"/>
              </a:solidFill>
              <a:latin typeface="Calibri"/>
              <a:ea typeface="Calibri"/>
              <a:cs typeface="Calibri"/>
              <a:sym typeface="Calibri"/>
            </a:endParaRPr>
          </a:p>
        </p:txBody>
      </p:sp>
      <p:sp>
        <p:nvSpPr>
          <p:cNvPr id="506" name="Google Shape;506;p20"/>
          <p:cNvSpPr/>
          <p:nvPr/>
        </p:nvSpPr>
        <p:spPr>
          <a:xfrm>
            <a:off x="15724565" y="1739900"/>
            <a:ext cx="6935067"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0"/>
          <p:cNvSpPr/>
          <p:nvPr/>
        </p:nvSpPr>
        <p:spPr>
          <a:xfrm>
            <a:off x="15724565" y="1739900"/>
            <a:ext cx="6935067"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p:nvPr/>
        </p:nvSpPr>
        <p:spPr>
          <a:xfrm>
            <a:off x="15724565" y="1739900"/>
            <a:ext cx="7138292" cy="16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THE ENCHANTED FOREST</a:t>
            </a:r>
            <a:endParaRPr b="0" i="0" sz="4800" u="none" cap="none" strike="noStrike">
              <a:solidFill>
                <a:schemeClr val="dk1"/>
              </a:solidFill>
              <a:latin typeface="Calibri"/>
              <a:ea typeface="Calibri"/>
              <a:cs typeface="Calibri"/>
              <a:sym typeface="Calibri"/>
            </a:endParaRPr>
          </a:p>
        </p:txBody>
      </p:sp>
      <p:sp>
        <p:nvSpPr>
          <p:cNvPr id="509" name="Google Shape;509;p20"/>
          <p:cNvSpPr/>
          <p:nvPr/>
        </p:nvSpPr>
        <p:spPr>
          <a:xfrm>
            <a:off x="15724565" y="326390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10" name="Google Shape;510;p20"/>
          <p:cNvSpPr/>
          <p:nvPr/>
        </p:nvSpPr>
        <p:spPr>
          <a:xfrm>
            <a:off x="15724565" y="5156200"/>
            <a:ext cx="6935067" cy="22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a:off x="15724565" y="5156200"/>
            <a:ext cx="6935067" cy="22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p:nvPr/>
        </p:nvSpPr>
        <p:spPr>
          <a:xfrm>
            <a:off x="15724565" y="5156200"/>
            <a:ext cx="7138292"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THE CRYSTAL CAVES</a:t>
            </a:r>
            <a:endParaRPr b="0" i="0" sz="4800" u="none" cap="none" strike="noStrike">
              <a:solidFill>
                <a:schemeClr val="dk1"/>
              </a:solidFill>
              <a:latin typeface="Calibri"/>
              <a:ea typeface="Calibri"/>
              <a:cs typeface="Calibri"/>
              <a:sym typeface="Calibri"/>
            </a:endParaRPr>
          </a:p>
        </p:txBody>
      </p:sp>
      <p:sp>
        <p:nvSpPr>
          <p:cNvPr id="513" name="Google Shape;513;p20"/>
          <p:cNvSpPr/>
          <p:nvPr/>
        </p:nvSpPr>
        <p:spPr>
          <a:xfrm>
            <a:off x="15724565" y="5969000"/>
            <a:ext cx="7070550" cy="158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14" name="Google Shape;514;p20"/>
          <p:cNvSpPr/>
          <p:nvPr/>
        </p:nvSpPr>
        <p:spPr>
          <a:xfrm>
            <a:off x="15724565" y="8420100"/>
            <a:ext cx="6935067"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0"/>
          <p:cNvSpPr/>
          <p:nvPr/>
        </p:nvSpPr>
        <p:spPr>
          <a:xfrm>
            <a:off x="15724565" y="8420100"/>
            <a:ext cx="6935067"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
          <p:cNvSpPr/>
          <p:nvPr/>
        </p:nvSpPr>
        <p:spPr>
          <a:xfrm>
            <a:off x="15724565" y="8420100"/>
            <a:ext cx="7138292"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THE DRAGON'S LAIR</a:t>
            </a:r>
            <a:endParaRPr b="0" i="0" sz="4800" u="none" cap="none" strike="noStrike">
              <a:solidFill>
                <a:schemeClr val="dk1"/>
              </a:solidFill>
              <a:latin typeface="Calibri"/>
              <a:ea typeface="Calibri"/>
              <a:cs typeface="Calibri"/>
              <a:sym typeface="Calibri"/>
            </a:endParaRPr>
          </a:p>
        </p:txBody>
      </p:sp>
      <p:sp>
        <p:nvSpPr>
          <p:cNvPr id="517" name="Google Shape;517;p20"/>
          <p:cNvSpPr/>
          <p:nvPr/>
        </p:nvSpPr>
        <p:spPr>
          <a:xfrm>
            <a:off x="15724565" y="9232900"/>
            <a:ext cx="7070550"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522" name="Shape 522"/>
        <p:cNvGrpSpPr/>
        <p:nvPr/>
      </p:nvGrpSpPr>
      <p:grpSpPr>
        <a:xfrm>
          <a:off x="0" y="0"/>
          <a:ext cx="0" cy="0"/>
          <a:chOff x="0" y="0"/>
          <a:chExt cx="0" cy="0"/>
        </a:xfrm>
      </p:grpSpPr>
      <p:sp>
        <p:nvSpPr>
          <p:cNvPr id="523" name="Google Shape;523;p21"/>
          <p:cNvSpPr/>
          <p:nvPr/>
        </p:nvSpPr>
        <p:spPr>
          <a:xfrm>
            <a:off x="0" y="0"/>
            <a:ext cx="24387048" cy="13716000"/>
          </a:xfrm>
          <a:prstGeom prst="rect">
            <a:avLst/>
          </a:prstGeom>
          <a:solidFill>
            <a:srgbClr val="2A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p21"/>
          <p:cNvPicPr preferRelativeResize="0"/>
          <p:nvPr/>
        </p:nvPicPr>
        <p:blipFill rotWithShape="1">
          <a:blip r:embed="rId3">
            <a:alphaModFix/>
          </a:blip>
          <a:srcRect b="0" l="0" r="0" t="0"/>
          <a:stretch/>
        </p:blipFill>
        <p:spPr>
          <a:xfrm>
            <a:off x="0" y="0"/>
            <a:ext cx="6972573" cy="7184479"/>
          </a:xfrm>
          <a:prstGeom prst="rect">
            <a:avLst/>
          </a:prstGeom>
          <a:noFill/>
          <a:ln>
            <a:noFill/>
          </a:ln>
        </p:spPr>
      </p:pic>
      <p:pic>
        <p:nvPicPr>
          <p:cNvPr descr=" " id="525" name="Google Shape;525;p21"/>
          <p:cNvPicPr preferRelativeResize="0"/>
          <p:nvPr/>
        </p:nvPicPr>
        <p:blipFill rotWithShape="1">
          <a:blip r:embed="rId4">
            <a:alphaModFix/>
          </a:blip>
          <a:srcRect b="0" l="0" r="0" t="0"/>
          <a:stretch/>
        </p:blipFill>
        <p:spPr>
          <a:xfrm>
            <a:off x="1397175" y="8420100"/>
            <a:ext cx="189581" cy="3570709"/>
          </a:xfrm>
          <a:prstGeom prst="rect">
            <a:avLst/>
          </a:prstGeom>
          <a:noFill/>
          <a:ln>
            <a:noFill/>
          </a:ln>
        </p:spPr>
      </p:pic>
      <p:pic>
        <p:nvPicPr>
          <p:cNvPr descr=" " id="526" name="Google Shape;526;p21"/>
          <p:cNvPicPr preferRelativeResize="0"/>
          <p:nvPr/>
        </p:nvPicPr>
        <p:blipFill rotWithShape="1">
          <a:blip r:embed="rId5">
            <a:alphaModFix/>
          </a:blip>
          <a:srcRect b="0" l="0" r="0" t="0"/>
          <a:stretch/>
        </p:blipFill>
        <p:spPr>
          <a:xfrm>
            <a:off x="18722140" y="825500"/>
            <a:ext cx="4560298" cy="2341637"/>
          </a:xfrm>
          <a:prstGeom prst="rect">
            <a:avLst/>
          </a:prstGeom>
          <a:noFill/>
          <a:ln>
            <a:noFill/>
          </a:ln>
        </p:spPr>
      </p:pic>
      <p:pic>
        <p:nvPicPr>
          <p:cNvPr descr=" " id="527" name="Google Shape;527;p21"/>
          <p:cNvPicPr preferRelativeResize="0"/>
          <p:nvPr/>
        </p:nvPicPr>
        <p:blipFill rotWithShape="1">
          <a:blip r:embed="rId6">
            <a:alphaModFix/>
          </a:blip>
          <a:srcRect b="0" l="0" r="0" t="0"/>
          <a:stretch/>
        </p:blipFill>
        <p:spPr>
          <a:xfrm>
            <a:off x="19471534" y="10731500"/>
            <a:ext cx="4915514" cy="2984500"/>
          </a:xfrm>
          <a:prstGeom prst="rect">
            <a:avLst/>
          </a:prstGeom>
          <a:noFill/>
          <a:ln>
            <a:noFill/>
          </a:ln>
        </p:spPr>
      </p:pic>
      <p:sp>
        <p:nvSpPr>
          <p:cNvPr id="528" name="Google Shape;52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p2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30" name="Google Shape;530;p21"/>
          <p:cNvSpPr/>
          <p:nvPr/>
        </p:nvSpPr>
        <p:spPr>
          <a:xfrm>
            <a:off x="6054423" y="965200"/>
            <a:ext cx="12278201" cy="1532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leway ExtraBold"/>
              <a:buNone/>
            </a:pPr>
            <a:r>
              <a:rPr b="0" i="0" lang="en-US" sz="8000" u="none" cap="none" strike="noStrike">
                <a:solidFill>
                  <a:srgbClr val="FFFFFF"/>
                </a:solidFill>
                <a:latin typeface="Raleway ExtraBold"/>
                <a:ea typeface="Raleway ExtraBold"/>
                <a:cs typeface="Raleway ExtraBold"/>
                <a:sym typeface="Raleway ExtraBold"/>
              </a:rPr>
              <a:t>THE TIMELINE</a:t>
            </a:r>
            <a:endParaRPr b="0" i="0" sz="8000" u="none" cap="none" strike="noStrike">
              <a:solidFill>
                <a:schemeClr val="dk1"/>
              </a:solidFill>
              <a:latin typeface="Calibri"/>
              <a:ea typeface="Calibri"/>
              <a:cs typeface="Calibri"/>
              <a:sym typeface="Calibri"/>
            </a:endParaRPr>
          </a:p>
        </p:txBody>
      </p:sp>
      <p:pic>
        <p:nvPicPr>
          <p:cNvPr descr=" " id="531" name="Google Shape;531;p21"/>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32" name="Google Shape;532;p21"/>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1"/>
          <p:cNvSpPr/>
          <p:nvPr/>
        </p:nvSpPr>
        <p:spPr>
          <a:xfrm>
            <a:off x="3035679" y="72009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1"/>
          <p:cNvSpPr/>
          <p:nvPr/>
        </p:nvSpPr>
        <p:spPr>
          <a:xfrm>
            <a:off x="3054732" y="7556500"/>
            <a:ext cx="1587698"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2015</a:t>
            </a:r>
            <a:endParaRPr b="0" i="0" sz="4800" u="none" cap="none" strike="noStrike">
              <a:solidFill>
                <a:schemeClr val="dk1"/>
              </a:solidFill>
              <a:latin typeface="Calibri"/>
              <a:ea typeface="Calibri"/>
              <a:cs typeface="Calibri"/>
              <a:sym typeface="Calibri"/>
            </a:endParaRPr>
          </a:p>
        </p:txBody>
      </p:sp>
      <p:sp>
        <p:nvSpPr>
          <p:cNvPr id="535" name="Google Shape;535;p21"/>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p21"/>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sp>
        <p:nvSpPr>
          <p:cNvPr id="537" name="Google Shape;537;p21"/>
          <p:cNvSpPr/>
          <p:nvPr/>
        </p:nvSpPr>
        <p:spPr>
          <a:xfrm>
            <a:off x="8522765" y="72009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1"/>
          <p:cNvSpPr/>
          <p:nvPr/>
        </p:nvSpPr>
        <p:spPr>
          <a:xfrm>
            <a:off x="8522765" y="7556500"/>
            <a:ext cx="1625803"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2016</a:t>
            </a:r>
            <a:endParaRPr b="0" i="0" sz="4800" u="none" cap="none" strike="noStrike">
              <a:solidFill>
                <a:schemeClr val="dk1"/>
              </a:solidFill>
              <a:latin typeface="Calibri"/>
              <a:ea typeface="Calibri"/>
              <a:cs typeface="Calibri"/>
              <a:sym typeface="Calibri"/>
            </a:endParaRPr>
          </a:p>
        </p:txBody>
      </p:sp>
      <p:sp>
        <p:nvSpPr>
          <p:cNvPr id="539" name="Google Shape;539;p21"/>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21"/>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sp>
        <p:nvSpPr>
          <p:cNvPr id="541" name="Google Shape;541;p21"/>
          <p:cNvSpPr/>
          <p:nvPr/>
        </p:nvSpPr>
        <p:spPr>
          <a:xfrm>
            <a:off x="14009851" y="72009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a:off x="14022553" y="7556500"/>
            <a:ext cx="1600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2017</a:t>
            </a:r>
            <a:endParaRPr b="0" i="0" sz="4800" u="none" cap="none" strike="noStrike">
              <a:solidFill>
                <a:schemeClr val="dk1"/>
              </a:solidFill>
              <a:latin typeface="Calibri"/>
              <a:ea typeface="Calibri"/>
              <a:cs typeface="Calibri"/>
              <a:sym typeface="Calibri"/>
            </a:endParaRPr>
          </a:p>
        </p:txBody>
      </p:sp>
      <p:sp>
        <p:nvSpPr>
          <p:cNvPr id="543" name="Google Shape;543;p21"/>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p21"/>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sp>
        <p:nvSpPr>
          <p:cNvPr id="545" name="Google Shape;545;p21"/>
          <p:cNvSpPr/>
          <p:nvPr/>
        </p:nvSpPr>
        <p:spPr>
          <a:xfrm>
            <a:off x="19496937" y="72009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p:nvPr/>
        </p:nvSpPr>
        <p:spPr>
          <a:xfrm>
            <a:off x="19496937" y="7556500"/>
            <a:ext cx="1625803"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2018</a:t>
            </a:r>
            <a:endParaRPr b="0" i="0" sz="4800" u="none" cap="none" strike="noStrike">
              <a:solidFill>
                <a:schemeClr val="dk1"/>
              </a:solidFill>
              <a:latin typeface="Calibri"/>
              <a:ea typeface="Calibri"/>
              <a:cs typeface="Calibri"/>
              <a:sym typeface="Calibri"/>
            </a:endParaRPr>
          </a:p>
        </p:txBody>
      </p:sp>
      <p:sp>
        <p:nvSpPr>
          <p:cNvPr id="547" name="Google Shape;547;p21"/>
          <p:cNvSpPr/>
          <p:nvPr/>
        </p:nvSpPr>
        <p:spPr>
          <a:xfrm>
            <a:off x="927216" y="4699000"/>
            <a:ext cx="609676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p:nvPr/>
        </p:nvSpPr>
        <p:spPr>
          <a:xfrm>
            <a:off x="927216" y="4699000"/>
            <a:ext cx="609676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p:nvPr/>
        </p:nvSpPr>
        <p:spPr>
          <a:xfrm>
            <a:off x="825603" y="4699000"/>
            <a:ext cx="6299987"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DRAGON TAMING</a:t>
            </a:r>
            <a:endParaRPr b="0" i="0" sz="4800" u="none" cap="none" strike="noStrike">
              <a:solidFill>
                <a:schemeClr val="dk1"/>
              </a:solidFill>
              <a:latin typeface="Calibri"/>
              <a:ea typeface="Calibri"/>
              <a:cs typeface="Calibri"/>
              <a:sym typeface="Calibri"/>
            </a:endParaRPr>
          </a:p>
        </p:txBody>
      </p:sp>
      <p:sp>
        <p:nvSpPr>
          <p:cNvPr id="550" name="Google Shape;550;p21"/>
          <p:cNvSpPr/>
          <p:nvPr/>
        </p:nvSpPr>
        <p:spPr>
          <a:xfrm>
            <a:off x="859474" y="5511800"/>
            <a:ext cx="623224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First dragon was successfully tamed</a:t>
            </a:r>
            <a:endParaRPr b="0" i="0" sz="3200" u="none" cap="none" strike="noStrike">
              <a:solidFill>
                <a:schemeClr val="dk1"/>
              </a:solidFill>
              <a:latin typeface="Calibri"/>
              <a:ea typeface="Calibri"/>
              <a:cs typeface="Calibri"/>
              <a:sym typeface="Calibri"/>
            </a:endParaRPr>
          </a:p>
        </p:txBody>
      </p:sp>
      <p:sp>
        <p:nvSpPr>
          <p:cNvPr id="551" name="Google Shape;551;p21"/>
          <p:cNvSpPr/>
          <p:nvPr/>
        </p:nvSpPr>
        <p:spPr>
          <a:xfrm>
            <a:off x="11926791" y="4343400"/>
            <a:ext cx="6096762"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11926791" y="4343400"/>
            <a:ext cx="6096762"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11825178" y="4343400"/>
            <a:ext cx="6299987" cy="162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UNICORN MIGRATION</a:t>
            </a:r>
            <a:endParaRPr b="0" i="0" sz="4800" u="none" cap="none" strike="noStrike">
              <a:solidFill>
                <a:schemeClr val="dk1"/>
              </a:solidFill>
              <a:latin typeface="Calibri"/>
              <a:ea typeface="Calibri"/>
              <a:cs typeface="Calibri"/>
              <a:sym typeface="Calibri"/>
            </a:endParaRPr>
          </a:p>
        </p:txBody>
      </p:sp>
      <p:sp>
        <p:nvSpPr>
          <p:cNvPr id="554" name="Google Shape;554;p21"/>
          <p:cNvSpPr/>
          <p:nvPr/>
        </p:nvSpPr>
        <p:spPr>
          <a:xfrm>
            <a:off x="11859049" y="5867400"/>
            <a:ext cx="623224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55" name="Google Shape;555;p21"/>
          <p:cNvSpPr/>
          <p:nvPr/>
        </p:nvSpPr>
        <p:spPr>
          <a:xfrm>
            <a:off x="17363070" y="9359900"/>
            <a:ext cx="6096762"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p:nvPr/>
        </p:nvSpPr>
        <p:spPr>
          <a:xfrm>
            <a:off x="17363070" y="9359900"/>
            <a:ext cx="6096762"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1"/>
          <p:cNvSpPr/>
          <p:nvPr/>
        </p:nvSpPr>
        <p:spPr>
          <a:xfrm>
            <a:off x="17261457" y="9359900"/>
            <a:ext cx="6299987" cy="1625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RAINBOW SIGHTINGS</a:t>
            </a:r>
            <a:endParaRPr b="0" i="0" sz="4800" u="none" cap="none" strike="noStrike">
              <a:solidFill>
                <a:schemeClr val="dk1"/>
              </a:solidFill>
              <a:latin typeface="Calibri"/>
              <a:ea typeface="Calibri"/>
              <a:cs typeface="Calibri"/>
              <a:sym typeface="Calibri"/>
            </a:endParaRPr>
          </a:p>
        </p:txBody>
      </p:sp>
      <p:sp>
        <p:nvSpPr>
          <p:cNvPr id="558" name="Google Shape;558;p21"/>
          <p:cNvSpPr/>
          <p:nvPr/>
        </p:nvSpPr>
        <p:spPr>
          <a:xfrm>
            <a:off x="17295328" y="10883900"/>
            <a:ext cx="623224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59" name="Google Shape;559;p21"/>
          <p:cNvSpPr/>
          <p:nvPr/>
        </p:nvSpPr>
        <p:spPr>
          <a:xfrm>
            <a:off x="6490511" y="9715500"/>
            <a:ext cx="609676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1"/>
          <p:cNvSpPr/>
          <p:nvPr/>
        </p:nvSpPr>
        <p:spPr>
          <a:xfrm>
            <a:off x="6490511" y="9715500"/>
            <a:ext cx="6096762" cy="17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1"/>
          <p:cNvSpPr/>
          <p:nvPr/>
        </p:nvSpPr>
        <p:spPr>
          <a:xfrm>
            <a:off x="6388899" y="9715500"/>
            <a:ext cx="6299987"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ENCHANTED POOL</a:t>
            </a:r>
            <a:endParaRPr b="0" i="0" sz="4800" u="none" cap="none" strike="noStrike">
              <a:solidFill>
                <a:schemeClr val="dk1"/>
              </a:solidFill>
              <a:latin typeface="Calibri"/>
              <a:ea typeface="Calibri"/>
              <a:cs typeface="Calibri"/>
              <a:sym typeface="Calibri"/>
            </a:endParaRPr>
          </a:p>
        </p:txBody>
      </p:sp>
      <p:sp>
        <p:nvSpPr>
          <p:cNvPr id="562" name="Google Shape;562;p21"/>
          <p:cNvSpPr/>
          <p:nvPr/>
        </p:nvSpPr>
        <p:spPr>
          <a:xfrm>
            <a:off x="6422769" y="10528300"/>
            <a:ext cx="6232246"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567" name="Shape 567"/>
        <p:cNvGrpSpPr/>
        <p:nvPr/>
      </p:nvGrpSpPr>
      <p:grpSpPr>
        <a:xfrm>
          <a:off x="0" y="0"/>
          <a:ext cx="0" cy="0"/>
          <a:chOff x="0" y="0"/>
          <a:chExt cx="0" cy="0"/>
        </a:xfrm>
      </p:grpSpPr>
      <p:pic>
        <p:nvPicPr>
          <p:cNvPr descr=" " id="568" name="Google Shape;568;p22"/>
          <p:cNvPicPr preferRelativeResize="0"/>
          <p:nvPr/>
        </p:nvPicPr>
        <p:blipFill rotWithShape="1">
          <a:blip r:embed="rId3">
            <a:alphaModFix/>
          </a:blip>
          <a:srcRect b="0" l="0" r="0" t="0"/>
          <a:stretch/>
        </p:blipFill>
        <p:spPr>
          <a:xfrm>
            <a:off x="0" y="7739"/>
            <a:ext cx="3340790" cy="13708261"/>
          </a:xfrm>
          <a:prstGeom prst="rect">
            <a:avLst/>
          </a:prstGeom>
          <a:noFill/>
          <a:ln>
            <a:noFill/>
          </a:ln>
        </p:spPr>
      </p:pic>
      <p:pic>
        <p:nvPicPr>
          <p:cNvPr descr=" " id="569" name="Google Shape;569;p22"/>
          <p:cNvPicPr preferRelativeResize="0"/>
          <p:nvPr/>
        </p:nvPicPr>
        <p:blipFill rotWithShape="1">
          <a:blip r:embed="rId4">
            <a:alphaModFix/>
          </a:blip>
          <a:srcRect b="0" l="0" r="0" t="0"/>
          <a:stretch/>
        </p:blipFill>
        <p:spPr>
          <a:xfrm>
            <a:off x="22716789" y="12198350"/>
            <a:ext cx="1670259" cy="1517650"/>
          </a:xfrm>
          <a:prstGeom prst="rect">
            <a:avLst/>
          </a:prstGeom>
          <a:noFill/>
          <a:ln>
            <a:noFill/>
          </a:ln>
        </p:spPr>
      </p:pic>
      <p:pic>
        <p:nvPicPr>
          <p:cNvPr descr=" " id="570" name="Google Shape;570;p22"/>
          <p:cNvPicPr preferRelativeResize="0"/>
          <p:nvPr/>
        </p:nvPicPr>
        <p:blipFill rotWithShape="1">
          <a:blip r:embed="rId5">
            <a:alphaModFix/>
          </a:blip>
          <a:srcRect b="0" l="0" r="0" t="0"/>
          <a:stretch/>
        </p:blipFill>
        <p:spPr>
          <a:xfrm>
            <a:off x="4178822" y="9813925"/>
            <a:ext cx="1198579" cy="3409057"/>
          </a:xfrm>
          <a:prstGeom prst="rect">
            <a:avLst/>
          </a:prstGeom>
          <a:noFill/>
          <a:ln>
            <a:noFill/>
          </a:ln>
        </p:spPr>
      </p:pic>
      <p:pic>
        <p:nvPicPr>
          <p:cNvPr descr=" " id="571" name="Google Shape;571;p22"/>
          <p:cNvPicPr preferRelativeResize="0"/>
          <p:nvPr/>
        </p:nvPicPr>
        <p:blipFill rotWithShape="1">
          <a:blip r:embed="rId6">
            <a:alphaModFix/>
          </a:blip>
          <a:srcRect b="0" l="0" r="0" t="0"/>
          <a:stretch/>
        </p:blipFill>
        <p:spPr>
          <a:xfrm>
            <a:off x="12502939" y="6940128"/>
            <a:ext cx="92961" cy="1750839"/>
          </a:xfrm>
          <a:prstGeom prst="rect">
            <a:avLst/>
          </a:prstGeom>
          <a:noFill/>
          <a:ln>
            <a:noFill/>
          </a:ln>
        </p:spPr>
      </p:pic>
      <p:pic>
        <p:nvPicPr>
          <p:cNvPr descr=" " id="572" name="Google Shape;572;p22"/>
          <p:cNvPicPr preferRelativeResize="0"/>
          <p:nvPr/>
        </p:nvPicPr>
        <p:blipFill rotWithShape="1">
          <a:blip r:embed="rId7">
            <a:alphaModFix/>
          </a:blip>
          <a:srcRect b="0" l="0" r="0" t="0"/>
          <a:stretch/>
        </p:blipFill>
        <p:spPr>
          <a:xfrm>
            <a:off x="4453413" y="482600"/>
            <a:ext cx="92958" cy="1750839"/>
          </a:xfrm>
          <a:prstGeom prst="rect">
            <a:avLst/>
          </a:prstGeom>
          <a:noFill/>
          <a:ln>
            <a:noFill/>
          </a:ln>
        </p:spPr>
      </p:pic>
      <p:pic>
        <p:nvPicPr>
          <p:cNvPr descr=" " id="573" name="Google Shape;573;p22"/>
          <p:cNvPicPr preferRelativeResize="0"/>
          <p:nvPr/>
        </p:nvPicPr>
        <p:blipFill rotWithShape="1">
          <a:blip r:embed="rId8">
            <a:alphaModFix/>
          </a:blip>
          <a:srcRect b="0" l="0" r="0" t="0"/>
          <a:stretch/>
        </p:blipFill>
        <p:spPr>
          <a:xfrm>
            <a:off x="0" y="0"/>
            <a:ext cx="5487188" cy="6680299"/>
          </a:xfrm>
          <a:prstGeom prst="rect">
            <a:avLst/>
          </a:prstGeom>
          <a:noFill/>
          <a:ln>
            <a:noFill/>
          </a:ln>
        </p:spPr>
      </p:pic>
      <p:sp>
        <p:nvSpPr>
          <p:cNvPr id="574" name="Google Shape;574;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p2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76" name="Google Shape;576;p22"/>
          <p:cNvSpPr/>
          <p:nvPr/>
        </p:nvSpPr>
        <p:spPr>
          <a:xfrm>
            <a:off x="5283860" y="711200"/>
            <a:ext cx="5851198"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OUR TEAM</a:t>
            </a:r>
            <a:endParaRPr b="0" i="0" sz="8000" u="none" cap="none" strike="noStrike">
              <a:solidFill>
                <a:schemeClr val="dk1"/>
              </a:solidFill>
              <a:latin typeface="Calibri"/>
              <a:ea typeface="Calibri"/>
              <a:cs typeface="Calibri"/>
              <a:sym typeface="Calibri"/>
            </a:endParaRPr>
          </a:p>
        </p:txBody>
      </p:sp>
      <p:sp>
        <p:nvSpPr>
          <p:cNvPr id="577" name="Google Shape;577;p22"/>
          <p:cNvSpPr/>
          <p:nvPr/>
        </p:nvSpPr>
        <p:spPr>
          <a:xfrm>
            <a:off x="5283860" y="39370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p22"/>
          <p:cNvPicPr preferRelativeResize="0"/>
          <p:nvPr/>
        </p:nvPicPr>
        <p:blipFill rotWithShape="1">
          <a:blip r:embed="rId10">
            <a:alphaModFix/>
          </a:blip>
          <a:srcRect b="0" l="0" r="0" t="0"/>
          <a:stretch/>
        </p:blipFill>
        <p:spPr>
          <a:xfrm>
            <a:off x="5283860" y="3937000"/>
            <a:ext cx="6096762" cy="6096000"/>
          </a:xfrm>
          <a:prstGeom prst="rect">
            <a:avLst/>
          </a:prstGeom>
          <a:noFill/>
          <a:ln>
            <a:noFill/>
          </a:ln>
        </p:spPr>
      </p:pic>
      <p:sp>
        <p:nvSpPr>
          <p:cNvPr id="579" name="Google Shape;579;p22"/>
          <p:cNvSpPr/>
          <p:nvPr/>
        </p:nvSpPr>
        <p:spPr>
          <a:xfrm>
            <a:off x="5283860" y="103378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2"/>
          <p:cNvSpPr/>
          <p:nvPr/>
        </p:nvSpPr>
        <p:spPr>
          <a:xfrm>
            <a:off x="5283860" y="103378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2"/>
          <p:cNvSpPr/>
          <p:nvPr/>
        </p:nvSpPr>
        <p:spPr>
          <a:xfrm>
            <a:off x="5182248" y="10337800"/>
            <a:ext cx="6299987"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ELDRUIN</a:t>
            </a:r>
            <a:endParaRPr b="0" i="0" sz="4800" u="none" cap="none" strike="noStrike">
              <a:solidFill>
                <a:schemeClr val="dk1"/>
              </a:solidFill>
              <a:latin typeface="Calibri"/>
              <a:ea typeface="Calibri"/>
              <a:cs typeface="Calibri"/>
              <a:sym typeface="Calibri"/>
            </a:endParaRPr>
          </a:p>
        </p:txBody>
      </p:sp>
      <p:sp>
        <p:nvSpPr>
          <p:cNvPr id="582" name="Google Shape;582;p22"/>
          <p:cNvSpPr/>
          <p:nvPr/>
        </p:nvSpPr>
        <p:spPr>
          <a:xfrm>
            <a:off x="5216119" y="1120140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Fire Mage</a:t>
            </a:r>
            <a:endParaRPr b="0" i="0" sz="3200" u="none" cap="none" strike="noStrike">
              <a:solidFill>
                <a:schemeClr val="dk1"/>
              </a:solidFill>
              <a:latin typeface="Calibri"/>
              <a:ea typeface="Calibri"/>
              <a:cs typeface="Calibri"/>
              <a:sym typeface="Calibri"/>
            </a:endParaRPr>
          </a:p>
        </p:txBody>
      </p:sp>
      <p:sp>
        <p:nvSpPr>
          <p:cNvPr id="583" name="Google Shape;583;p22"/>
          <p:cNvSpPr/>
          <p:nvPr/>
        </p:nvSpPr>
        <p:spPr>
          <a:xfrm>
            <a:off x="10885260" y="39370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p22"/>
          <p:cNvPicPr preferRelativeResize="0"/>
          <p:nvPr/>
        </p:nvPicPr>
        <p:blipFill rotWithShape="1">
          <a:blip r:embed="rId11">
            <a:alphaModFix/>
          </a:blip>
          <a:srcRect b="0" l="0" r="0" t="0"/>
          <a:stretch/>
        </p:blipFill>
        <p:spPr>
          <a:xfrm>
            <a:off x="10885260" y="3937000"/>
            <a:ext cx="6096762" cy="6096000"/>
          </a:xfrm>
          <a:prstGeom prst="rect">
            <a:avLst/>
          </a:prstGeom>
          <a:noFill/>
          <a:ln>
            <a:noFill/>
          </a:ln>
        </p:spPr>
      </p:pic>
      <p:sp>
        <p:nvSpPr>
          <p:cNvPr id="585" name="Google Shape;585;p22"/>
          <p:cNvSpPr/>
          <p:nvPr/>
        </p:nvSpPr>
        <p:spPr>
          <a:xfrm>
            <a:off x="10885260" y="103378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p:nvPr/>
        </p:nvSpPr>
        <p:spPr>
          <a:xfrm>
            <a:off x="10885260" y="103378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2"/>
          <p:cNvSpPr/>
          <p:nvPr/>
        </p:nvSpPr>
        <p:spPr>
          <a:xfrm>
            <a:off x="10783648" y="10337800"/>
            <a:ext cx="6299987"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ELEMENTALEN</a:t>
            </a:r>
            <a:endParaRPr b="0" i="0" sz="4800" u="none" cap="none" strike="noStrike">
              <a:solidFill>
                <a:schemeClr val="dk1"/>
              </a:solidFill>
              <a:latin typeface="Calibri"/>
              <a:ea typeface="Calibri"/>
              <a:cs typeface="Calibri"/>
              <a:sym typeface="Calibri"/>
            </a:endParaRPr>
          </a:p>
        </p:txBody>
      </p:sp>
      <p:sp>
        <p:nvSpPr>
          <p:cNvPr id="588" name="Google Shape;588;p22"/>
          <p:cNvSpPr/>
          <p:nvPr/>
        </p:nvSpPr>
        <p:spPr>
          <a:xfrm>
            <a:off x="10817519" y="1120140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Guardian</a:t>
            </a:r>
            <a:endParaRPr b="0" i="0" sz="3200" u="none" cap="none" strike="noStrike">
              <a:solidFill>
                <a:schemeClr val="dk1"/>
              </a:solidFill>
              <a:latin typeface="Calibri"/>
              <a:ea typeface="Calibri"/>
              <a:cs typeface="Calibri"/>
              <a:sym typeface="Calibri"/>
            </a:endParaRPr>
          </a:p>
        </p:txBody>
      </p:sp>
      <p:sp>
        <p:nvSpPr>
          <p:cNvPr id="589" name="Google Shape;589;p22"/>
          <p:cNvSpPr/>
          <p:nvPr/>
        </p:nvSpPr>
        <p:spPr>
          <a:xfrm>
            <a:off x="16486661" y="39370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22"/>
          <p:cNvPicPr preferRelativeResize="0"/>
          <p:nvPr/>
        </p:nvPicPr>
        <p:blipFill rotWithShape="1">
          <a:blip r:embed="rId12">
            <a:alphaModFix/>
          </a:blip>
          <a:srcRect b="0" l="0" r="0" t="0"/>
          <a:stretch/>
        </p:blipFill>
        <p:spPr>
          <a:xfrm>
            <a:off x="16486661" y="3937000"/>
            <a:ext cx="6096762" cy="6096000"/>
          </a:xfrm>
          <a:prstGeom prst="rect">
            <a:avLst/>
          </a:prstGeom>
          <a:noFill/>
          <a:ln>
            <a:noFill/>
          </a:ln>
        </p:spPr>
      </p:pic>
      <p:sp>
        <p:nvSpPr>
          <p:cNvPr id="591" name="Google Shape;591;p22"/>
          <p:cNvSpPr/>
          <p:nvPr/>
        </p:nvSpPr>
        <p:spPr>
          <a:xfrm>
            <a:off x="16486661" y="103378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2"/>
          <p:cNvSpPr/>
          <p:nvPr/>
        </p:nvSpPr>
        <p:spPr>
          <a:xfrm>
            <a:off x="16486661" y="10337800"/>
            <a:ext cx="6096762" cy="13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16385048" y="10337800"/>
            <a:ext cx="6299987"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LUNARIA</a:t>
            </a:r>
            <a:endParaRPr b="0" i="0" sz="4800" u="none" cap="none" strike="noStrike">
              <a:solidFill>
                <a:schemeClr val="dk1"/>
              </a:solidFill>
              <a:latin typeface="Calibri"/>
              <a:ea typeface="Calibri"/>
              <a:cs typeface="Calibri"/>
              <a:sym typeface="Calibri"/>
            </a:endParaRPr>
          </a:p>
        </p:txBody>
      </p:sp>
      <p:sp>
        <p:nvSpPr>
          <p:cNvPr id="594" name="Google Shape;594;p22"/>
          <p:cNvSpPr/>
          <p:nvPr/>
        </p:nvSpPr>
        <p:spPr>
          <a:xfrm>
            <a:off x="16418919" y="11201400"/>
            <a:ext cx="6232246" cy="618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2525"/>
        </a:solidFill>
      </p:bgPr>
    </p:bg>
    <p:spTree>
      <p:nvGrpSpPr>
        <p:cNvPr id="599" name="Shape 599"/>
        <p:cNvGrpSpPr/>
        <p:nvPr/>
      </p:nvGrpSpPr>
      <p:grpSpPr>
        <a:xfrm>
          <a:off x="0" y="0"/>
          <a:ext cx="0" cy="0"/>
          <a:chOff x="0" y="0"/>
          <a:chExt cx="0" cy="0"/>
        </a:xfrm>
      </p:grpSpPr>
      <p:pic>
        <p:nvPicPr>
          <p:cNvPr descr=" " id="600" name="Google Shape;600;p23"/>
          <p:cNvPicPr preferRelativeResize="0"/>
          <p:nvPr/>
        </p:nvPicPr>
        <p:blipFill rotWithShape="1">
          <a:blip r:embed="rId3">
            <a:alphaModFix/>
          </a:blip>
          <a:srcRect b="0" l="0" r="0" t="0"/>
          <a:stretch/>
        </p:blipFill>
        <p:spPr>
          <a:xfrm>
            <a:off x="0" y="1706860"/>
            <a:ext cx="13857723" cy="12009140"/>
          </a:xfrm>
          <a:prstGeom prst="rect">
            <a:avLst/>
          </a:prstGeom>
          <a:noFill/>
          <a:ln>
            <a:noFill/>
          </a:ln>
        </p:spPr>
      </p:pic>
      <p:pic>
        <p:nvPicPr>
          <p:cNvPr descr=" " id="601" name="Google Shape;601;p23"/>
          <p:cNvPicPr preferRelativeResize="0"/>
          <p:nvPr/>
        </p:nvPicPr>
        <p:blipFill rotWithShape="1">
          <a:blip r:embed="rId4">
            <a:alphaModFix/>
          </a:blip>
          <a:srcRect b="0" l="0" r="0" t="0"/>
          <a:stretch/>
        </p:blipFill>
        <p:spPr>
          <a:xfrm>
            <a:off x="6084060" y="749300"/>
            <a:ext cx="12231629" cy="12230100"/>
          </a:xfrm>
          <a:prstGeom prst="rect">
            <a:avLst/>
          </a:prstGeom>
          <a:noFill/>
          <a:ln>
            <a:noFill/>
          </a:ln>
        </p:spPr>
      </p:pic>
      <p:pic>
        <p:nvPicPr>
          <p:cNvPr descr=" " id="602" name="Google Shape;602;p23"/>
          <p:cNvPicPr preferRelativeResize="0"/>
          <p:nvPr/>
        </p:nvPicPr>
        <p:blipFill rotWithShape="1">
          <a:blip r:embed="rId5">
            <a:alphaModFix/>
          </a:blip>
          <a:srcRect b="0" l="0" r="0" t="0"/>
          <a:stretch/>
        </p:blipFill>
        <p:spPr>
          <a:xfrm>
            <a:off x="1028829" y="698500"/>
            <a:ext cx="292137" cy="5502250"/>
          </a:xfrm>
          <a:prstGeom prst="rect">
            <a:avLst/>
          </a:prstGeom>
          <a:noFill/>
          <a:ln>
            <a:noFill/>
          </a:ln>
        </p:spPr>
      </p:pic>
      <p:pic>
        <p:nvPicPr>
          <p:cNvPr descr=" " id="603" name="Google Shape;603;p23"/>
          <p:cNvPicPr preferRelativeResize="0"/>
          <p:nvPr/>
        </p:nvPicPr>
        <p:blipFill rotWithShape="1">
          <a:blip r:embed="rId6">
            <a:alphaModFix/>
          </a:blip>
          <a:srcRect b="0" l="0" r="0" t="0"/>
          <a:stretch/>
        </p:blipFill>
        <p:spPr>
          <a:xfrm>
            <a:off x="18226778" y="4864100"/>
            <a:ext cx="452178" cy="8518153"/>
          </a:xfrm>
          <a:prstGeom prst="rect">
            <a:avLst/>
          </a:prstGeom>
          <a:noFill/>
          <a:ln>
            <a:noFill/>
          </a:ln>
        </p:spPr>
      </p:pic>
      <p:sp>
        <p:nvSpPr>
          <p:cNvPr id="604" name="Google Shape;604;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p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06" name="Google Shape;606;p23"/>
          <p:cNvSpPr/>
          <p:nvPr/>
        </p:nvSpPr>
        <p:spPr>
          <a:xfrm>
            <a:off x="7443130" y="2006600"/>
            <a:ext cx="9513489" cy="9702800"/>
          </a:xfrm>
          <a:prstGeom prst="roundRect">
            <a:avLst>
              <a:gd fmla="val 1336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3"/>
          <p:cNvSpPr/>
          <p:nvPr/>
        </p:nvSpPr>
        <p:spPr>
          <a:xfrm>
            <a:off x="8086677" y="2819400"/>
            <a:ext cx="8226395" cy="3920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Raleway ExtraBold"/>
              <a:buNone/>
            </a:pPr>
            <a:r>
              <a:rPr b="0" i="0" lang="en-US" sz="8000" u="none" cap="none" strike="noStrike">
                <a:solidFill>
                  <a:srgbClr val="272727"/>
                </a:solidFill>
                <a:latin typeface="Raleway ExtraBold"/>
                <a:ea typeface="Raleway ExtraBold"/>
                <a:cs typeface="Raleway ExtraBold"/>
                <a:sym typeface="Raleway ExtraBold"/>
              </a:rPr>
              <a:t>THANK YOU FOR CHOOSING EATEMP</a:t>
            </a:r>
            <a:endParaRPr b="0" i="0" sz="8000" u="none" cap="none" strike="noStrike">
              <a:solidFill>
                <a:schemeClr val="dk1"/>
              </a:solidFill>
              <a:latin typeface="Calibri"/>
              <a:ea typeface="Calibri"/>
              <a:cs typeface="Calibri"/>
              <a:sym typeface="Calibri"/>
            </a:endParaRPr>
          </a:p>
        </p:txBody>
      </p:sp>
      <p:sp>
        <p:nvSpPr>
          <p:cNvPr id="608" name="Google Shape;608;p23"/>
          <p:cNvSpPr/>
          <p:nvPr/>
        </p:nvSpPr>
        <p:spPr>
          <a:xfrm>
            <a:off x="8188290" y="7010400"/>
            <a:ext cx="8023169" cy="4021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09" name="Google Shape;609;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10" name="Google Shape;610;p23"/>
          <p:cNvPicPr preferRelativeResize="0"/>
          <p:nvPr/>
        </p:nvPicPr>
        <p:blipFill rotWithShape="1">
          <a:blip r:embed="rId9">
            <a:alphaModFix/>
          </a:blip>
          <a:srcRect b="0" l="0" r="0" t="0"/>
          <a:stretch/>
        </p:blipFill>
        <p:spPr>
          <a:xfrm>
            <a:off x="16321540" y="749300"/>
            <a:ext cx="6472851" cy="12966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47" name="Shape 47"/>
        <p:cNvGrpSpPr/>
        <p:nvPr/>
      </p:nvGrpSpPr>
      <p:grpSpPr>
        <a:xfrm>
          <a:off x="0" y="0"/>
          <a:ext cx="0" cy="0"/>
          <a:chOff x="0" y="0"/>
          <a:chExt cx="0" cy="0"/>
        </a:xfrm>
      </p:grpSpPr>
      <p:pic>
        <p:nvPicPr>
          <p:cNvPr descr=" " id="48" name="Google Shape;48;p3"/>
          <p:cNvPicPr preferRelativeResize="0"/>
          <p:nvPr/>
        </p:nvPicPr>
        <p:blipFill rotWithShape="1">
          <a:blip r:embed="rId3">
            <a:alphaModFix/>
          </a:blip>
          <a:srcRect b="0" l="0" r="0" t="0"/>
          <a:stretch/>
        </p:blipFill>
        <p:spPr>
          <a:xfrm>
            <a:off x="0" y="0"/>
            <a:ext cx="24387048" cy="2209800"/>
          </a:xfrm>
          <a:prstGeom prst="rect">
            <a:avLst/>
          </a:prstGeom>
          <a:noFill/>
          <a:ln>
            <a:noFill/>
          </a:ln>
        </p:spPr>
      </p:pic>
      <p:pic>
        <p:nvPicPr>
          <p:cNvPr descr=" " id="49" name="Google Shape;49;p3"/>
          <p:cNvPicPr preferRelativeResize="0"/>
          <p:nvPr/>
        </p:nvPicPr>
        <p:blipFill rotWithShape="1">
          <a:blip r:embed="rId4">
            <a:alphaModFix/>
          </a:blip>
          <a:srcRect b="0" l="0" r="0" t="0"/>
          <a:stretch/>
        </p:blipFill>
        <p:spPr>
          <a:xfrm>
            <a:off x="1016127" y="7734300"/>
            <a:ext cx="2535607" cy="4935618"/>
          </a:xfrm>
          <a:prstGeom prst="rect">
            <a:avLst/>
          </a:prstGeom>
          <a:noFill/>
          <a:ln>
            <a:noFill/>
          </a:ln>
        </p:spPr>
      </p:pic>
      <p:pic>
        <p:nvPicPr>
          <p:cNvPr descr=" " id="50" name="Google Shape;50;p3"/>
          <p:cNvPicPr preferRelativeResize="0"/>
          <p:nvPr/>
        </p:nvPicPr>
        <p:blipFill rotWithShape="1">
          <a:blip r:embed="rId5">
            <a:alphaModFix/>
          </a:blip>
          <a:srcRect b="0" l="0" r="0" t="0"/>
          <a:stretch/>
        </p:blipFill>
        <p:spPr>
          <a:xfrm>
            <a:off x="19941492" y="0"/>
            <a:ext cx="4445556" cy="5359400"/>
          </a:xfrm>
          <a:prstGeom prst="rect">
            <a:avLst/>
          </a:prstGeom>
          <a:noFill/>
          <a:ln>
            <a:noFill/>
          </a:ln>
        </p:spPr>
      </p:pic>
      <p:sp>
        <p:nvSpPr>
          <p:cNvPr id="51" name="Google Shape;51;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p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3" name="Google Shape;53;p3"/>
          <p:cNvSpPr/>
          <p:nvPr/>
        </p:nvSpPr>
        <p:spPr>
          <a:xfrm>
            <a:off x="3835879" y="2463800"/>
            <a:ext cx="17257224" cy="244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TABLE OF CONTENTS</a:t>
            </a:r>
            <a:endParaRPr b="0" i="0" sz="12800" u="none" cap="none" strike="noStrike">
              <a:solidFill>
                <a:schemeClr val="dk1"/>
              </a:solidFill>
              <a:latin typeface="Calibri"/>
              <a:ea typeface="Calibri"/>
              <a:cs typeface="Calibri"/>
              <a:sym typeface="Calibri"/>
            </a:endParaRPr>
          </a:p>
        </p:txBody>
      </p:sp>
      <p:sp>
        <p:nvSpPr>
          <p:cNvPr id="54" name="Google Shape;54;p3"/>
          <p:cNvSpPr/>
          <p:nvPr/>
        </p:nvSpPr>
        <p:spPr>
          <a:xfrm>
            <a:off x="4801200" y="50800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4801200" y="50800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5163195" y="5435600"/>
            <a:ext cx="901813"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01</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6630229" y="52451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6630229" y="5245100"/>
            <a:ext cx="5690311"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INTRODUCTION</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6630229" y="60579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Extraordinary Realm</a:t>
            </a:r>
            <a:endParaRPr b="0" i="0" sz="3200" u="none" cap="none" strike="noStrike">
              <a:solidFill>
                <a:schemeClr val="dk1"/>
              </a:solidFill>
              <a:latin typeface="Calibri"/>
              <a:ea typeface="Calibri"/>
              <a:cs typeface="Calibri"/>
              <a:sym typeface="Calibri"/>
            </a:endParaRPr>
          </a:p>
        </p:txBody>
      </p:sp>
      <p:sp>
        <p:nvSpPr>
          <p:cNvPr id="60" name="Google Shape;60;p3"/>
          <p:cNvSpPr/>
          <p:nvPr/>
        </p:nvSpPr>
        <p:spPr>
          <a:xfrm>
            <a:off x="12269734" y="50800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2269734" y="50800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2612676" y="5435600"/>
            <a:ext cx="939917"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02</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4098762" y="52451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4098762" y="5245100"/>
            <a:ext cx="5690311"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ENCOUNTERS</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4098762" y="60579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Unicorn Sightings</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4801200" y="80645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801200" y="80645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5150494" y="8420100"/>
            <a:ext cx="927216"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03</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6630229" y="82296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6630229" y="8229600"/>
            <a:ext cx="5690311"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WONDERS</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6630229" y="90424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Wishes Granted</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12269734" y="80645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2269734" y="80645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2612676" y="8420100"/>
            <a:ext cx="939917"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04</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4098762" y="82296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4098762" y="8229600"/>
            <a:ext cx="5690311"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MAGIC</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4098762" y="90424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Spellcasting</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4801200" y="110490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801200" y="110490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5150494" y="11404600"/>
            <a:ext cx="927216"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05</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6630229" y="112141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6630229" y="11214100"/>
            <a:ext cx="5690311"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ADVENTURE</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6630229" y="120269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Happily Ever After</a:t>
            </a:r>
            <a:endParaRPr b="0" i="0" sz="3200" u="none" cap="none" strike="noStrike">
              <a:solidFill>
                <a:schemeClr val="dk1"/>
              </a:solidFill>
              <a:latin typeface="Calibri"/>
              <a:ea typeface="Calibri"/>
              <a:cs typeface="Calibri"/>
              <a:sym typeface="Calibri"/>
            </a:endParaRPr>
          </a:p>
        </p:txBody>
      </p:sp>
      <p:sp>
        <p:nvSpPr>
          <p:cNvPr id="84" name="Google Shape;84;p3"/>
          <p:cNvSpPr/>
          <p:nvPr/>
        </p:nvSpPr>
        <p:spPr>
          <a:xfrm>
            <a:off x="12269734" y="110490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2269734" y="11049000"/>
            <a:ext cx="1625803" cy="1625600"/>
          </a:xfrm>
          <a:prstGeom prst="roundRect">
            <a:avLst>
              <a:gd fmla="val 781313" name="adj"/>
            </a:avLst>
          </a:prstGeom>
          <a:solidFill>
            <a:srgbClr val="D145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12606326" y="11404600"/>
            <a:ext cx="952619"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06</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14098762" y="11214100"/>
            <a:ext cx="5487086"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4098762" y="11214100"/>
            <a:ext cx="5690311"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CONCLUSION</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4098762" y="12026900"/>
            <a:ext cx="5622569" cy="618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94" name="Shape 94"/>
        <p:cNvGrpSpPr/>
        <p:nvPr/>
      </p:nvGrpSpPr>
      <p:grpSpPr>
        <a:xfrm>
          <a:off x="0" y="0"/>
          <a:ext cx="0" cy="0"/>
          <a:chOff x="0" y="0"/>
          <a:chExt cx="0" cy="0"/>
        </a:xfrm>
      </p:grpSpPr>
      <p:pic>
        <p:nvPicPr>
          <p:cNvPr descr=" " id="95" name="Google Shape;95;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6" name="Google Shape;96;p4"/>
          <p:cNvPicPr preferRelativeResize="0"/>
          <p:nvPr/>
        </p:nvPicPr>
        <p:blipFill rotWithShape="1">
          <a:blip r:embed="rId4">
            <a:alphaModFix/>
          </a:blip>
          <a:srcRect b="0" l="0" r="0" t="0"/>
          <a:stretch/>
        </p:blipFill>
        <p:spPr>
          <a:xfrm>
            <a:off x="0" y="3891536"/>
            <a:ext cx="9500787" cy="9499600"/>
          </a:xfrm>
          <a:prstGeom prst="rect">
            <a:avLst/>
          </a:prstGeom>
          <a:noFill/>
          <a:ln>
            <a:noFill/>
          </a:ln>
        </p:spPr>
      </p:pic>
      <p:pic>
        <p:nvPicPr>
          <p:cNvPr descr=" " id="97" name="Google Shape;97;p4"/>
          <p:cNvPicPr preferRelativeResize="0"/>
          <p:nvPr/>
        </p:nvPicPr>
        <p:blipFill rotWithShape="1">
          <a:blip r:embed="rId5">
            <a:alphaModFix/>
          </a:blip>
          <a:srcRect b="0" l="0" r="0" t="0"/>
          <a:stretch/>
        </p:blipFill>
        <p:spPr>
          <a:xfrm>
            <a:off x="15616602" y="8794750"/>
            <a:ext cx="3810476" cy="3797300"/>
          </a:xfrm>
          <a:prstGeom prst="rect">
            <a:avLst/>
          </a:prstGeom>
          <a:noFill/>
          <a:ln>
            <a:noFill/>
          </a:ln>
        </p:spPr>
      </p:pic>
      <p:pic>
        <p:nvPicPr>
          <p:cNvPr descr=" " id="98" name="Google Shape;98;p4"/>
          <p:cNvPicPr preferRelativeResize="0"/>
          <p:nvPr/>
        </p:nvPicPr>
        <p:blipFill rotWithShape="1">
          <a:blip r:embed="rId6">
            <a:alphaModFix/>
          </a:blip>
          <a:srcRect b="0" l="0" r="0" t="0"/>
          <a:stretch/>
        </p:blipFill>
        <p:spPr>
          <a:xfrm>
            <a:off x="1028829" y="698500"/>
            <a:ext cx="292137" cy="292100"/>
          </a:xfrm>
          <a:prstGeom prst="rect">
            <a:avLst/>
          </a:prstGeom>
          <a:noFill/>
          <a:ln>
            <a:noFill/>
          </a:ln>
        </p:spPr>
      </p:pic>
      <p:pic>
        <p:nvPicPr>
          <p:cNvPr descr=" " id="99" name="Google Shape;99;p4"/>
          <p:cNvPicPr preferRelativeResize="0"/>
          <p:nvPr/>
        </p:nvPicPr>
        <p:blipFill rotWithShape="1">
          <a:blip r:embed="rId7">
            <a:alphaModFix/>
          </a:blip>
          <a:srcRect b="0" l="0" r="0" t="0"/>
          <a:stretch/>
        </p:blipFill>
        <p:spPr>
          <a:xfrm>
            <a:off x="1028829" y="2435563"/>
            <a:ext cx="292137" cy="292100"/>
          </a:xfrm>
          <a:prstGeom prst="rect">
            <a:avLst/>
          </a:prstGeom>
          <a:noFill/>
          <a:ln>
            <a:noFill/>
          </a:ln>
        </p:spPr>
      </p:pic>
      <p:pic>
        <p:nvPicPr>
          <p:cNvPr descr=" " id="100" name="Google Shape;100;p4"/>
          <p:cNvPicPr preferRelativeResize="0"/>
          <p:nvPr/>
        </p:nvPicPr>
        <p:blipFill rotWithShape="1">
          <a:blip r:embed="rId8">
            <a:alphaModFix/>
          </a:blip>
          <a:srcRect b="0" l="0" r="0" t="0"/>
          <a:stretch/>
        </p:blipFill>
        <p:spPr>
          <a:xfrm>
            <a:off x="1028829" y="4171581"/>
            <a:ext cx="292137" cy="292097"/>
          </a:xfrm>
          <a:prstGeom prst="rect">
            <a:avLst/>
          </a:prstGeom>
          <a:noFill/>
          <a:ln>
            <a:noFill/>
          </a:ln>
        </p:spPr>
      </p:pic>
      <p:pic>
        <p:nvPicPr>
          <p:cNvPr descr=" " id="101" name="Google Shape;101;p4"/>
          <p:cNvPicPr preferRelativeResize="0"/>
          <p:nvPr/>
        </p:nvPicPr>
        <p:blipFill rotWithShape="1">
          <a:blip r:embed="rId9">
            <a:alphaModFix/>
          </a:blip>
          <a:srcRect b="0" l="0" r="0" t="0"/>
          <a:stretch/>
        </p:blipFill>
        <p:spPr>
          <a:xfrm>
            <a:off x="1028829" y="5908644"/>
            <a:ext cx="292137" cy="292100"/>
          </a:xfrm>
          <a:prstGeom prst="rect">
            <a:avLst/>
          </a:prstGeom>
          <a:noFill/>
          <a:ln>
            <a:noFill/>
          </a:ln>
        </p:spPr>
      </p:pic>
      <p:pic>
        <p:nvPicPr>
          <p:cNvPr descr=" " id="102" name="Google Shape;102;p4"/>
          <p:cNvPicPr preferRelativeResize="0"/>
          <p:nvPr/>
        </p:nvPicPr>
        <p:blipFill rotWithShape="1">
          <a:blip r:embed="rId10">
            <a:alphaModFix/>
          </a:blip>
          <a:srcRect b="0" l="0" r="0" t="0"/>
          <a:stretch/>
        </p:blipFill>
        <p:spPr>
          <a:xfrm>
            <a:off x="22380197" y="4864100"/>
            <a:ext cx="452178" cy="452121"/>
          </a:xfrm>
          <a:prstGeom prst="rect">
            <a:avLst/>
          </a:prstGeom>
          <a:noFill/>
          <a:ln>
            <a:noFill/>
          </a:ln>
        </p:spPr>
      </p:pic>
      <p:pic>
        <p:nvPicPr>
          <p:cNvPr descr=" " id="103" name="Google Shape;103;p4"/>
          <p:cNvPicPr preferRelativeResize="0"/>
          <p:nvPr/>
        </p:nvPicPr>
        <p:blipFill rotWithShape="1">
          <a:blip r:embed="rId11">
            <a:alphaModFix/>
          </a:blip>
          <a:srcRect b="0" l="0" r="0" t="0"/>
          <a:stretch/>
        </p:blipFill>
        <p:spPr>
          <a:xfrm>
            <a:off x="22380197" y="7552779"/>
            <a:ext cx="452178" cy="452121"/>
          </a:xfrm>
          <a:prstGeom prst="rect">
            <a:avLst/>
          </a:prstGeom>
          <a:noFill/>
          <a:ln>
            <a:noFill/>
          </a:ln>
        </p:spPr>
      </p:pic>
      <p:pic>
        <p:nvPicPr>
          <p:cNvPr descr=" " id="104" name="Google Shape;104;p4"/>
          <p:cNvPicPr preferRelativeResize="0"/>
          <p:nvPr/>
        </p:nvPicPr>
        <p:blipFill rotWithShape="1">
          <a:blip r:embed="rId12">
            <a:alphaModFix/>
          </a:blip>
          <a:srcRect b="0" l="0" r="0" t="0"/>
          <a:stretch/>
        </p:blipFill>
        <p:spPr>
          <a:xfrm>
            <a:off x="22380197" y="10241446"/>
            <a:ext cx="452178" cy="452115"/>
          </a:xfrm>
          <a:prstGeom prst="rect">
            <a:avLst/>
          </a:prstGeom>
          <a:noFill/>
          <a:ln>
            <a:noFill/>
          </a:ln>
        </p:spPr>
      </p:pic>
      <p:pic>
        <p:nvPicPr>
          <p:cNvPr descr=" " id="105" name="Google Shape;105;p4"/>
          <p:cNvPicPr preferRelativeResize="0"/>
          <p:nvPr/>
        </p:nvPicPr>
        <p:blipFill rotWithShape="1">
          <a:blip r:embed="rId13">
            <a:alphaModFix/>
          </a:blip>
          <a:srcRect b="0" l="0" r="0" t="0"/>
          <a:stretch/>
        </p:blipFill>
        <p:spPr>
          <a:xfrm>
            <a:off x="22380197" y="12930125"/>
            <a:ext cx="452178" cy="452121"/>
          </a:xfrm>
          <a:prstGeom prst="rect">
            <a:avLst/>
          </a:prstGeom>
          <a:noFill/>
          <a:ln>
            <a:noFill/>
          </a:ln>
        </p:spPr>
      </p:pic>
      <p:sp>
        <p:nvSpPr>
          <p:cNvPr id="106" name="Google Shape;106;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p4"/>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108" name="Google Shape;108;p4"/>
          <p:cNvSpPr/>
          <p:nvPr/>
        </p:nvSpPr>
        <p:spPr>
          <a:xfrm>
            <a:off x="5944343" y="5270500"/>
            <a:ext cx="12511064"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5673376" y="5270500"/>
            <a:ext cx="13052998" cy="244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Raleway ExtraBold"/>
              <a:buNone/>
            </a:pPr>
            <a:r>
              <a:rPr b="0" i="0" lang="en-US" sz="12800" u="none" cap="none" strike="noStrike">
                <a:solidFill>
                  <a:srgbClr val="272727"/>
                </a:solidFill>
                <a:latin typeface="Raleway ExtraBold"/>
                <a:ea typeface="Raleway ExtraBold"/>
                <a:cs typeface="Raleway ExtraBold"/>
                <a:sym typeface="Raleway ExtraBold"/>
              </a:rPr>
              <a:t>INTRODUCTION</a:t>
            </a:r>
            <a:endParaRPr b="0" i="0" sz="12800" u="none" cap="none" strike="noStrike">
              <a:solidFill>
                <a:schemeClr val="dk1"/>
              </a:solidFill>
              <a:latin typeface="Calibri"/>
              <a:ea typeface="Calibri"/>
              <a:cs typeface="Calibri"/>
              <a:sym typeface="Calibri"/>
            </a:endParaRPr>
          </a:p>
        </p:txBody>
      </p:sp>
      <p:sp>
        <p:nvSpPr>
          <p:cNvPr id="110" name="Google Shape;110;p4"/>
          <p:cNvSpPr/>
          <p:nvPr/>
        </p:nvSpPr>
        <p:spPr>
          <a:xfrm>
            <a:off x="5876601" y="7480300"/>
            <a:ext cx="12646547" cy="1100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115" name="Shape 115"/>
        <p:cNvGrpSpPr/>
        <p:nvPr/>
      </p:nvGrpSpPr>
      <p:grpSpPr>
        <a:xfrm>
          <a:off x="0" y="0"/>
          <a:ext cx="0" cy="0"/>
          <a:chOff x="0" y="0"/>
          <a:chExt cx="0" cy="0"/>
        </a:xfrm>
      </p:grpSpPr>
      <p:sp>
        <p:nvSpPr>
          <p:cNvPr id="116" name="Google Shape;116;p5"/>
          <p:cNvSpPr/>
          <p:nvPr/>
        </p:nvSpPr>
        <p:spPr>
          <a:xfrm>
            <a:off x="0" y="0"/>
            <a:ext cx="24387048" cy="13716000"/>
          </a:xfrm>
          <a:prstGeom prst="rect">
            <a:avLst/>
          </a:prstGeom>
          <a:solidFill>
            <a:srgbClr val="2A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5"/>
          <p:cNvPicPr preferRelativeResize="0"/>
          <p:nvPr/>
        </p:nvPicPr>
        <p:blipFill rotWithShape="1">
          <a:blip r:embed="rId3">
            <a:alphaModFix/>
          </a:blip>
          <a:srcRect b="0" l="0" r="0" t="0"/>
          <a:stretch/>
        </p:blipFill>
        <p:spPr>
          <a:xfrm>
            <a:off x="0" y="0"/>
            <a:ext cx="6972573" cy="7184492"/>
          </a:xfrm>
          <a:prstGeom prst="rect">
            <a:avLst/>
          </a:prstGeom>
          <a:noFill/>
          <a:ln>
            <a:noFill/>
          </a:ln>
        </p:spPr>
      </p:pic>
      <p:pic>
        <p:nvPicPr>
          <p:cNvPr descr=" " id="118" name="Google Shape;118;p5"/>
          <p:cNvPicPr preferRelativeResize="0"/>
          <p:nvPr/>
        </p:nvPicPr>
        <p:blipFill rotWithShape="1">
          <a:blip r:embed="rId4">
            <a:alphaModFix/>
          </a:blip>
          <a:srcRect b="0" l="0" r="0" t="0"/>
          <a:stretch/>
        </p:blipFill>
        <p:spPr>
          <a:xfrm>
            <a:off x="1397175" y="8420100"/>
            <a:ext cx="189581" cy="3570703"/>
          </a:xfrm>
          <a:prstGeom prst="rect">
            <a:avLst/>
          </a:prstGeom>
          <a:noFill/>
          <a:ln>
            <a:noFill/>
          </a:ln>
        </p:spPr>
      </p:pic>
      <p:pic>
        <p:nvPicPr>
          <p:cNvPr descr=" " id="119" name="Google Shape;119;p5"/>
          <p:cNvPicPr preferRelativeResize="0"/>
          <p:nvPr/>
        </p:nvPicPr>
        <p:blipFill rotWithShape="1">
          <a:blip r:embed="rId5">
            <a:alphaModFix/>
          </a:blip>
          <a:srcRect b="0" l="0" r="0" t="0"/>
          <a:stretch/>
        </p:blipFill>
        <p:spPr>
          <a:xfrm>
            <a:off x="18722140" y="825500"/>
            <a:ext cx="4560298" cy="2341637"/>
          </a:xfrm>
          <a:prstGeom prst="rect">
            <a:avLst/>
          </a:prstGeom>
          <a:noFill/>
          <a:ln>
            <a:noFill/>
          </a:ln>
        </p:spPr>
      </p:pic>
      <p:pic>
        <p:nvPicPr>
          <p:cNvPr descr=" " id="120" name="Google Shape;120;p5"/>
          <p:cNvPicPr preferRelativeResize="0"/>
          <p:nvPr/>
        </p:nvPicPr>
        <p:blipFill rotWithShape="1">
          <a:blip r:embed="rId6">
            <a:alphaModFix/>
          </a:blip>
          <a:srcRect b="0" l="0" r="0" t="0"/>
          <a:stretch/>
        </p:blipFill>
        <p:spPr>
          <a:xfrm>
            <a:off x="19471534" y="10731500"/>
            <a:ext cx="4915514" cy="2984500"/>
          </a:xfrm>
          <a:prstGeom prst="rect">
            <a:avLst/>
          </a:prstGeom>
          <a:noFill/>
          <a:ln>
            <a:noFill/>
          </a:ln>
        </p:spPr>
      </p:pic>
      <p:sp>
        <p:nvSpPr>
          <p:cNvPr id="121" name="Google Shape;121;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p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23" name="Google Shape;123;p5"/>
          <p:cNvSpPr/>
          <p:nvPr/>
        </p:nvSpPr>
        <p:spPr>
          <a:xfrm>
            <a:off x="2959470" y="3949700"/>
            <a:ext cx="18514681" cy="1532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leway ExtraBold"/>
              <a:buNone/>
            </a:pPr>
            <a:r>
              <a:rPr b="0" i="0" lang="en-US" sz="8000" u="none" cap="none" strike="noStrike">
                <a:solidFill>
                  <a:srgbClr val="FFFFFF"/>
                </a:solidFill>
                <a:latin typeface="Raleway ExtraBold"/>
                <a:ea typeface="Raleway ExtraBold"/>
                <a:cs typeface="Raleway ExtraBold"/>
                <a:sym typeface="Raleway ExtraBold"/>
              </a:rPr>
              <a:t>THE REALM OF THE EXTRAORDINARY</a:t>
            </a:r>
            <a:endParaRPr b="0" i="0" sz="8000" u="none" cap="none" strike="noStrike">
              <a:solidFill>
                <a:schemeClr val="dk1"/>
              </a:solidFill>
              <a:latin typeface="Calibri"/>
              <a:ea typeface="Calibri"/>
              <a:cs typeface="Calibri"/>
              <a:sym typeface="Calibri"/>
            </a:endParaRPr>
          </a:p>
        </p:txBody>
      </p:sp>
      <p:sp>
        <p:nvSpPr>
          <p:cNvPr id="124" name="Google Shape;124;p5"/>
          <p:cNvSpPr/>
          <p:nvPr/>
        </p:nvSpPr>
        <p:spPr>
          <a:xfrm>
            <a:off x="2959470" y="5943600"/>
            <a:ext cx="8861474" cy="496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5" name="Google Shape;125;p5"/>
          <p:cNvSpPr/>
          <p:nvPr/>
        </p:nvSpPr>
        <p:spPr>
          <a:xfrm>
            <a:off x="12701588" y="5943600"/>
            <a:ext cx="8861474" cy="4961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130" name="Shape 130"/>
        <p:cNvGrpSpPr/>
        <p:nvPr/>
      </p:nvGrpSpPr>
      <p:grpSpPr>
        <a:xfrm>
          <a:off x="0" y="0"/>
          <a:ext cx="0" cy="0"/>
          <a:chOff x="0" y="0"/>
          <a:chExt cx="0" cy="0"/>
        </a:xfrm>
      </p:grpSpPr>
      <p:pic>
        <p:nvPicPr>
          <p:cNvPr descr=" " id="131" name="Google Shape;131;p6"/>
          <p:cNvPicPr preferRelativeResize="0"/>
          <p:nvPr/>
        </p:nvPicPr>
        <p:blipFill rotWithShape="1">
          <a:blip r:embed="rId3">
            <a:alphaModFix/>
          </a:blip>
          <a:srcRect b="0" l="0" r="0" t="0"/>
          <a:stretch/>
        </p:blipFill>
        <p:spPr>
          <a:xfrm>
            <a:off x="0" y="7727"/>
            <a:ext cx="3340790" cy="13708273"/>
          </a:xfrm>
          <a:prstGeom prst="rect">
            <a:avLst/>
          </a:prstGeom>
          <a:noFill/>
          <a:ln>
            <a:noFill/>
          </a:ln>
        </p:spPr>
      </p:pic>
      <p:pic>
        <p:nvPicPr>
          <p:cNvPr descr=" " id="132" name="Google Shape;132;p6"/>
          <p:cNvPicPr preferRelativeResize="0"/>
          <p:nvPr/>
        </p:nvPicPr>
        <p:blipFill rotWithShape="1">
          <a:blip r:embed="rId4">
            <a:alphaModFix/>
          </a:blip>
          <a:srcRect b="0" l="0" r="0" t="0"/>
          <a:stretch/>
        </p:blipFill>
        <p:spPr>
          <a:xfrm>
            <a:off x="22716789" y="12198350"/>
            <a:ext cx="1670259" cy="1517650"/>
          </a:xfrm>
          <a:prstGeom prst="rect">
            <a:avLst/>
          </a:prstGeom>
          <a:noFill/>
          <a:ln>
            <a:noFill/>
          </a:ln>
        </p:spPr>
      </p:pic>
      <p:pic>
        <p:nvPicPr>
          <p:cNvPr descr=" " id="133" name="Google Shape;133;p6"/>
          <p:cNvPicPr preferRelativeResize="0"/>
          <p:nvPr/>
        </p:nvPicPr>
        <p:blipFill rotWithShape="1">
          <a:blip r:embed="rId5">
            <a:alphaModFix/>
          </a:blip>
          <a:srcRect b="0" l="0" r="0" t="0"/>
          <a:stretch/>
        </p:blipFill>
        <p:spPr>
          <a:xfrm>
            <a:off x="4178822" y="9813925"/>
            <a:ext cx="1198579" cy="3409063"/>
          </a:xfrm>
          <a:prstGeom prst="rect">
            <a:avLst/>
          </a:prstGeom>
          <a:noFill/>
          <a:ln>
            <a:noFill/>
          </a:ln>
        </p:spPr>
      </p:pic>
      <p:pic>
        <p:nvPicPr>
          <p:cNvPr descr=" " id="134" name="Google Shape;134;p6"/>
          <p:cNvPicPr preferRelativeResize="0"/>
          <p:nvPr/>
        </p:nvPicPr>
        <p:blipFill rotWithShape="1">
          <a:blip r:embed="rId6">
            <a:alphaModFix/>
          </a:blip>
          <a:srcRect b="0" l="0" r="0" t="0"/>
          <a:stretch/>
        </p:blipFill>
        <p:spPr>
          <a:xfrm>
            <a:off x="12502939" y="6940135"/>
            <a:ext cx="92961" cy="1750839"/>
          </a:xfrm>
          <a:prstGeom prst="rect">
            <a:avLst/>
          </a:prstGeom>
          <a:noFill/>
          <a:ln>
            <a:noFill/>
          </a:ln>
        </p:spPr>
      </p:pic>
      <p:pic>
        <p:nvPicPr>
          <p:cNvPr descr=" " id="135" name="Google Shape;135;p6"/>
          <p:cNvPicPr preferRelativeResize="0"/>
          <p:nvPr/>
        </p:nvPicPr>
        <p:blipFill rotWithShape="1">
          <a:blip r:embed="rId7">
            <a:alphaModFix/>
          </a:blip>
          <a:srcRect b="0" l="0" r="0" t="0"/>
          <a:stretch/>
        </p:blipFill>
        <p:spPr>
          <a:xfrm>
            <a:off x="4453413" y="482600"/>
            <a:ext cx="92958" cy="1750839"/>
          </a:xfrm>
          <a:prstGeom prst="rect">
            <a:avLst/>
          </a:prstGeom>
          <a:noFill/>
          <a:ln>
            <a:noFill/>
          </a:ln>
        </p:spPr>
      </p:pic>
      <p:pic>
        <p:nvPicPr>
          <p:cNvPr descr=" " id="136" name="Google Shape;136;p6"/>
          <p:cNvPicPr preferRelativeResize="0"/>
          <p:nvPr/>
        </p:nvPicPr>
        <p:blipFill rotWithShape="1">
          <a:blip r:embed="rId8">
            <a:alphaModFix/>
          </a:blip>
          <a:srcRect b="0" l="0" r="0" t="0"/>
          <a:stretch/>
        </p:blipFill>
        <p:spPr>
          <a:xfrm>
            <a:off x="0" y="0"/>
            <a:ext cx="5487188" cy="6680299"/>
          </a:xfrm>
          <a:prstGeom prst="rect">
            <a:avLst/>
          </a:prstGeom>
          <a:noFill/>
          <a:ln>
            <a:noFill/>
          </a:ln>
        </p:spPr>
      </p:pic>
      <p:sp>
        <p:nvSpPr>
          <p:cNvPr id="137" name="Google Shape;137;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p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39" name="Google Shape;139;p6"/>
          <p:cNvPicPr preferRelativeResize="0"/>
          <p:nvPr/>
        </p:nvPicPr>
        <p:blipFill rotWithShape="1">
          <a:blip r:embed="rId10">
            <a:alphaModFix/>
          </a:blip>
          <a:srcRect b="0" l="0" r="0" t="0"/>
          <a:stretch/>
        </p:blipFill>
        <p:spPr>
          <a:xfrm>
            <a:off x="1498787" y="927100"/>
            <a:ext cx="9958045" cy="11684000"/>
          </a:xfrm>
          <a:prstGeom prst="rect">
            <a:avLst/>
          </a:prstGeom>
          <a:noFill/>
          <a:ln>
            <a:noFill/>
          </a:ln>
        </p:spPr>
      </p:pic>
      <p:sp>
        <p:nvSpPr>
          <p:cNvPr id="140" name="Google Shape;140;p6"/>
          <p:cNvSpPr/>
          <p:nvPr/>
        </p:nvSpPr>
        <p:spPr>
          <a:xfrm>
            <a:off x="13273159" y="3733800"/>
            <a:ext cx="8611676"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6"/>
          <p:cNvPicPr preferRelativeResize="0"/>
          <p:nvPr/>
        </p:nvPicPr>
        <p:blipFill rotWithShape="1">
          <a:blip r:embed="rId11">
            <a:alphaModFix/>
          </a:blip>
          <a:srcRect b="0" l="0" r="0" t="0"/>
          <a:stretch/>
        </p:blipFill>
        <p:spPr>
          <a:xfrm>
            <a:off x="13273159" y="4795924"/>
            <a:ext cx="1625803" cy="1203145"/>
          </a:xfrm>
          <a:prstGeom prst="rect">
            <a:avLst/>
          </a:prstGeom>
          <a:noFill/>
          <a:ln>
            <a:noFill/>
          </a:ln>
        </p:spPr>
      </p:pic>
      <p:sp>
        <p:nvSpPr>
          <p:cNvPr id="142" name="Google Shape;142;p6"/>
          <p:cNvSpPr/>
          <p:nvPr/>
        </p:nvSpPr>
        <p:spPr>
          <a:xfrm>
            <a:off x="15305413" y="3733800"/>
            <a:ext cx="657942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15305413" y="3733800"/>
            <a:ext cx="6782648"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15305413" y="4648200"/>
            <a:ext cx="6714906" cy="2548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5" name="Google Shape;145;p6"/>
          <p:cNvSpPr/>
          <p:nvPr/>
        </p:nvSpPr>
        <p:spPr>
          <a:xfrm>
            <a:off x="13273159" y="7886700"/>
            <a:ext cx="8611676"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p6"/>
          <p:cNvPicPr preferRelativeResize="0"/>
          <p:nvPr/>
        </p:nvPicPr>
        <p:blipFill rotWithShape="1">
          <a:blip r:embed="rId12">
            <a:alphaModFix/>
          </a:blip>
          <a:srcRect b="0" l="0" r="0" t="0"/>
          <a:stretch/>
        </p:blipFill>
        <p:spPr>
          <a:xfrm>
            <a:off x="13273159" y="8707431"/>
            <a:ext cx="1625803" cy="1203337"/>
          </a:xfrm>
          <a:prstGeom prst="rect">
            <a:avLst/>
          </a:prstGeom>
          <a:noFill/>
          <a:ln>
            <a:noFill/>
          </a:ln>
        </p:spPr>
      </p:pic>
      <p:sp>
        <p:nvSpPr>
          <p:cNvPr id="147" name="Google Shape;147;p6"/>
          <p:cNvSpPr/>
          <p:nvPr/>
        </p:nvSpPr>
        <p:spPr>
          <a:xfrm>
            <a:off x="15305413" y="7886700"/>
            <a:ext cx="6579422"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15305413" y="7886700"/>
            <a:ext cx="6782648"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DRAGON TAMING</a:t>
            </a:r>
            <a:endParaRPr b="0" i="0" sz="4800" u="none" cap="none" strike="noStrike">
              <a:solidFill>
                <a:schemeClr val="dk1"/>
              </a:solidFill>
              <a:latin typeface="Calibri"/>
              <a:ea typeface="Calibri"/>
              <a:cs typeface="Calibri"/>
              <a:sym typeface="Calibri"/>
            </a:endParaRPr>
          </a:p>
        </p:txBody>
      </p:sp>
      <p:sp>
        <p:nvSpPr>
          <p:cNvPr id="149" name="Google Shape;149;p6"/>
          <p:cNvSpPr/>
          <p:nvPr/>
        </p:nvSpPr>
        <p:spPr>
          <a:xfrm>
            <a:off x="15305413" y="8801100"/>
            <a:ext cx="6714906" cy="2065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154" name="Shape 154"/>
        <p:cNvGrpSpPr/>
        <p:nvPr/>
      </p:nvGrpSpPr>
      <p:grpSpPr>
        <a:xfrm>
          <a:off x="0" y="0"/>
          <a:ext cx="0" cy="0"/>
          <a:chOff x="0" y="0"/>
          <a:chExt cx="0" cy="0"/>
        </a:xfrm>
      </p:grpSpPr>
      <p:pic>
        <p:nvPicPr>
          <p:cNvPr descr=" " id="155" name="Google Shape;155;p7"/>
          <p:cNvPicPr preferRelativeResize="0"/>
          <p:nvPr/>
        </p:nvPicPr>
        <p:blipFill rotWithShape="1">
          <a:blip r:embed="rId3">
            <a:alphaModFix/>
          </a:blip>
          <a:srcRect b="0" l="0" r="0" t="0"/>
          <a:stretch/>
        </p:blipFill>
        <p:spPr>
          <a:xfrm>
            <a:off x="0" y="0"/>
            <a:ext cx="24387048" cy="2209800"/>
          </a:xfrm>
          <a:prstGeom prst="rect">
            <a:avLst/>
          </a:prstGeom>
          <a:noFill/>
          <a:ln>
            <a:noFill/>
          </a:ln>
        </p:spPr>
      </p:pic>
      <p:pic>
        <p:nvPicPr>
          <p:cNvPr descr=" " id="156" name="Google Shape;156;p7"/>
          <p:cNvPicPr preferRelativeResize="0"/>
          <p:nvPr/>
        </p:nvPicPr>
        <p:blipFill rotWithShape="1">
          <a:blip r:embed="rId4">
            <a:alphaModFix/>
          </a:blip>
          <a:srcRect b="0" l="0" r="0" t="0"/>
          <a:stretch/>
        </p:blipFill>
        <p:spPr>
          <a:xfrm>
            <a:off x="1016127" y="7734300"/>
            <a:ext cx="2535607" cy="4935618"/>
          </a:xfrm>
          <a:prstGeom prst="rect">
            <a:avLst/>
          </a:prstGeom>
          <a:noFill/>
          <a:ln>
            <a:noFill/>
          </a:ln>
        </p:spPr>
      </p:pic>
      <p:pic>
        <p:nvPicPr>
          <p:cNvPr descr=" " id="157" name="Google Shape;157;p7"/>
          <p:cNvPicPr preferRelativeResize="0"/>
          <p:nvPr/>
        </p:nvPicPr>
        <p:blipFill rotWithShape="1">
          <a:blip r:embed="rId5">
            <a:alphaModFix/>
          </a:blip>
          <a:srcRect b="0" l="0" r="0" t="0"/>
          <a:stretch/>
        </p:blipFill>
        <p:spPr>
          <a:xfrm>
            <a:off x="19941492" y="0"/>
            <a:ext cx="4445556" cy="5359400"/>
          </a:xfrm>
          <a:prstGeom prst="rect">
            <a:avLst/>
          </a:prstGeom>
          <a:noFill/>
          <a:ln>
            <a:noFill/>
          </a:ln>
        </p:spPr>
      </p:pic>
      <p:sp>
        <p:nvSpPr>
          <p:cNvPr id="158" name="Google Shape;15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60" name="Google Shape;160;p7"/>
          <p:cNvSpPr/>
          <p:nvPr/>
        </p:nvSpPr>
        <p:spPr>
          <a:xfrm>
            <a:off x="3543743" y="3009900"/>
            <a:ext cx="8129016" cy="971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a:off x="4458257" y="3009900"/>
            <a:ext cx="6299987" cy="7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p:nvPr/>
        </p:nvSpPr>
        <p:spPr>
          <a:xfrm>
            <a:off x="4458257" y="3009900"/>
            <a:ext cx="6503213"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UNICORN SIGHTINGS</a:t>
            </a:r>
            <a:endParaRPr b="0" i="0" sz="4800" u="none" cap="none" strike="noStrike">
              <a:solidFill>
                <a:schemeClr val="dk1"/>
              </a:solidFill>
              <a:latin typeface="Calibri"/>
              <a:ea typeface="Calibri"/>
              <a:cs typeface="Calibri"/>
              <a:sym typeface="Calibri"/>
            </a:endParaRPr>
          </a:p>
        </p:txBody>
      </p:sp>
      <p:sp>
        <p:nvSpPr>
          <p:cNvPr id="163" name="Google Shape;163;p7"/>
          <p:cNvSpPr/>
          <p:nvPr/>
        </p:nvSpPr>
        <p:spPr>
          <a:xfrm>
            <a:off x="3543743" y="4330700"/>
            <a:ext cx="812901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7"/>
          <p:cNvSpPr/>
          <p:nvPr/>
        </p:nvSpPr>
        <p:spPr>
          <a:xfrm>
            <a:off x="3476001" y="4330700"/>
            <a:ext cx="8264500" cy="1583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5" name="Google Shape;165;p7"/>
          <p:cNvPicPr preferRelativeResize="0"/>
          <p:nvPr/>
        </p:nvPicPr>
        <p:blipFill rotWithShape="1">
          <a:blip r:embed="rId7">
            <a:alphaModFix/>
          </a:blip>
          <a:srcRect b="0" l="0" r="0" t="0"/>
          <a:stretch/>
        </p:blipFill>
        <p:spPr>
          <a:xfrm>
            <a:off x="3543743" y="6388100"/>
            <a:ext cx="8129016" cy="6337300"/>
          </a:xfrm>
          <a:prstGeom prst="rect">
            <a:avLst/>
          </a:prstGeom>
          <a:noFill/>
          <a:ln>
            <a:noFill/>
          </a:ln>
        </p:spPr>
      </p:pic>
      <p:sp>
        <p:nvSpPr>
          <p:cNvPr id="166" name="Google Shape;166;p7"/>
          <p:cNvSpPr/>
          <p:nvPr/>
        </p:nvSpPr>
        <p:spPr>
          <a:xfrm>
            <a:off x="12663483" y="3009900"/>
            <a:ext cx="8129016" cy="971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
          <p:cNvSpPr/>
          <p:nvPr/>
        </p:nvSpPr>
        <p:spPr>
          <a:xfrm>
            <a:off x="14174972" y="3009900"/>
            <a:ext cx="5106038" cy="71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
          <p:cNvSpPr/>
          <p:nvPr/>
        </p:nvSpPr>
        <p:spPr>
          <a:xfrm>
            <a:off x="14174972" y="3009900"/>
            <a:ext cx="5309264"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DRAGON TAMING</a:t>
            </a:r>
            <a:endParaRPr b="0" i="0" sz="4800" u="none" cap="none" strike="noStrike">
              <a:solidFill>
                <a:schemeClr val="dk1"/>
              </a:solidFill>
              <a:latin typeface="Calibri"/>
              <a:ea typeface="Calibri"/>
              <a:cs typeface="Calibri"/>
              <a:sym typeface="Calibri"/>
            </a:endParaRPr>
          </a:p>
        </p:txBody>
      </p:sp>
      <p:sp>
        <p:nvSpPr>
          <p:cNvPr id="169" name="Google Shape;169;p7"/>
          <p:cNvSpPr/>
          <p:nvPr/>
        </p:nvSpPr>
        <p:spPr>
          <a:xfrm>
            <a:off x="12663483" y="4330700"/>
            <a:ext cx="812901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7"/>
          <p:cNvSpPr/>
          <p:nvPr/>
        </p:nvSpPr>
        <p:spPr>
          <a:xfrm>
            <a:off x="12595741" y="4330700"/>
            <a:ext cx="8264500" cy="1583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leway"/>
              <a:buNone/>
            </a:pPr>
            <a:r>
              <a:rPr b="0" i="0" lang="en-US" sz="3200" u="none" cap="none" strike="noStrike">
                <a:solidFill>
                  <a:srgbClr val="0E0E0E"/>
                </a:solidFill>
                <a:latin typeface="Raleway"/>
                <a:ea typeface="Raleway"/>
                <a:cs typeface="Raleway"/>
                <a:sym typeface="Raleway"/>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1" name="Google Shape;171;p7"/>
          <p:cNvPicPr preferRelativeResize="0"/>
          <p:nvPr/>
        </p:nvPicPr>
        <p:blipFill rotWithShape="1">
          <a:blip r:embed="rId8">
            <a:alphaModFix/>
          </a:blip>
          <a:srcRect b="0" l="0" r="0" t="0"/>
          <a:stretch/>
        </p:blipFill>
        <p:spPr>
          <a:xfrm>
            <a:off x="12663483" y="6388100"/>
            <a:ext cx="8129016" cy="633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176" name="Shape 176"/>
        <p:cNvGrpSpPr/>
        <p:nvPr/>
      </p:nvGrpSpPr>
      <p:grpSpPr>
        <a:xfrm>
          <a:off x="0" y="0"/>
          <a:ext cx="0" cy="0"/>
          <a:chOff x="0" y="0"/>
          <a:chExt cx="0" cy="0"/>
        </a:xfrm>
      </p:grpSpPr>
      <p:pic>
        <p:nvPicPr>
          <p:cNvPr descr=" " id="177" name="Google Shape;177;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8" name="Google Shape;178;p8"/>
          <p:cNvPicPr preferRelativeResize="0"/>
          <p:nvPr/>
        </p:nvPicPr>
        <p:blipFill rotWithShape="1">
          <a:blip r:embed="rId4">
            <a:alphaModFix/>
          </a:blip>
          <a:srcRect b="0" l="0" r="0" t="0"/>
          <a:stretch/>
        </p:blipFill>
        <p:spPr>
          <a:xfrm>
            <a:off x="0" y="3891533"/>
            <a:ext cx="9500787" cy="9499600"/>
          </a:xfrm>
          <a:prstGeom prst="rect">
            <a:avLst/>
          </a:prstGeom>
          <a:noFill/>
          <a:ln>
            <a:noFill/>
          </a:ln>
        </p:spPr>
      </p:pic>
      <p:pic>
        <p:nvPicPr>
          <p:cNvPr descr=" " id="179" name="Google Shape;179;p8"/>
          <p:cNvPicPr preferRelativeResize="0"/>
          <p:nvPr/>
        </p:nvPicPr>
        <p:blipFill rotWithShape="1">
          <a:blip r:embed="rId5">
            <a:alphaModFix/>
          </a:blip>
          <a:srcRect b="0" l="0" r="0" t="0"/>
          <a:stretch/>
        </p:blipFill>
        <p:spPr>
          <a:xfrm>
            <a:off x="16937567" y="10191750"/>
            <a:ext cx="3238905" cy="3225800"/>
          </a:xfrm>
          <a:prstGeom prst="rect">
            <a:avLst/>
          </a:prstGeom>
          <a:noFill/>
          <a:ln>
            <a:noFill/>
          </a:ln>
        </p:spPr>
      </p:pic>
      <p:pic>
        <p:nvPicPr>
          <p:cNvPr descr=" " id="180" name="Google Shape;180;p8"/>
          <p:cNvPicPr preferRelativeResize="0"/>
          <p:nvPr/>
        </p:nvPicPr>
        <p:blipFill rotWithShape="1">
          <a:blip r:embed="rId6">
            <a:alphaModFix/>
          </a:blip>
          <a:srcRect b="0" l="0" r="0" t="0"/>
          <a:stretch/>
        </p:blipFill>
        <p:spPr>
          <a:xfrm>
            <a:off x="1028829" y="698500"/>
            <a:ext cx="292137" cy="292100"/>
          </a:xfrm>
          <a:prstGeom prst="rect">
            <a:avLst/>
          </a:prstGeom>
          <a:noFill/>
          <a:ln>
            <a:noFill/>
          </a:ln>
        </p:spPr>
      </p:pic>
      <p:pic>
        <p:nvPicPr>
          <p:cNvPr descr=" " id="181" name="Google Shape;181;p8"/>
          <p:cNvPicPr preferRelativeResize="0"/>
          <p:nvPr/>
        </p:nvPicPr>
        <p:blipFill rotWithShape="1">
          <a:blip r:embed="rId7">
            <a:alphaModFix/>
          </a:blip>
          <a:srcRect b="0" l="0" r="0" t="0"/>
          <a:stretch/>
        </p:blipFill>
        <p:spPr>
          <a:xfrm>
            <a:off x="1028829" y="2435560"/>
            <a:ext cx="292137" cy="292100"/>
          </a:xfrm>
          <a:prstGeom prst="rect">
            <a:avLst/>
          </a:prstGeom>
          <a:noFill/>
          <a:ln>
            <a:noFill/>
          </a:ln>
        </p:spPr>
      </p:pic>
      <p:pic>
        <p:nvPicPr>
          <p:cNvPr descr=" " id="182" name="Google Shape;182;p8"/>
          <p:cNvPicPr preferRelativeResize="0"/>
          <p:nvPr/>
        </p:nvPicPr>
        <p:blipFill rotWithShape="1">
          <a:blip r:embed="rId8">
            <a:alphaModFix/>
          </a:blip>
          <a:srcRect b="0" l="0" r="0" t="0"/>
          <a:stretch/>
        </p:blipFill>
        <p:spPr>
          <a:xfrm>
            <a:off x="1028829" y="4171578"/>
            <a:ext cx="292137" cy="292100"/>
          </a:xfrm>
          <a:prstGeom prst="rect">
            <a:avLst/>
          </a:prstGeom>
          <a:noFill/>
          <a:ln>
            <a:noFill/>
          </a:ln>
        </p:spPr>
      </p:pic>
      <p:pic>
        <p:nvPicPr>
          <p:cNvPr descr=" " id="183" name="Google Shape;183;p8"/>
          <p:cNvPicPr preferRelativeResize="0"/>
          <p:nvPr/>
        </p:nvPicPr>
        <p:blipFill rotWithShape="1">
          <a:blip r:embed="rId9">
            <a:alphaModFix/>
          </a:blip>
          <a:srcRect b="0" l="0" r="0" t="0"/>
          <a:stretch/>
        </p:blipFill>
        <p:spPr>
          <a:xfrm>
            <a:off x="1028829" y="5908638"/>
            <a:ext cx="292137" cy="292100"/>
          </a:xfrm>
          <a:prstGeom prst="rect">
            <a:avLst/>
          </a:prstGeom>
          <a:noFill/>
          <a:ln>
            <a:noFill/>
          </a:ln>
        </p:spPr>
      </p:pic>
      <p:pic>
        <p:nvPicPr>
          <p:cNvPr descr=" " id="184" name="Google Shape;184;p8"/>
          <p:cNvPicPr preferRelativeResize="0"/>
          <p:nvPr/>
        </p:nvPicPr>
        <p:blipFill rotWithShape="1">
          <a:blip r:embed="rId10">
            <a:alphaModFix/>
          </a:blip>
          <a:srcRect b="0" l="0" r="0" t="0"/>
          <a:stretch/>
        </p:blipFill>
        <p:spPr>
          <a:xfrm>
            <a:off x="22380197" y="4864100"/>
            <a:ext cx="452178" cy="452115"/>
          </a:xfrm>
          <a:prstGeom prst="rect">
            <a:avLst/>
          </a:prstGeom>
          <a:noFill/>
          <a:ln>
            <a:noFill/>
          </a:ln>
        </p:spPr>
      </p:pic>
      <p:pic>
        <p:nvPicPr>
          <p:cNvPr descr=" " id="185" name="Google Shape;185;p8"/>
          <p:cNvPicPr preferRelativeResize="0"/>
          <p:nvPr/>
        </p:nvPicPr>
        <p:blipFill rotWithShape="1">
          <a:blip r:embed="rId11">
            <a:alphaModFix/>
          </a:blip>
          <a:srcRect b="0" l="0" r="0" t="0"/>
          <a:stretch/>
        </p:blipFill>
        <p:spPr>
          <a:xfrm>
            <a:off x="22380197" y="7552779"/>
            <a:ext cx="452178" cy="452115"/>
          </a:xfrm>
          <a:prstGeom prst="rect">
            <a:avLst/>
          </a:prstGeom>
          <a:noFill/>
          <a:ln>
            <a:noFill/>
          </a:ln>
        </p:spPr>
      </p:pic>
      <p:pic>
        <p:nvPicPr>
          <p:cNvPr descr=" " id="186" name="Google Shape;186;p8"/>
          <p:cNvPicPr preferRelativeResize="0"/>
          <p:nvPr/>
        </p:nvPicPr>
        <p:blipFill rotWithShape="1">
          <a:blip r:embed="rId12">
            <a:alphaModFix/>
          </a:blip>
          <a:srcRect b="0" l="0" r="0" t="0"/>
          <a:stretch/>
        </p:blipFill>
        <p:spPr>
          <a:xfrm>
            <a:off x="22380197" y="10241446"/>
            <a:ext cx="452178" cy="452115"/>
          </a:xfrm>
          <a:prstGeom prst="rect">
            <a:avLst/>
          </a:prstGeom>
          <a:noFill/>
          <a:ln>
            <a:noFill/>
          </a:ln>
        </p:spPr>
      </p:pic>
      <p:pic>
        <p:nvPicPr>
          <p:cNvPr descr=" " id="187" name="Google Shape;187;p8"/>
          <p:cNvPicPr preferRelativeResize="0"/>
          <p:nvPr/>
        </p:nvPicPr>
        <p:blipFill rotWithShape="1">
          <a:blip r:embed="rId13">
            <a:alphaModFix/>
          </a:blip>
          <a:srcRect b="0" l="0" r="0" t="0"/>
          <a:stretch/>
        </p:blipFill>
        <p:spPr>
          <a:xfrm>
            <a:off x="22380197" y="12930125"/>
            <a:ext cx="452178" cy="452127"/>
          </a:xfrm>
          <a:prstGeom prst="rect">
            <a:avLst/>
          </a:prstGeom>
          <a:noFill/>
          <a:ln>
            <a:noFill/>
          </a:ln>
        </p:spPr>
      </p:pic>
      <p:sp>
        <p:nvSpPr>
          <p:cNvPr id="188" name="Google Shape;188;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p8"/>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 " id="190" name="Google Shape;190;p8"/>
          <p:cNvPicPr preferRelativeResize="0"/>
          <p:nvPr/>
        </p:nvPicPr>
        <p:blipFill rotWithShape="1">
          <a:blip r:embed="rId15">
            <a:alphaModFix/>
          </a:blip>
          <a:srcRect b="0" l="0" r="0" t="0"/>
          <a:stretch/>
        </p:blipFill>
        <p:spPr>
          <a:xfrm>
            <a:off x="1778222" y="1079500"/>
            <a:ext cx="5966698" cy="4437893"/>
          </a:xfrm>
          <a:prstGeom prst="rect">
            <a:avLst/>
          </a:prstGeom>
          <a:noFill/>
          <a:ln>
            <a:noFill/>
          </a:ln>
        </p:spPr>
      </p:pic>
      <p:sp>
        <p:nvSpPr>
          <p:cNvPr id="191" name="Google Shape;191;p8"/>
          <p:cNvSpPr/>
          <p:nvPr/>
        </p:nvSpPr>
        <p:spPr>
          <a:xfrm>
            <a:off x="5842730" y="4229100"/>
            <a:ext cx="13603400" cy="581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5842730" y="4229100"/>
            <a:ext cx="13806626" cy="518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Raleway ExtraBold"/>
              <a:buNone/>
            </a:pPr>
            <a:r>
              <a:rPr b="0" i="0" lang="en-US" sz="4800" u="none" cap="none" strike="noStrike">
                <a:solidFill>
                  <a:srgbClr val="0E0E0E"/>
                </a:solidFill>
                <a:latin typeface="Raleway ExtraBold"/>
                <a:ea typeface="Raleway ExtraBold"/>
                <a:cs typeface="Raleway ExtraBold"/>
                <a:sym typeface="Raleway ExtraBold"/>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3" name="Google Shape;193;p8"/>
          <p:cNvSpPr/>
          <p:nvPr/>
        </p:nvSpPr>
        <p:spPr>
          <a:xfrm>
            <a:off x="14810051" y="9512300"/>
            <a:ext cx="4788498"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Raleway ExtraBold"/>
              <a:buNone/>
            </a:pPr>
            <a:r>
              <a:rPr b="0" i="0" lang="en-US" sz="3600" u="none" cap="none" strike="noStrike">
                <a:solidFill>
                  <a:srgbClr val="0E0E0E"/>
                </a:solidFill>
                <a:latin typeface="Raleway ExtraBold"/>
                <a:ea typeface="Raleway ExtraBold"/>
                <a:cs typeface="Raleway ExtraBold"/>
                <a:sym typeface="Raleway ExtraBold"/>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2CF"/>
        </a:solidFill>
      </p:bgPr>
    </p:bg>
    <p:spTree>
      <p:nvGrpSpPr>
        <p:cNvPr id="198" name="Shape 198"/>
        <p:cNvGrpSpPr/>
        <p:nvPr/>
      </p:nvGrpSpPr>
      <p:grpSpPr>
        <a:xfrm>
          <a:off x="0" y="0"/>
          <a:ext cx="0" cy="0"/>
          <a:chOff x="0" y="0"/>
          <a:chExt cx="0" cy="0"/>
        </a:xfrm>
      </p:grpSpPr>
      <p:sp>
        <p:nvSpPr>
          <p:cNvPr id="199" name="Google Shape;199;p9"/>
          <p:cNvSpPr/>
          <p:nvPr/>
        </p:nvSpPr>
        <p:spPr>
          <a:xfrm>
            <a:off x="0" y="0"/>
            <a:ext cx="24387048" cy="13716000"/>
          </a:xfrm>
          <a:prstGeom prst="rect">
            <a:avLst/>
          </a:prstGeom>
          <a:solidFill>
            <a:srgbClr val="2A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3">
            <a:alphaModFix/>
          </a:blip>
          <a:srcRect b="0" l="0" r="0" t="0"/>
          <a:stretch/>
        </p:blipFill>
        <p:spPr>
          <a:xfrm>
            <a:off x="0" y="0"/>
            <a:ext cx="6972573" cy="7184492"/>
          </a:xfrm>
          <a:prstGeom prst="rect">
            <a:avLst/>
          </a:prstGeom>
          <a:noFill/>
          <a:ln>
            <a:noFill/>
          </a:ln>
        </p:spPr>
      </p:pic>
      <p:pic>
        <p:nvPicPr>
          <p:cNvPr descr=" " id="201" name="Google Shape;201;p9"/>
          <p:cNvPicPr preferRelativeResize="0"/>
          <p:nvPr/>
        </p:nvPicPr>
        <p:blipFill rotWithShape="1">
          <a:blip r:embed="rId4">
            <a:alphaModFix/>
          </a:blip>
          <a:srcRect b="0" l="0" r="0" t="0"/>
          <a:stretch/>
        </p:blipFill>
        <p:spPr>
          <a:xfrm>
            <a:off x="1397175" y="8420100"/>
            <a:ext cx="189581" cy="3570697"/>
          </a:xfrm>
          <a:prstGeom prst="rect">
            <a:avLst/>
          </a:prstGeom>
          <a:noFill/>
          <a:ln>
            <a:noFill/>
          </a:ln>
        </p:spPr>
      </p:pic>
      <p:pic>
        <p:nvPicPr>
          <p:cNvPr descr=" " id="202" name="Google Shape;202;p9"/>
          <p:cNvPicPr preferRelativeResize="0"/>
          <p:nvPr/>
        </p:nvPicPr>
        <p:blipFill rotWithShape="1">
          <a:blip r:embed="rId5">
            <a:alphaModFix/>
          </a:blip>
          <a:srcRect b="0" l="0" r="0" t="0"/>
          <a:stretch/>
        </p:blipFill>
        <p:spPr>
          <a:xfrm>
            <a:off x="18722140" y="825500"/>
            <a:ext cx="4560298" cy="2341637"/>
          </a:xfrm>
          <a:prstGeom prst="rect">
            <a:avLst/>
          </a:prstGeom>
          <a:noFill/>
          <a:ln>
            <a:noFill/>
          </a:ln>
        </p:spPr>
      </p:pic>
      <p:pic>
        <p:nvPicPr>
          <p:cNvPr descr=" " id="203" name="Google Shape;203;p9"/>
          <p:cNvPicPr preferRelativeResize="0"/>
          <p:nvPr/>
        </p:nvPicPr>
        <p:blipFill rotWithShape="1">
          <a:blip r:embed="rId6">
            <a:alphaModFix/>
          </a:blip>
          <a:srcRect b="0" l="0" r="0" t="0"/>
          <a:stretch/>
        </p:blipFill>
        <p:spPr>
          <a:xfrm>
            <a:off x="19471534" y="10731500"/>
            <a:ext cx="4915514" cy="2984500"/>
          </a:xfrm>
          <a:prstGeom prst="rect">
            <a:avLst/>
          </a:prstGeom>
          <a:noFill/>
          <a:ln>
            <a:noFill/>
          </a:ln>
        </p:spPr>
      </p:pic>
      <p:sp>
        <p:nvSpPr>
          <p:cNvPr id="204" name="Google Shape;204;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6" name="Google Shape;206;p9"/>
          <p:cNvSpPr/>
          <p:nvPr/>
        </p:nvSpPr>
        <p:spPr>
          <a:xfrm>
            <a:off x="13997149" y="3695700"/>
            <a:ext cx="6947768"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13997149" y="3695700"/>
            <a:ext cx="7150994" cy="16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DRAGON TAMING TECHNIQUE</a:t>
            </a:r>
            <a:endParaRPr b="0" i="0" sz="4800" u="none" cap="none" strike="noStrike">
              <a:solidFill>
                <a:schemeClr val="dk1"/>
              </a:solidFill>
              <a:latin typeface="Calibri"/>
              <a:ea typeface="Calibri"/>
              <a:cs typeface="Calibri"/>
              <a:sym typeface="Calibri"/>
            </a:endParaRPr>
          </a:p>
        </p:txBody>
      </p:sp>
      <p:sp>
        <p:nvSpPr>
          <p:cNvPr id="208" name="Google Shape;208;p9"/>
          <p:cNvSpPr/>
          <p:nvPr/>
        </p:nvSpPr>
        <p:spPr>
          <a:xfrm>
            <a:off x="13997149" y="5422900"/>
            <a:ext cx="7083252" cy="110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9" name="Google Shape;209;p9"/>
          <p:cNvSpPr/>
          <p:nvPr/>
        </p:nvSpPr>
        <p:spPr>
          <a:xfrm>
            <a:off x="13997149" y="7442200"/>
            <a:ext cx="6947768" cy="317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13997149" y="7442200"/>
            <a:ext cx="7150994" cy="162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leway ExtraBold"/>
              <a:buNone/>
            </a:pPr>
            <a:r>
              <a:rPr b="0" i="0" lang="en-US" sz="4800" u="none" cap="none" strike="noStrike">
                <a:solidFill>
                  <a:srgbClr val="FFFFFF"/>
                </a:solidFill>
                <a:latin typeface="Raleway ExtraBold"/>
                <a:ea typeface="Raleway ExtraBold"/>
                <a:cs typeface="Raleway ExtraBold"/>
                <a:sym typeface="Raleway ExtraBold"/>
              </a:rPr>
              <a:t>THE ART OF UNICORN SIGHTING</a:t>
            </a:r>
            <a:endParaRPr b="0" i="0" sz="4800" u="none" cap="none" strike="noStrike">
              <a:solidFill>
                <a:schemeClr val="dk1"/>
              </a:solidFill>
              <a:latin typeface="Calibri"/>
              <a:ea typeface="Calibri"/>
              <a:cs typeface="Calibri"/>
              <a:sym typeface="Calibri"/>
            </a:endParaRPr>
          </a:p>
        </p:txBody>
      </p:sp>
      <p:sp>
        <p:nvSpPr>
          <p:cNvPr id="211" name="Google Shape;211;p9"/>
          <p:cNvSpPr/>
          <p:nvPr/>
        </p:nvSpPr>
        <p:spPr>
          <a:xfrm>
            <a:off x="13997149" y="9169400"/>
            <a:ext cx="7083252" cy="1583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leway"/>
              <a:buNone/>
            </a:pPr>
            <a:r>
              <a:rPr b="0" i="0" lang="en-US" sz="3200" u="none" cap="none" strike="noStrike">
                <a:solidFill>
                  <a:srgbClr val="FFFFFF"/>
                </a:solidFill>
                <a:latin typeface="Raleway"/>
                <a:ea typeface="Raleway"/>
                <a:cs typeface="Raleway"/>
                <a:sym typeface="Raleway"/>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12" name="Google Shape;212;p9"/>
          <p:cNvPicPr preferRelativeResize="0"/>
          <p:nvPr/>
        </p:nvPicPr>
        <p:blipFill rotWithShape="1">
          <a:blip r:embed="rId8">
            <a:alphaModFix/>
          </a:blip>
          <a:srcRect b="0" l="0" r="0" t="0"/>
          <a:stretch/>
        </p:blipFill>
        <p:spPr>
          <a:xfrm>
            <a:off x="990724" y="3683000"/>
            <a:ext cx="11602702" cy="71817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2024-01-04T06:45:01Z</dcterms:created>
  <dc:creator>PptxGenJS</dc:creator>
</cp:coreProperties>
</file>