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84" r:id="rId4"/>
    <p:sldId id="287" r:id="rId5"/>
    <p:sldId id="285" r:id="rId6"/>
    <p:sldId id="288" r:id="rId7"/>
    <p:sldId id="286" r:id="rId8"/>
    <p:sldId id="28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8/26/2025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8/26/2025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8/26/2025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8/26/2025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Lạy Mẹ xin yên ủi</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Lạy Mẹ xin yên ủi chúng con luôn luôn. Mẹ từ bi xin phá những nỗi u buồn. Vì đời con gieo rắc biết bao đau thương. Và tràn lan gai góc vướng trên con đường.</a:t>
            </a:r>
            <a:endParaRPr lang="vi-VN" sz="5800" b="1" dirty="0"/>
          </a:p>
        </p:txBody>
      </p:sp>
    </p:spTree>
    <p:extLst>
      <p:ext uri="{BB962C8B-B14F-4D97-AF65-F5344CB8AC3E}">
        <p14:creationId xmlns:p14="http://schemas.microsoft.com/office/powerpoint/2010/main" val="3615758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Ơ Mẹ rất nhân từ Mẹ quên sao được hôm xưa. Lời Mẹ hứa khi ở trên núi kia. Lúc mà Chúa sinh thì Mẹ đứng âu sầu lặng yên. Là Mẹ chúng con Mẹ xin lĩnh quyền.</a:t>
            </a:r>
            <a:endParaRPr lang="vi-VN" sz="5800" b="1" dirty="0"/>
          </a:p>
        </p:txBody>
      </p:sp>
    </p:spTree>
    <p:extLst>
      <p:ext uri="{BB962C8B-B14F-4D97-AF65-F5344CB8AC3E}">
        <p14:creationId xmlns:p14="http://schemas.microsoft.com/office/powerpoint/2010/main" val="1438672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Lạy Mẹ xin yên ủi chúng con luôn luôn. Mẹ từ bi xin phá những nỗi u buồn. Vì đời con gieo rắc biết bao đau thương. Và tràn lan gai góc vướng trên con đường.</a:t>
            </a:r>
            <a:endParaRPr lang="vi-VN" sz="5800" b="1" dirty="0"/>
          </a:p>
        </p:txBody>
      </p:sp>
    </p:spTree>
    <p:extLst>
      <p:ext uri="{BB962C8B-B14F-4D97-AF65-F5344CB8AC3E}">
        <p14:creationId xmlns:p14="http://schemas.microsoft.com/office/powerpoint/2010/main" val="3673477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340197"/>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Khấn Mẹ giữ linh hồn và xác con bằng trinh trong. Lòng luôn hớn hở hát khen Nữ Vương. Quyết còn sống ngày nào thờ kính Con Mẹ khoan nhân. Và không quyến luyến thú vui thế trần.</a:t>
            </a:r>
            <a:endParaRPr lang="vi-VN" sz="5800" b="1" dirty="0"/>
          </a:p>
        </p:txBody>
      </p:sp>
    </p:spTree>
    <p:extLst>
      <p:ext uri="{BB962C8B-B14F-4D97-AF65-F5344CB8AC3E}">
        <p14:creationId xmlns:p14="http://schemas.microsoft.com/office/powerpoint/2010/main" val="107474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Lạy Mẹ xin yên ủi chúng con luôn luôn. Mẹ từ bi xin phá những nỗi u buồn. Vì đời con gieo rắc biết bao đau thương. Và tràn lan gai góc vướng trên con đường.</a:t>
            </a:r>
            <a:endParaRPr lang="vi-VN" sz="5800" b="1" dirty="0"/>
          </a:p>
        </p:txBody>
      </p:sp>
    </p:spTree>
    <p:extLst>
      <p:ext uri="{BB962C8B-B14F-4D97-AF65-F5344CB8AC3E}">
        <p14:creationId xmlns:p14="http://schemas.microsoft.com/office/powerpoint/2010/main" val="3466055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340197"/>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3. </a:t>
            </a:r>
            <a:r>
              <a:rPr lang="vi-VN" sz="5800" b="1">
                <a:latin typeface="Arial" panose="020B0604020202020204" pitchFamily="34" charset="0"/>
                <a:cs typeface="Arial" panose="020B0604020202020204" pitchFamily="34" charset="0"/>
              </a:rPr>
              <a:t>Đến giờ chết xin Mẹ ngự đến bên giường khuyên con. Và ban xuống cho chúng con những ơn. Ước gì chúng con được hầu sát ngay cạnh Mẹ liên. Từ nay hết lo lắng hết chán phiền.</a:t>
            </a:r>
            <a:endParaRPr lang="vi-VN" sz="5800" b="1" dirty="0"/>
          </a:p>
        </p:txBody>
      </p:sp>
    </p:spTree>
    <p:extLst>
      <p:ext uri="{BB962C8B-B14F-4D97-AF65-F5344CB8AC3E}">
        <p14:creationId xmlns:p14="http://schemas.microsoft.com/office/powerpoint/2010/main" val="1617476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Lạy Mẹ xin yên ủi chúng con luôn luôn. Mẹ từ bi xin phá những nỗi u buồn. Vì đời con gieo rắc biết bao đau thương. Và tràn lan gai góc vướng trên con đường.</a:t>
            </a:r>
            <a:endParaRPr lang="vi-VN" sz="5800" b="1" dirty="0"/>
          </a:p>
        </p:txBody>
      </p:sp>
    </p:spTree>
    <p:extLst>
      <p:ext uri="{BB962C8B-B14F-4D97-AF65-F5344CB8AC3E}">
        <p14:creationId xmlns:p14="http://schemas.microsoft.com/office/powerpoint/2010/main" val="16258055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305</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Lạy Mẹ xin yên ủi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40</cp:revision>
  <dcterms:created xsi:type="dcterms:W3CDTF">2024-12-09T09:23:25Z</dcterms:created>
  <dcterms:modified xsi:type="dcterms:W3CDTF">2025-08-26T15:36:39Z</dcterms:modified>
</cp:coreProperties>
</file>