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Montserrat"/>
      <p:regular r:id="rId35"/>
      <p:bold r:id="rId36"/>
      <p:italic r:id="rId37"/>
      <p:boldItalic r:id="rId38"/>
    </p:embeddedFont>
    <p:embeddedFont>
      <p:font typeface="Karla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51527B72-3F80-4529-BB3C-5174C1958F1B}">
  <a:tblStyle styleId="{51527B72-3F80-4529-BB3C-5174C1958F1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Karla-bold.fntdata"/><Relationship Id="rId20" Type="http://schemas.openxmlformats.org/officeDocument/2006/relationships/slide" Target="slides/slide15.xml"/><Relationship Id="rId42" Type="http://schemas.openxmlformats.org/officeDocument/2006/relationships/font" Target="fonts/Karla-boldItalic.fntdata"/><Relationship Id="rId41" Type="http://schemas.openxmlformats.org/officeDocument/2006/relationships/font" Target="fonts/Karla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ontserra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-bold.fntdata"/><Relationship Id="rId17" Type="http://schemas.openxmlformats.org/officeDocument/2006/relationships/slide" Target="slides/slide12.xml"/><Relationship Id="rId39" Type="http://schemas.openxmlformats.org/officeDocument/2006/relationships/font" Target="fonts/Karla-regular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72907688f_4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72907688f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13527fe84f_178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4" name="Google Shape;864;g13527fe84f_17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1892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1" name="Google Shape;11;p2"/>
          <p:cNvSpPr/>
          <p:nvPr/>
        </p:nvSpPr>
        <p:spPr>
          <a:xfrm>
            <a:off x="-967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648300" y="3404550"/>
            <a:ext cx="3530700" cy="118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/>
          <p:nvPr/>
        </p:nvSpPr>
        <p:spPr>
          <a:xfrm>
            <a:off x="22860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63" name="Google Shape;63;p11"/>
          <p:cNvSpPr/>
          <p:nvPr/>
        </p:nvSpPr>
        <p:spPr>
          <a:xfrm>
            <a:off x="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41000" y="4025300"/>
            <a:ext cx="78459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360"/>
              </a:spcBef>
              <a:spcAft>
                <a:spcPts val="0"/>
              </a:spcAft>
              <a:buSzPts val="1200"/>
              <a:buNone/>
              <a:defRPr sz="1200"/>
            </a:lvl1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/>
          <p:nvPr/>
        </p:nvSpPr>
        <p:spPr>
          <a:xfrm>
            <a:off x="22860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68" name="Google Shape;68;p12"/>
          <p:cNvSpPr/>
          <p:nvPr/>
        </p:nvSpPr>
        <p:spPr>
          <a:xfrm>
            <a:off x="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9" name="Google Shape;69;p1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mpty">
  <p:cSld name="BLANK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21892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5" name="Google Shape;15;p3"/>
          <p:cNvSpPr/>
          <p:nvPr/>
        </p:nvSpPr>
        <p:spPr>
          <a:xfrm>
            <a:off x="-967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" name="Google Shape;16;p3"/>
          <p:cNvSpPr txBox="1"/>
          <p:nvPr>
            <p:ph type="ctrTitle"/>
          </p:nvPr>
        </p:nvSpPr>
        <p:spPr>
          <a:xfrm>
            <a:off x="648300" y="1583350"/>
            <a:ext cx="3522300" cy="298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6724950" y="3494300"/>
            <a:ext cx="1906200" cy="103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+ image">
  <p:cSld name="TITLE_1_2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21892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20" name="Google Shape;20;p4"/>
          <p:cNvSpPr/>
          <p:nvPr/>
        </p:nvSpPr>
        <p:spPr>
          <a:xfrm>
            <a:off x="-967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838309" y="1807900"/>
            <a:ext cx="31482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838250" y="2419350"/>
            <a:ext cx="3148200" cy="22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big image">
  <p:cSld name="TITLE_1_2_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209250" y="-9675"/>
            <a:ext cx="3076750" cy="5167075"/>
          </a:xfrm>
          <a:custGeom>
            <a:rect b="b" l="l" r="r" t="t"/>
            <a:pathLst>
              <a:path extrusionOk="0" h="206683" w="12307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26" name="Google Shape;26;p5"/>
          <p:cNvSpPr/>
          <p:nvPr/>
        </p:nvSpPr>
        <p:spPr>
          <a:xfrm>
            <a:off x="-19350" y="-9675"/>
            <a:ext cx="3076750" cy="5167075"/>
          </a:xfrm>
          <a:custGeom>
            <a:rect b="b" l="l" r="r" t="t"/>
            <a:pathLst>
              <a:path extrusionOk="0" h="206683" w="12307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609704" y="4116875"/>
            <a:ext cx="16098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22860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1" name="Google Shape;31;p6"/>
          <p:cNvSpPr/>
          <p:nvPr/>
        </p:nvSpPr>
        <p:spPr>
          <a:xfrm>
            <a:off x="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" name="Google Shape;32;p6"/>
          <p:cNvSpPr txBox="1"/>
          <p:nvPr/>
        </p:nvSpPr>
        <p:spPr>
          <a:xfrm>
            <a:off x="799645" y="1612075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7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838250" y="2419350"/>
            <a:ext cx="5324100" cy="22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▸"/>
              <a:defRPr sz="2400"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▹"/>
              <a:defRPr sz="2400">
                <a:latin typeface="Montserrat"/>
                <a:ea typeface="Montserrat"/>
                <a:cs typeface="Montserrat"/>
                <a:sym typeface="Montserrat"/>
              </a:defRPr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▹"/>
              <a:defRPr sz="2400">
                <a:latin typeface="Montserrat"/>
                <a:ea typeface="Montserrat"/>
                <a:cs typeface="Montserrat"/>
                <a:sym typeface="Montserrat"/>
              </a:defRPr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  <a:defRPr sz="2400">
                <a:latin typeface="Montserrat"/>
                <a:ea typeface="Montserrat"/>
                <a:cs typeface="Montserrat"/>
                <a:sym typeface="Montserrat"/>
              </a:defRPr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 sz="2400">
                <a:latin typeface="Montserrat"/>
                <a:ea typeface="Montserrat"/>
                <a:cs typeface="Montserrat"/>
                <a:sym typeface="Montserrat"/>
              </a:defRPr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 sz="2400">
                <a:latin typeface="Montserrat"/>
                <a:ea typeface="Montserrat"/>
                <a:cs typeface="Montserrat"/>
                <a:sym typeface="Montserrat"/>
              </a:defRPr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  <a:defRPr sz="2400">
                <a:latin typeface="Montserrat"/>
                <a:ea typeface="Montserrat"/>
                <a:cs typeface="Montserrat"/>
                <a:sym typeface="Montserrat"/>
              </a:defRPr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 sz="2400">
                <a:latin typeface="Montserrat"/>
                <a:ea typeface="Montserrat"/>
                <a:cs typeface="Montserrat"/>
                <a:sym typeface="Montserrat"/>
              </a:defRPr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 sz="2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/>
          <p:nvPr/>
        </p:nvSpPr>
        <p:spPr>
          <a:xfrm>
            <a:off x="22860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7" name="Google Shape;37;p7"/>
          <p:cNvSpPr/>
          <p:nvPr/>
        </p:nvSpPr>
        <p:spPr>
          <a:xfrm>
            <a:off x="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838350" y="1807900"/>
            <a:ext cx="53241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838250" y="2419350"/>
            <a:ext cx="5324100" cy="22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▸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▹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▹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22860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43" name="Google Shape;43;p8"/>
          <p:cNvSpPr/>
          <p:nvPr/>
        </p:nvSpPr>
        <p:spPr>
          <a:xfrm>
            <a:off x="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4" name="Google Shape;44;p8"/>
          <p:cNvSpPr txBox="1"/>
          <p:nvPr>
            <p:ph type="title"/>
          </p:nvPr>
        </p:nvSpPr>
        <p:spPr>
          <a:xfrm>
            <a:off x="841000" y="1884100"/>
            <a:ext cx="4801500" cy="40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" type="body"/>
          </p:nvPr>
        </p:nvSpPr>
        <p:spPr>
          <a:xfrm>
            <a:off x="841001" y="2492425"/>
            <a:ext cx="2671800" cy="24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▸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▹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▹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2" type="body"/>
          </p:nvPr>
        </p:nvSpPr>
        <p:spPr>
          <a:xfrm>
            <a:off x="3673842" y="2492425"/>
            <a:ext cx="2671800" cy="24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▸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▹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▹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22860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0" name="Google Shape;50;p9"/>
          <p:cNvSpPr/>
          <p:nvPr/>
        </p:nvSpPr>
        <p:spPr>
          <a:xfrm>
            <a:off x="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1" name="Google Shape;51;p9"/>
          <p:cNvSpPr txBox="1"/>
          <p:nvPr>
            <p:ph type="title"/>
          </p:nvPr>
        </p:nvSpPr>
        <p:spPr>
          <a:xfrm>
            <a:off x="841000" y="1884100"/>
            <a:ext cx="4801500" cy="40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" type="body"/>
          </p:nvPr>
        </p:nvSpPr>
        <p:spPr>
          <a:xfrm>
            <a:off x="841000" y="2515375"/>
            <a:ext cx="1988700" cy="24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▸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2931575" y="2515375"/>
            <a:ext cx="1988700" cy="24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▸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54" name="Google Shape;54;p9"/>
          <p:cNvSpPr txBox="1"/>
          <p:nvPr>
            <p:ph idx="3" type="body"/>
          </p:nvPr>
        </p:nvSpPr>
        <p:spPr>
          <a:xfrm>
            <a:off x="5022150" y="2515375"/>
            <a:ext cx="1988700" cy="24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▸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22860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8" name="Google Shape;58;p10"/>
          <p:cNvSpPr/>
          <p:nvPr/>
        </p:nvSpPr>
        <p:spPr>
          <a:xfrm>
            <a:off x="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9" name="Google Shape;59;p10"/>
          <p:cNvSpPr txBox="1"/>
          <p:nvPr>
            <p:ph type="title"/>
          </p:nvPr>
        </p:nvSpPr>
        <p:spPr>
          <a:xfrm>
            <a:off x="841000" y="1884100"/>
            <a:ext cx="4801500" cy="40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1884100"/>
            <a:ext cx="51852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b="1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2495550"/>
            <a:ext cx="5185200" cy="22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▸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▹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▹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●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○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■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●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○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rla"/>
              <a:buChar char="■"/>
              <a:defRPr sz="16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7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deathtothestockphoto.com/" TargetMode="External"/><Relationship Id="rId5" Type="http://schemas.openxmlformats.org/officeDocument/2006/relationships/hyperlink" Target="http://deathtothestockphoto.com/wp-content/uploads/DeathtotheStockPhoto-License.pdf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fontsquirrel.com/fonts/montserrat" TargetMode="External"/><Relationship Id="rId4" Type="http://schemas.openxmlformats.org/officeDocument/2006/relationships/hyperlink" Target="https://www.fontsquirrel.com/fonts/karla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/>
          <p:nvPr>
            <p:ph type="ctrTitle"/>
          </p:nvPr>
        </p:nvSpPr>
        <p:spPr>
          <a:xfrm>
            <a:off x="648300" y="3404550"/>
            <a:ext cx="3530700" cy="118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</a:t>
            </a:r>
            <a:r>
              <a:rPr lang="en">
                <a:solidFill>
                  <a:srgbClr val="8BC34A"/>
                </a:solidFill>
              </a:rPr>
              <a:t>PRESENTATION</a:t>
            </a:r>
            <a:r>
              <a:rPr lang="en"/>
              <a:t> TITLE</a:t>
            </a:r>
            <a:endParaRPr/>
          </a:p>
        </p:txBody>
      </p:sp>
      <p:grpSp>
        <p:nvGrpSpPr>
          <p:cNvPr id="77" name="Google Shape;77;p14"/>
          <p:cNvGrpSpPr/>
          <p:nvPr/>
        </p:nvGrpSpPr>
        <p:grpSpPr>
          <a:xfrm>
            <a:off x="742745" y="2453179"/>
            <a:ext cx="502625" cy="446586"/>
            <a:chOff x="5292575" y="3681900"/>
            <a:chExt cx="420150" cy="373275"/>
          </a:xfrm>
        </p:grpSpPr>
        <p:sp>
          <p:nvSpPr>
            <p:cNvPr id="78" name="Google Shape;78;p14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4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4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4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14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4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14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3"/>
          <p:cNvSpPr txBox="1"/>
          <p:nvPr>
            <p:ph type="title"/>
          </p:nvPr>
        </p:nvSpPr>
        <p:spPr>
          <a:xfrm>
            <a:off x="838301" y="1960300"/>
            <a:ext cx="26439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</a:t>
            </a:r>
            <a:r>
              <a:rPr lang="en">
                <a:solidFill>
                  <a:srgbClr val="607D8B"/>
                </a:solidFill>
              </a:rPr>
              <a:t>PICTURE</a:t>
            </a:r>
            <a:r>
              <a:rPr lang="en"/>
              <a:t> IS WORTH A THOUSAND WORDS</a:t>
            </a:r>
            <a:endParaRPr/>
          </a:p>
        </p:txBody>
      </p:sp>
      <p:sp>
        <p:nvSpPr>
          <p:cNvPr id="179" name="Google Shape;179;p23"/>
          <p:cNvSpPr txBox="1"/>
          <p:nvPr>
            <p:ph idx="1" type="body"/>
          </p:nvPr>
        </p:nvSpPr>
        <p:spPr>
          <a:xfrm>
            <a:off x="838250" y="2419350"/>
            <a:ext cx="3148200" cy="22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grpSp>
        <p:nvGrpSpPr>
          <p:cNvPr id="180" name="Google Shape;180;p23"/>
          <p:cNvGrpSpPr/>
          <p:nvPr/>
        </p:nvGrpSpPr>
        <p:grpSpPr>
          <a:xfrm>
            <a:off x="927978" y="1396874"/>
            <a:ext cx="429606" cy="377755"/>
            <a:chOff x="1929775" y="320925"/>
            <a:chExt cx="423800" cy="372650"/>
          </a:xfrm>
        </p:grpSpPr>
        <p:sp>
          <p:nvSpPr>
            <p:cNvPr id="181" name="Google Shape;181;p23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3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23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3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3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2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 txBox="1"/>
          <p:nvPr>
            <p:ph type="title"/>
          </p:nvPr>
        </p:nvSpPr>
        <p:spPr>
          <a:xfrm>
            <a:off x="381100" y="2798525"/>
            <a:ext cx="1870500" cy="188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WANT </a:t>
            </a:r>
            <a:r>
              <a:rPr lang="en">
                <a:solidFill>
                  <a:srgbClr val="607D8B"/>
                </a:solidFill>
              </a:rPr>
              <a:t>BIG</a:t>
            </a:r>
            <a:r>
              <a:rPr lang="en"/>
              <a:t> IMPACT?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000">
                <a:solidFill>
                  <a:srgbClr val="CCCCCC"/>
                </a:solidFill>
                <a:latin typeface="Karla"/>
                <a:ea typeface="Karla"/>
                <a:cs typeface="Karla"/>
                <a:sym typeface="Karla"/>
              </a:rPr>
              <a:t>Use big image.</a:t>
            </a:r>
            <a:endParaRPr>
              <a:solidFill>
                <a:srgbClr val="CCCCCC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2" name="Google Shape;192;p2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673AB7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 txBox="1"/>
          <p:nvPr>
            <p:ph type="title"/>
          </p:nvPr>
        </p:nvSpPr>
        <p:spPr>
          <a:xfrm>
            <a:off x="609704" y="4116875"/>
            <a:ext cx="16098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</a:t>
            </a:r>
            <a:r>
              <a:rPr lang="en">
                <a:solidFill>
                  <a:srgbClr val="673AB7"/>
                </a:solidFill>
              </a:rPr>
              <a:t>EXPLAIN</a:t>
            </a:r>
            <a:r>
              <a:rPr lang="en"/>
              <a:t> YOUR IDEAS</a:t>
            </a:r>
            <a:endParaRPr/>
          </a:p>
        </p:txBody>
      </p:sp>
      <p:sp>
        <p:nvSpPr>
          <p:cNvPr id="198" name="Google Shape;198;p25"/>
          <p:cNvSpPr/>
          <p:nvPr/>
        </p:nvSpPr>
        <p:spPr>
          <a:xfrm>
            <a:off x="3149700" y="1505250"/>
            <a:ext cx="2133000" cy="2133000"/>
          </a:xfrm>
          <a:prstGeom prst="ellipse">
            <a:avLst/>
          </a:prstGeom>
          <a:solidFill>
            <a:srgbClr val="000000">
              <a:alpha val="7310"/>
            </a:srgbClr>
          </a:solidFill>
          <a:ln cap="flat" cmpd="sng" w="38100">
            <a:solidFill>
              <a:srgbClr val="FFFFF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WHITE</a:t>
            </a: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9" name="Google Shape;199;p25"/>
          <p:cNvSpPr/>
          <p:nvPr/>
        </p:nvSpPr>
        <p:spPr>
          <a:xfrm>
            <a:off x="6489150" y="1505250"/>
            <a:ext cx="2133000" cy="2133000"/>
          </a:xfrm>
          <a:prstGeom prst="ellipse">
            <a:avLst/>
          </a:prstGeom>
          <a:solidFill>
            <a:srgbClr val="000000">
              <a:alpha val="7310"/>
            </a:srgbClr>
          </a:solidFill>
          <a:ln cap="flat" cmpd="sng" w="38100">
            <a:solidFill>
              <a:srgbClr val="FFFFF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BLACK</a:t>
            </a: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0" name="Google Shape;200;p25"/>
          <p:cNvSpPr/>
          <p:nvPr/>
        </p:nvSpPr>
        <p:spPr>
          <a:xfrm>
            <a:off x="4819425" y="1505250"/>
            <a:ext cx="2133000" cy="2133000"/>
          </a:xfrm>
          <a:prstGeom prst="ellipse">
            <a:avLst/>
          </a:prstGeom>
          <a:solidFill>
            <a:srgbClr val="000000">
              <a:alpha val="7310"/>
            </a:srgbClr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GRAY</a:t>
            </a: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01" name="Google Shape;201;p25"/>
          <p:cNvGrpSpPr/>
          <p:nvPr/>
        </p:nvGrpSpPr>
        <p:grpSpPr>
          <a:xfrm>
            <a:off x="726863" y="3266360"/>
            <a:ext cx="453641" cy="447356"/>
            <a:chOff x="3292425" y="3664250"/>
            <a:chExt cx="397025" cy="391525"/>
          </a:xfrm>
        </p:grpSpPr>
        <p:sp>
          <p:nvSpPr>
            <p:cNvPr id="202" name="Google Shape;202;p25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5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5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5" name="Google Shape;205;p2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673AB7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"/>
          <p:cNvSpPr txBox="1"/>
          <p:nvPr>
            <p:ph type="title"/>
          </p:nvPr>
        </p:nvSpPr>
        <p:spPr>
          <a:xfrm>
            <a:off x="788850" y="666525"/>
            <a:ext cx="4801500" cy="40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 USE </a:t>
            </a:r>
            <a:r>
              <a:rPr lang="en">
                <a:solidFill>
                  <a:srgbClr val="673AB7"/>
                </a:solidFill>
              </a:rPr>
              <a:t>DIAGRAMS</a:t>
            </a:r>
            <a:r>
              <a:rPr lang="en"/>
              <a:t> TO EXPLAIN COMPLEX IDEAS</a:t>
            </a:r>
            <a:endParaRPr/>
          </a:p>
        </p:txBody>
      </p:sp>
      <p:sp>
        <p:nvSpPr>
          <p:cNvPr id="211" name="Google Shape;211;p2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2" name="Google Shape;212;p26"/>
          <p:cNvSpPr/>
          <p:nvPr/>
        </p:nvSpPr>
        <p:spPr>
          <a:xfrm>
            <a:off x="1208402" y="1611246"/>
            <a:ext cx="3123000" cy="24015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3" name="Google Shape;213;p26"/>
          <p:cNvSpPr txBox="1"/>
          <p:nvPr/>
        </p:nvSpPr>
        <p:spPr>
          <a:xfrm>
            <a:off x="1903043" y="2893553"/>
            <a:ext cx="17343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Vestibulum nec congue tempus</a:t>
            </a:r>
            <a:endParaRPr sz="12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pSp>
        <p:nvGrpSpPr>
          <p:cNvPr id="214" name="Google Shape;214;p26"/>
          <p:cNvGrpSpPr/>
          <p:nvPr/>
        </p:nvGrpSpPr>
        <p:grpSpPr>
          <a:xfrm>
            <a:off x="1721384" y="3649526"/>
            <a:ext cx="2943518" cy="948035"/>
            <a:chOff x="3698064" y="3159725"/>
            <a:chExt cx="2449869" cy="789043"/>
          </a:xfrm>
        </p:grpSpPr>
        <p:sp>
          <p:nvSpPr>
            <p:cNvPr id="215" name="Google Shape;215;p26"/>
            <p:cNvSpPr/>
            <p:nvPr/>
          </p:nvSpPr>
          <p:spPr>
            <a:xfrm rot="10800000">
              <a:off x="3698064" y="3575617"/>
              <a:ext cx="1740900" cy="125400"/>
            </a:xfrm>
            <a:prstGeom prst="rightArrow">
              <a:avLst>
                <a:gd fmla="val 25514" name="adj1"/>
                <a:gd fmla="val 64322" name="adj2"/>
              </a:avLst>
            </a:prstGeom>
            <a:solidFill>
              <a:srgbClr val="3F51B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Karla"/>
                <a:ea typeface="Karla"/>
                <a:cs typeface="Karla"/>
                <a:sym typeface="Karla"/>
              </a:endParaRPr>
            </a:p>
          </p:txBody>
        </p:sp>
        <p:sp>
          <p:nvSpPr>
            <p:cNvPr id="216" name="Google Shape;216;p26"/>
            <p:cNvSpPr txBox="1"/>
            <p:nvPr/>
          </p:nvSpPr>
          <p:spPr>
            <a:xfrm rot="620">
              <a:off x="3771608" y="3655818"/>
              <a:ext cx="1662900" cy="29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3F51B5"/>
                  </a:solidFill>
                  <a:latin typeface="Karla"/>
                  <a:ea typeface="Karla"/>
                  <a:cs typeface="Karla"/>
                  <a:sym typeface="Karla"/>
                </a:rPr>
                <a:t>Vestibulum nec congue tempus</a:t>
              </a:r>
              <a:endParaRPr sz="800">
                <a:solidFill>
                  <a:srgbClr val="3F51B5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  <p:sp>
          <p:nvSpPr>
            <p:cNvPr id="217" name="Google Shape;217;p26"/>
            <p:cNvSpPr/>
            <p:nvPr/>
          </p:nvSpPr>
          <p:spPr>
            <a:xfrm>
              <a:off x="5582733" y="3159725"/>
              <a:ext cx="565200" cy="565500"/>
            </a:xfrm>
            <a:prstGeom prst="ellipse">
              <a:avLst/>
            </a:prstGeom>
            <a:solidFill>
              <a:srgbClr val="3F51B5"/>
            </a:solidFill>
            <a:ln>
              <a:noFill/>
            </a:ln>
            <a:effectLst>
              <a:outerShdw blurRad="57150" rotWithShape="0" algn="bl" dir="5400000" dist="19050">
                <a:srgbClr val="212121">
                  <a:alpha val="38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02</a:t>
              </a:r>
              <a:endParaRPr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18" name="Google Shape;218;p26"/>
          <p:cNvGrpSpPr/>
          <p:nvPr/>
        </p:nvGrpSpPr>
        <p:grpSpPr>
          <a:xfrm>
            <a:off x="922469" y="1686257"/>
            <a:ext cx="1501385" cy="2642717"/>
            <a:chOff x="3033133" y="1525710"/>
            <a:chExt cx="1249592" cy="2199515"/>
          </a:xfrm>
        </p:grpSpPr>
        <p:sp>
          <p:nvSpPr>
            <p:cNvPr id="219" name="Google Shape;219;p26"/>
            <p:cNvSpPr/>
            <p:nvPr/>
          </p:nvSpPr>
          <p:spPr>
            <a:xfrm rot="-3360517">
              <a:off x="2960437" y="2297046"/>
              <a:ext cx="1629676" cy="125310"/>
            </a:xfrm>
            <a:prstGeom prst="rightArrow">
              <a:avLst>
                <a:gd fmla="val 25514" name="adj1"/>
                <a:gd fmla="val 64322" name="adj2"/>
              </a:avLst>
            </a:prstGeom>
            <a:solidFill>
              <a:srgbClr val="2196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2196F3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  <p:sp>
          <p:nvSpPr>
            <p:cNvPr id="220" name="Google Shape;220;p26"/>
            <p:cNvSpPr txBox="1"/>
            <p:nvPr/>
          </p:nvSpPr>
          <p:spPr>
            <a:xfrm rot="-3365016">
              <a:off x="2786718" y="2151658"/>
              <a:ext cx="1664030" cy="2928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2196F3"/>
                  </a:solidFill>
                  <a:latin typeface="Karla"/>
                  <a:ea typeface="Karla"/>
                  <a:cs typeface="Karla"/>
                  <a:sym typeface="Karla"/>
                </a:rPr>
                <a:t>Vestibulum nec congue tempus</a:t>
              </a:r>
              <a:endParaRPr sz="800">
                <a:solidFill>
                  <a:srgbClr val="2196F3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  <p:sp>
          <p:nvSpPr>
            <p:cNvPr id="221" name="Google Shape;221;p26"/>
            <p:cNvSpPr/>
            <p:nvPr/>
          </p:nvSpPr>
          <p:spPr>
            <a:xfrm>
              <a:off x="3058183" y="3159725"/>
              <a:ext cx="565200" cy="565500"/>
            </a:xfrm>
            <a:prstGeom prst="ellipse">
              <a:avLst/>
            </a:prstGeom>
            <a:solidFill>
              <a:srgbClr val="2196F3"/>
            </a:solidFill>
            <a:ln>
              <a:noFill/>
            </a:ln>
            <a:effectLst>
              <a:outerShdw blurRad="57150" rotWithShape="0" algn="bl" dir="5400000" dist="19050">
                <a:srgbClr val="212121">
                  <a:alpha val="38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03</a:t>
              </a:r>
              <a:endParaRPr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22" name="Google Shape;222;p26"/>
          <p:cNvGrpSpPr/>
          <p:nvPr/>
        </p:nvGrpSpPr>
        <p:grpSpPr>
          <a:xfrm>
            <a:off x="2431042" y="1292634"/>
            <a:ext cx="2123571" cy="2237190"/>
            <a:chOff x="4288708" y="1198100"/>
            <a:chExt cx="1767434" cy="1861998"/>
          </a:xfrm>
        </p:grpSpPr>
        <p:sp>
          <p:nvSpPr>
            <p:cNvPr id="223" name="Google Shape;223;p26"/>
            <p:cNvSpPr/>
            <p:nvPr/>
          </p:nvSpPr>
          <p:spPr>
            <a:xfrm rot="3420919">
              <a:off x="4575050" y="2300047"/>
              <a:ext cx="1581515" cy="125402"/>
            </a:xfrm>
            <a:prstGeom prst="rightArrow">
              <a:avLst>
                <a:gd fmla="val 25514" name="adj1"/>
                <a:gd fmla="val 64322" name="adj2"/>
              </a:avLst>
            </a:prstGeom>
            <a:solidFill>
              <a:srgbClr val="673A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Karla"/>
                <a:ea typeface="Karla"/>
                <a:cs typeface="Karla"/>
                <a:sym typeface="Karla"/>
              </a:endParaRPr>
            </a:p>
          </p:txBody>
        </p:sp>
        <p:sp>
          <p:nvSpPr>
            <p:cNvPr id="224" name="Google Shape;224;p26"/>
            <p:cNvSpPr/>
            <p:nvPr/>
          </p:nvSpPr>
          <p:spPr>
            <a:xfrm>
              <a:off x="4288708" y="1198100"/>
              <a:ext cx="565200" cy="565500"/>
            </a:xfrm>
            <a:prstGeom prst="ellipse">
              <a:avLst/>
            </a:prstGeom>
            <a:solidFill>
              <a:srgbClr val="673AB7"/>
            </a:solidFill>
            <a:ln>
              <a:noFill/>
            </a:ln>
            <a:effectLst>
              <a:outerShdw blurRad="57150" rotWithShape="0" algn="bl" dir="5400000" dist="19050">
                <a:srgbClr val="212121">
                  <a:alpha val="38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01</a:t>
              </a:r>
              <a:endParaRPr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25" name="Google Shape;225;p26"/>
            <p:cNvSpPr txBox="1"/>
            <p:nvPr/>
          </p:nvSpPr>
          <p:spPr>
            <a:xfrm rot="3420634">
              <a:off x="4640653" y="2101762"/>
              <a:ext cx="1673878" cy="2928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673AB7"/>
                  </a:solidFill>
                  <a:latin typeface="Karla"/>
                  <a:ea typeface="Karla"/>
                  <a:cs typeface="Karla"/>
                  <a:sym typeface="Karla"/>
                </a:rPr>
                <a:t>Vestibulum nec congue tempus</a:t>
              </a:r>
              <a:endParaRPr sz="800">
                <a:solidFill>
                  <a:srgbClr val="673AB7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3F51B5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7"/>
          <p:cNvSpPr txBox="1"/>
          <p:nvPr>
            <p:ph type="title"/>
          </p:nvPr>
        </p:nvSpPr>
        <p:spPr>
          <a:xfrm>
            <a:off x="841000" y="1884100"/>
            <a:ext cx="4801500" cy="40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</a:t>
            </a:r>
            <a:r>
              <a:rPr lang="en">
                <a:solidFill>
                  <a:srgbClr val="3F51B5"/>
                </a:solidFill>
              </a:rPr>
              <a:t>COMPARE</a:t>
            </a:r>
            <a:r>
              <a:rPr lang="en"/>
              <a:t> DATA</a:t>
            </a:r>
            <a:endParaRPr/>
          </a:p>
        </p:txBody>
      </p:sp>
      <p:graphicFrame>
        <p:nvGraphicFramePr>
          <p:cNvPr id="231" name="Google Shape;231;p27"/>
          <p:cNvGraphicFramePr/>
          <p:nvPr/>
        </p:nvGraphicFramePr>
        <p:xfrm>
          <a:off x="952500" y="24621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{51527B72-3F80-4529-BB3C-5174C1958F1B}</a:tableStyleId>
              </a:tblPr>
              <a:tblGrid>
                <a:gridCol w="1402650"/>
                <a:gridCol w="1402650"/>
                <a:gridCol w="1402650"/>
                <a:gridCol w="1402650"/>
              </a:tblGrid>
              <a:tr h="427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A</a:t>
                      </a:r>
                      <a:endParaRPr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B</a:t>
                      </a:r>
                      <a:endParaRPr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C</a:t>
                      </a:r>
                      <a:endParaRPr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537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Yellow</a:t>
                      </a:r>
                      <a:endParaRPr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10</a:t>
                      </a:r>
                      <a:endParaRPr b="1"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20</a:t>
                      </a:r>
                      <a:endParaRPr b="1"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7</a:t>
                      </a:r>
                      <a:endParaRPr b="1"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7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Blue</a:t>
                      </a:r>
                      <a:endParaRPr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30</a:t>
                      </a:r>
                      <a:endParaRPr b="1"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15</a:t>
                      </a:r>
                      <a:endParaRPr b="1"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10</a:t>
                      </a:r>
                      <a:endParaRPr b="1"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7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Orange</a:t>
                      </a:r>
                      <a:endParaRPr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5</a:t>
                      </a:r>
                      <a:endParaRPr b="1"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24</a:t>
                      </a:r>
                      <a:endParaRPr b="1"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99999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16</a:t>
                      </a:r>
                      <a:endParaRPr b="1" sz="1100">
                        <a:solidFill>
                          <a:srgbClr val="999999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3F3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232" name="Google Shape;232;p27"/>
          <p:cNvGrpSpPr/>
          <p:nvPr/>
        </p:nvGrpSpPr>
        <p:grpSpPr>
          <a:xfrm>
            <a:off x="927894" y="1303822"/>
            <a:ext cx="449036" cy="470808"/>
            <a:chOff x="5961125" y="1623900"/>
            <a:chExt cx="427450" cy="448175"/>
          </a:xfrm>
        </p:grpSpPr>
        <p:sp>
          <p:nvSpPr>
            <p:cNvPr id="233" name="Google Shape;233;p27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27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7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7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7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27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27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0" name="Google Shape;240;p2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2196F3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_solido_n-01.png" id="245" name="Google Shape;24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026" y="356887"/>
            <a:ext cx="8765948" cy="4429726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8"/>
          <p:cNvSpPr txBox="1"/>
          <p:nvPr>
            <p:ph idx="4294967295" type="title"/>
          </p:nvPr>
        </p:nvSpPr>
        <p:spPr>
          <a:xfrm>
            <a:off x="609704" y="4116875"/>
            <a:ext cx="16098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MAPS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47" name="Google Shape;247;p28"/>
          <p:cNvSpPr/>
          <p:nvPr/>
        </p:nvSpPr>
        <p:spPr>
          <a:xfrm>
            <a:off x="1829825" y="1504206"/>
            <a:ext cx="702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0000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our office</a:t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48" name="Google Shape;248;p28"/>
          <p:cNvSpPr/>
          <p:nvPr/>
        </p:nvSpPr>
        <p:spPr>
          <a:xfrm>
            <a:off x="943625" y="1778700"/>
            <a:ext cx="156875" cy="135676"/>
          </a:xfrm>
          <a:prstGeom prst="flowChartMerge">
            <a:avLst/>
          </a:prstGeom>
          <a:solidFill>
            <a:srgbClr val="0000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8"/>
          <p:cNvSpPr/>
          <p:nvPr/>
        </p:nvSpPr>
        <p:spPr>
          <a:xfrm>
            <a:off x="2739063" y="3417500"/>
            <a:ext cx="156875" cy="135676"/>
          </a:xfrm>
          <a:prstGeom prst="flowChartMerge">
            <a:avLst/>
          </a:prstGeom>
          <a:solidFill>
            <a:srgbClr val="0000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8"/>
          <p:cNvSpPr/>
          <p:nvPr/>
        </p:nvSpPr>
        <p:spPr>
          <a:xfrm>
            <a:off x="3828800" y="1571025"/>
            <a:ext cx="156875" cy="135676"/>
          </a:xfrm>
          <a:prstGeom prst="flowChartMerge">
            <a:avLst/>
          </a:prstGeom>
          <a:solidFill>
            <a:srgbClr val="0000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8"/>
          <p:cNvSpPr/>
          <p:nvPr/>
        </p:nvSpPr>
        <p:spPr>
          <a:xfrm>
            <a:off x="4493563" y="3755725"/>
            <a:ext cx="156875" cy="135676"/>
          </a:xfrm>
          <a:prstGeom prst="flowChartMerge">
            <a:avLst/>
          </a:prstGeom>
          <a:solidFill>
            <a:srgbClr val="0000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8"/>
          <p:cNvSpPr/>
          <p:nvPr/>
        </p:nvSpPr>
        <p:spPr>
          <a:xfrm>
            <a:off x="6797475" y="2029225"/>
            <a:ext cx="156875" cy="135676"/>
          </a:xfrm>
          <a:prstGeom prst="flowChartMerge">
            <a:avLst/>
          </a:prstGeom>
          <a:solidFill>
            <a:srgbClr val="0000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8"/>
          <p:cNvSpPr/>
          <p:nvPr/>
        </p:nvSpPr>
        <p:spPr>
          <a:xfrm>
            <a:off x="7651300" y="3854825"/>
            <a:ext cx="156875" cy="135676"/>
          </a:xfrm>
          <a:prstGeom prst="flowChartMerge">
            <a:avLst/>
          </a:prstGeom>
          <a:solidFill>
            <a:srgbClr val="0000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4" name="Google Shape;254;p28"/>
          <p:cNvGrpSpPr/>
          <p:nvPr/>
        </p:nvGrpSpPr>
        <p:grpSpPr>
          <a:xfrm>
            <a:off x="665686" y="3817432"/>
            <a:ext cx="393060" cy="393060"/>
            <a:chOff x="5941025" y="3634400"/>
            <a:chExt cx="467650" cy="467650"/>
          </a:xfrm>
        </p:grpSpPr>
        <p:sp>
          <p:nvSpPr>
            <p:cNvPr id="255" name="Google Shape;255;p28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1" name="Google Shape;261;p2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3A9F4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9"/>
          <p:cNvSpPr txBox="1"/>
          <p:nvPr>
            <p:ph idx="4294967295" type="ctrTitle"/>
          </p:nvPr>
        </p:nvSpPr>
        <p:spPr>
          <a:xfrm>
            <a:off x="635696" y="3107350"/>
            <a:ext cx="6136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600">
                <a:solidFill>
                  <a:srgbClr val="03A9F4"/>
                </a:solidFill>
              </a:rPr>
              <a:t>89,526,124</a:t>
            </a:r>
            <a:endParaRPr sz="8600">
              <a:solidFill>
                <a:srgbClr val="03A9F4"/>
              </a:solidFill>
            </a:endParaRPr>
          </a:p>
        </p:txBody>
      </p:sp>
      <p:sp>
        <p:nvSpPr>
          <p:cNvPr id="267" name="Google Shape;267;p29"/>
          <p:cNvSpPr txBox="1"/>
          <p:nvPr>
            <p:ph idx="4294967295" type="subTitle"/>
          </p:nvPr>
        </p:nvSpPr>
        <p:spPr>
          <a:xfrm>
            <a:off x="685800" y="3983050"/>
            <a:ext cx="6136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grpSp>
        <p:nvGrpSpPr>
          <p:cNvPr id="268" name="Google Shape;268;p29"/>
          <p:cNvGrpSpPr/>
          <p:nvPr/>
        </p:nvGrpSpPr>
        <p:grpSpPr>
          <a:xfrm>
            <a:off x="769689" y="1874542"/>
            <a:ext cx="920352" cy="865869"/>
            <a:chOff x="5972700" y="2330200"/>
            <a:chExt cx="411625" cy="387275"/>
          </a:xfrm>
        </p:grpSpPr>
        <p:sp>
          <p:nvSpPr>
            <p:cNvPr id="269" name="Google Shape;269;p29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28575">
              <a:solidFill>
                <a:srgbClr val="03A9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29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28575">
              <a:solidFill>
                <a:srgbClr val="03A9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1" name="Google Shape;271;p2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BCD4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0"/>
          <p:cNvSpPr txBox="1"/>
          <p:nvPr>
            <p:ph idx="4294967295" type="ctrTitle"/>
          </p:nvPr>
        </p:nvSpPr>
        <p:spPr>
          <a:xfrm>
            <a:off x="609600" y="7242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89,526,124</a:t>
            </a:r>
            <a:r>
              <a:rPr lang="en" sz="7200">
                <a:solidFill>
                  <a:srgbClr val="00BCD4"/>
                </a:solidFill>
              </a:rPr>
              <a:t>$</a:t>
            </a:r>
            <a:endParaRPr sz="7200">
              <a:solidFill>
                <a:srgbClr val="00BCD4"/>
              </a:solidFill>
            </a:endParaRPr>
          </a:p>
        </p:txBody>
      </p:sp>
      <p:sp>
        <p:nvSpPr>
          <p:cNvPr id="277" name="Google Shape;277;p30"/>
          <p:cNvSpPr txBox="1"/>
          <p:nvPr>
            <p:ph idx="4294967295" type="subTitle"/>
          </p:nvPr>
        </p:nvSpPr>
        <p:spPr>
          <a:xfrm>
            <a:off x="609600" y="11827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That’s a lot of money</a:t>
            </a:r>
            <a:endParaRPr sz="1400"/>
          </a:p>
        </p:txBody>
      </p:sp>
      <p:sp>
        <p:nvSpPr>
          <p:cNvPr id="278" name="Google Shape;278;p30"/>
          <p:cNvSpPr txBox="1"/>
          <p:nvPr>
            <p:ph idx="4294967295" type="ctrTitle"/>
          </p:nvPr>
        </p:nvSpPr>
        <p:spPr>
          <a:xfrm>
            <a:off x="609600" y="36579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100</a:t>
            </a:r>
            <a:r>
              <a:rPr lang="en" sz="7200">
                <a:solidFill>
                  <a:srgbClr val="00BCD4"/>
                </a:solidFill>
              </a:rPr>
              <a:t>%</a:t>
            </a:r>
            <a:endParaRPr sz="7200">
              <a:solidFill>
                <a:srgbClr val="00BCD4"/>
              </a:solidFill>
            </a:endParaRPr>
          </a:p>
        </p:txBody>
      </p:sp>
      <p:sp>
        <p:nvSpPr>
          <p:cNvPr id="279" name="Google Shape;279;p30"/>
          <p:cNvSpPr txBox="1"/>
          <p:nvPr>
            <p:ph idx="4294967295" type="subTitle"/>
          </p:nvPr>
        </p:nvSpPr>
        <p:spPr>
          <a:xfrm>
            <a:off x="609600" y="41164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Total success!</a:t>
            </a:r>
            <a:endParaRPr sz="1400"/>
          </a:p>
        </p:txBody>
      </p:sp>
      <p:sp>
        <p:nvSpPr>
          <p:cNvPr id="280" name="Google Shape;280;p30"/>
          <p:cNvSpPr txBox="1"/>
          <p:nvPr>
            <p:ph idx="4294967295" type="ctrTitle"/>
          </p:nvPr>
        </p:nvSpPr>
        <p:spPr>
          <a:xfrm>
            <a:off x="609600" y="219105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185,244</a:t>
            </a:r>
            <a:r>
              <a:rPr lang="en" sz="4800"/>
              <a:t> </a:t>
            </a:r>
            <a:r>
              <a:rPr lang="en" sz="4800">
                <a:solidFill>
                  <a:srgbClr val="00BCD4"/>
                </a:solidFill>
              </a:rPr>
              <a:t>users</a:t>
            </a:r>
            <a:endParaRPr sz="4800">
              <a:solidFill>
                <a:srgbClr val="00BCD4"/>
              </a:solidFill>
            </a:endParaRPr>
          </a:p>
        </p:txBody>
      </p:sp>
      <p:sp>
        <p:nvSpPr>
          <p:cNvPr id="281" name="Google Shape;281;p30"/>
          <p:cNvSpPr txBox="1"/>
          <p:nvPr>
            <p:ph idx="4294967295" type="subTitle"/>
          </p:nvPr>
        </p:nvSpPr>
        <p:spPr>
          <a:xfrm>
            <a:off x="609600" y="26495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And a lot of users</a:t>
            </a:r>
            <a:endParaRPr sz="1400"/>
          </a:p>
        </p:txBody>
      </p:sp>
      <p:sp>
        <p:nvSpPr>
          <p:cNvPr id="282" name="Google Shape;282;p3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9688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1"/>
          <p:cNvSpPr txBox="1"/>
          <p:nvPr>
            <p:ph type="title"/>
          </p:nvPr>
        </p:nvSpPr>
        <p:spPr>
          <a:xfrm>
            <a:off x="609704" y="4116875"/>
            <a:ext cx="16098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</a:t>
            </a:r>
            <a:r>
              <a:rPr lang="en">
                <a:solidFill>
                  <a:srgbClr val="009688"/>
                </a:solidFill>
              </a:rPr>
              <a:t>PROCESS</a:t>
            </a:r>
            <a:r>
              <a:rPr lang="en"/>
              <a:t> IS EASY</a:t>
            </a:r>
            <a:endParaRPr/>
          </a:p>
        </p:txBody>
      </p:sp>
      <p:sp>
        <p:nvSpPr>
          <p:cNvPr id="288" name="Google Shape;288;p31"/>
          <p:cNvSpPr txBox="1"/>
          <p:nvPr/>
        </p:nvSpPr>
        <p:spPr>
          <a:xfrm>
            <a:off x="4004250" y="1063675"/>
            <a:ext cx="3565500" cy="6429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First</a:t>
            </a:r>
            <a:endParaRPr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pSp>
        <p:nvGrpSpPr>
          <p:cNvPr id="289" name="Google Shape;289;p31"/>
          <p:cNvGrpSpPr/>
          <p:nvPr/>
        </p:nvGrpSpPr>
        <p:grpSpPr>
          <a:xfrm>
            <a:off x="5628300" y="1819925"/>
            <a:ext cx="376898" cy="330345"/>
            <a:chOff x="5323500" y="1591325"/>
            <a:chExt cx="376898" cy="330345"/>
          </a:xfrm>
        </p:grpSpPr>
        <p:sp>
          <p:nvSpPr>
            <p:cNvPr id="290" name="Google Shape;290;p31"/>
            <p:cNvSpPr/>
            <p:nvPr/>
          </p:nvSpPr>
          <p:spPr>
            <a:xfrm rot="5400000">
              <a:off x="5385398" y="1606670"/>
              <a:ext cx="312600" cy="3174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000000">
                <a:alpha val="73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1"/>
            <p:cNvSpPr/>
            <p:nvPr/>
          </p:nvSpPr>
          <p:spPr>
            <a:xfrm rot="5400000">
              <a:off x="5325900" y="1588925"/>
              <a:ext cx="312600" cy="3174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2" name="Google Shape;292;p31"/>
          <p:cNvGrpSpPr/>
          <p:nvPr/>
        </p:nvGrpSpPr>
        <p:grpSpPr>
          <a:xfrm>
            <a:off x="5628300" y="3014073"/>
            <a:ext cx="376898" cy="330345"/>
            <a:chOff x="5323500" y="1591325"/>
            <a:chExt cx="376898" cy="330345"/>
          </a:xfrm>
        </p:grpSpPr>
        <p:sp>
          <p:nvSpPr>
            <p:cNvPr id="293" name="Google Shape;293;p31"/>
            <p:cNvSpPr/>
            <p:nvPr/>
          </p:nvSpPr>
          <p:spPr>
            <a:xfrm rot="5400000">
              <a:off x="5385398" y="1606670"/>
              <a:ext cx="312600" cy="3174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000000">
                <a:alpha val="73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31"/>
            <p:cNvSpPr/>
            <p:nvPr/>
          </p:nvSpPr>
          <p:spPr>
            <a:xfrm rot="5400000">
              <a:off x="5325900" y="1588925"/>
              <a:ext cx="312600" cy="3174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5" name="Google Shape;295;p31"/>
          <p:cNvSpPr txBox="1"/>
          <p:nvPr/>
        </p:nvSpPr>
        <p:spPr>
          <a:xfrm>
            <a:off x="4004250" y="2257823"/>
            <a:ext cx="3565500" cy="6429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Second</a:t>
            </a:r>
            <a:endParaRPr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96" name="Google Shape;296;p31"/>
          <p:cNvSpPr txBox="1"/>
          <p:nvPr/>
        </p:nvSpPr>
        <p:spPr>
          <a:xfrm>
            <a:off x="4004250" y="3451971"/>
            <a:ext cx="3565500" cy="6429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Last</a:t>
            </a:r>
            <a:endParaRPr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pSp>
        <p:nvGrpSpPr>
          <p:cNvPr id="297" name="Google Shape;297;p31"/>
          <p:cNvGrpSpPr/>
          <p:nvPr/>
        </p:nvGrpSpPr>
        <p:grpSpPr>
          <a:xfrm>
            <a:off x="749581" y="3409804"/>
            <a:ext cx="408208" cy="465260"/>
            <a:chOff x="4630125" y="278900"/>
            <a:chExt cx="400675" cy="456675"/>
          </a:xfrm>
        </p:grpSpPr>
        <p:sp>
          <p:nvSpPr>
            <p:cNvPr id="298" name="Google Shape;298;p31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1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1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31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2" name="Google Shape;302;p3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CAF50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2"/>
          <p:cNvSpPr txBox="1"/>
          <p:nvPr>
            <p:ph type="title"/>
          </p:nvPr>
        </p:nvSpPr>
        <p:spPr>
          <a:xfrm>
            <a:off x="841000" y="1884100"/>
            <a:ext cx="4801500" cy="40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</a:t>
            </a:r>
            <a:r>
              <a:rPr lang="en">
                <a:solidFill>
                  <a:srgbClr val="4CAF50"/>
                </a:solidFill>
              </a:rPr>
              <a:t>REVIEW</a:t>
            </a:r>
            <a:r>
              <a:rPr lang="en"/>
              <a:t> SOME CONCEPTS</a:t>
            </a:r>
            <a:endParaRPr/>
          </a:p>
        </p:txBody>
      </p:sp>
      <p:sp>
        <p:nvSpPr>
          <p:cNvPr id="308" name="Google Shape;308;p32"/>
          <p:cNvSpPr txBox="1"/>
          <p:nvPr>
            <p:ph idx="1" type="body"/>
          </p:nvPr>
        </p:nvSpPr>
        <p:spPr>
          <a:xfrm>
            <a:off x="847599" y="2305050"/>
            <a:ext cx="20388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Yellow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309" name="Google Shape;309;p32"/>
          <p:cNvSpPr txBox="1"/>
          <p:nvPr>
            <p:ph idx="2" type="body"/>
          </p:nvPr>
        </p:nvSpPr>
        <p:spPr>
          <a:xfrm>
            <a:off x="2990950" y="2305050"/>
            <a:ext cx="20388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Blue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310" name="Google Shape;310;p32"/>
          <p:cNvSpPr txBox="1"/>
          <p:nvPr>
            <p:ph idx="3" type="body"/>
          </p:nvPr>
        </p:nvSpPr>
        <p:spPr>
          <a:xfrm>
            <a:off x="5134301" y="2305050"/>
            <a:ext cx="20388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311" name="Google Shape;311;p32"/>
          <p:cNvSpPr txBox="1"/>
          <p:nvPr>
            <p:ph idx="1" type="body"/>
          </p:nvPr>
        </p:nvSpPr>
        <p:spPr>
          <a:xfrm>
            <a:off x="847599" y="3505200"/>
            <a:ext cx="20388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Yellow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312" name="Google Shape;312;p32"/>
          <p:cNvSpPr txBox="1"/>
          <p:nvPr>
            <p:ph idx="2" type="body"/>
          </p:nvPr>
        </p:nvSpPr>
        <p:spPr>
          <a:xfrm>
            <a:off x="2990950" y="3505200"/>
            <a:ext cx="20388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Blue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313" name="Google Shape;313;p32"/>
          <p:cNvSpPr txBox="1"/>
          <p:nvPr>
            <p:ph idx="3" type="body"/>
          </p:nvPr>
        </p:nvSpPr>
        <p:spPr>
          <a:xfrm>
            <a:off x="5134301" y="3505200"/>
            <a:ext cx="20388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grpSp>
        <p:nvGrpSpPr>
          <p:cNvPr id="314" name="Google Shape;314;p32"/>
          <p:cNvGrpSpPr/>
          <p:nvPr/>
        </p:nvGrpSpPr>
        <p:grpSpPr>
          <a:xfrm>
            <a:off x="927968" y="1342215"/>
            <a:ext cx="432381" cy="432313"/>
            <a:chOff x="1923675" y="1633650"/>
            <a:chExt cx="436000" cy="435975"/>
          </a:xfrm>
        </p:grpSpPr>
        <p:sp>
          <p:nvSpPr>
            <p:cNvPr id="315" name="Google Shape;315;p32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2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32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32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32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32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1" name="Google Shape;321;p3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DDC39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/>
          <p:nvPr>
            <p:ph type="title"/>
          </p:nvPr>
        </p:nvSpPr>
        <p:spPr>
          <a:xfrm>
            <a:off x="841000" y="665300"/>
            <a:ext cx="4801500" cy="40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INSTRUCTIONS FOR </a:t>
            </a:r>
            <a:r>
              <a:rPr lang="en" sz="2400">
                <a:solidFill>
                  <a:srgbClr val="CDDC39"/>
                </a:solidFill>
              </a:rPr>
              <a:t>USE</a:t>
            </a:r>
            <a:endParaRPr sz="2400">
              <a:solidFill>
                <a:srgbClr val="CDDC39"/>
              </a:solidFill>
            </a:endParaRPr>
          </a:p>
        </p:txBody>
      </p:sp>
      <p:sp>
        <p:nvSpPr>
          <p:cNvPr id="90" name="Google Shape;90;p15"/>
          <p:cNvSpPr txBox="1"/>
          <p:nvPr/>
        </p:nvSpPr>
        <p:spPr>
          <a:xfrm>
            <a:off x="841000" y="1212150"/>
            <a:ext cx="2709900" cy="28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>
                <a:latin typeface="Karla"/>
                <a:ea typeface="Karla"/>
                <a:cs typeface="Karla"/>
                <a:sym typeface="Karla"/>
              </a:rPr>
              <a:t>EDIT IN GOOGLE SLIDES</a:t>
            </a:r>
            <a:endParaRPr sz="11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Click on the button under the presentation preview that says "Use as Google Slides Theme".</a:t>
            </a:r>
            <a:endParaRPr sz="11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You will get a copy of this document on your Google Drive and will be able to edit, add or delete slides.</a:t>
            </a:r>
            <a:endParaRPr sz="11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You have to be signed in to your Google account.</a:t>
            </a:r>
            <a:endParaRPr sz="11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3917652" y="1212150"/>
            <a:ext cx="2828400" cy="28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>
                <a:latin typeface="Karla"/>
                <a:ea typeface="Karla"/>
                <a:cs typeface="Karla"/>
                <a:sym typeface="Karla"/>
              </a:rPr>
              <a:t>EDIT IN POWERPOINT®</a:t>
            </a:r>
            <a:endParaRPr sz="11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Click on the button under the presentation preview that says "Download as PowerPoint template". You will get a .pptx file that you can edit in PowerPoint. </a:t>
            </a:r>
            <a:endParaRPr sz="11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Remember to download and install the fonts used in this presentation (you’ll find the links to the font files needed in the </a:t>
            </a:r>
            <a:r>
              <a:rPr lang="en" sz="1100" u="sng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  <a:hlinkClick action="ppaction://hlinksldjump" r:id="rId3"/>
              </a:rPr>
              <a:t>Presentation design slide</a:t>
            </a:r>
            <a:r>
              <a:rPr lang="en" sz="11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)</a:t>
            </a:r>
            <a:endParaRPr sz="11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2" name="Google Shape;92;p15"/>
          <p:cNvSpPr txBox="1"/>
          <p:nvPr/>
        </p:nvSpPr>
        <p:spPr>
          <a:xfrm>
            <a:off x="841000" y="3753525"/>
            <a:ext cx="6767100" cy="8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More info on how to use this template at </a:t>
            </a:r>
            <a:r>
              <a:rPr b="1" lang="en" sz="1100" u="sng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  <a:hlinkClick r:id="rId4"/>
              </a:rPr>
              <a:t>www.slidescarnival.com/help-use-presentation-template</a:t>
            </a:r>
            <a:endParaRPr b="1" sz="11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This template is free to use under </a:t>
            </a:r>
            <a:r>
              <a:rPr lang="en" sz="1100" u="sng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  <a:hlinkClick r:id="rId5"/>
              </a:rPr>
              <a:t>Creative Commons Attribution license</a:t>
            </a:r>
            <a:r>
              <a:rPr lang="en" sz="11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. </a:t>
            </a:r>
            <a:r>
              <a:rPr lang="en" sz="11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You can keep the Credits slide or mention SlidesCarnival and other resources used in a slide footer</a:t>
            </a:r>
            <a:r>
              <a:rPr lang="en" sz="11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.</a:t>
            </a:r>
            <a:endParaRPr sz="11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1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3" name="Google Shape;93;p1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8BC34A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3"/>
          <p:cNvSpPr txBox="1"/>
          <p:nvPr>
            <p:ph idx="1" type="body"/>
          </p:nvPr>
        </p:nvSpPr>
        <p:spPr>
          <a:xfrm>
            <a:off x="841000" y="4025300"/>
            <a:ext cx="78459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</a:t>
            </a:r>
            <a:r>
              <a:rPr lang="en" u="sng">
                <a:solidFill>
                  <a:srgbClr val="8BC34A"/>
                </a:solidFill>
                <a:hlinkClick r:id="rId3"/>
              </a:rPr>
              <a:t>Google Sheets</a:t>
            </a:r>
            <a:endParaRPr>
              <a:solidFill>
                <a:srgbClr val="8BC34A"/>
              </a:solidFill>
            </a:endParaRPr>
          </a:p>
        </p:txBody>
      </p:sp>
      <p:pic>
        <p:nvPicPr>
          <p:cNvPr id="327" name="Google Shape;32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000" y="448025"/>
            <a:ext cx="6235874" cy="367925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3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DDC39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4"/>
          <p:cNvSpPr/>
          <p:nvPr/>
        </p:nvSpPr>
        <p:spPr>
          <a:xfrm>
            <a:off x="5985010" y="489825"/>
            <a:ext cx="2075120" cy="416390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4"/>
          <p:cNvSpPr/>
          <p:nvPr/>
        </p:nvSpPr>
        <p:spPr>
          <a:xfrm>
            <a:off x="6078325" y="839000"/>
            <a:ext cx="1888500" cy="33561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Place your screenshot here</a:t>
            </a:r>
            <a:endParaRPr sz="10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35" name="Google Shape;335;p34"/>
          <p:cNvSpPr txBox="1"/>
          <p:nvPr>
            <p:ph type="title"/>
          </p:nvPr>
        </p:nvSpPr>
        <p:spPr>
          <a:xfrm>
            <a:off x="838309" y="1807900"/>
            <a:ext cx="31482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DDC39"/>
                </a:solidFill>
              </a:rPr>
              <a:t>ANDROID</a:t>
            </a:r>
            <a:r>
              <a:rPr lang="en"/>
              <a:t> PROJECT</a:t>
            </a:r>
            <a:endParaRPr/>
          </a:p>
        </p:txBody>
      </p:sp>
      <p:sp>
        <p:nvSpPr>
          <p:cNvPr id="336" name="Google Shape;336;p34"/>
          <p:cNvSpPr txBox="1"/>
          <p:nvPr>
            <p:ph idx="1" type="body"/>
          </p:nvPr>
        </p:nvSpPr>
        <p:spPr>
          <a:xfrm>
            <a:off x="838250" y="2419350"/>
            <a:ext cx="3148200" cy="22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37" name="Google Shape;337;p34"/>
          <p:cNvSpPr/>
          <p:nvPr/>
        </p:nvSpPr>
        <p:spPr>
          <a:xfrm>
            <a:off x="969460" y="1322199"/>
            <a:ext cx="280383" cy="485681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EB3B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5"/>
          <p:cNvSpPr/>
          <p:nvPr/>
        </p:nvSpPr>
        <p:spPr>
          <a:xfrm>
            <a:off x="6062196" y="629123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5"/>
          <p:cNvSpPr/>
          <p:nvPr/>
        </p:nvSpPr>
        <p:spPr>
          <a:xfrm>
            <a:off x="6199150" y="1188850"/>
            <a:ext cx="1589700" cy="28119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Place your screenshot here</a:t>
            </a:r>
            <a:endParaRPr sz="10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45" name="Google Shape;345;p35"/>
          <p:cNvSpPr txBox="1"/>
          <p:nvPr>
            <p:ph type="title"/>
          </p:nvPr>
        </p:nvSpPr>
        <p:spPr>
          <a:xfrm>
            <a:off x="838309" y="1807900"/>
            <a:ext cx="31482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EB3B"/>
                </a:solidFill>
              </a:rPr>
              <a:t>IPHONE</a:t>
            </a:r>
            <a:r>
              <a:rPr lang="en"/>
              <a:t> PROJECT</a:t>
            </a:r>
            <a:endParaRPr/>
          </a:p>
        </p:txBody>
      </p:sp>
      <p:sp>
        <p:nvSpPr>
          <p:cNvPr id="346" name="Google Shape;346;p35"/>
          <p:cNvSpPr txBox="1"/>
          <p:nvPr>
            <p:ph idx="1" type="body"/>
          </p:nvPr>
        </p:nvSpPr>
        <p:spPr>
          <a:xfrm>
            <a:off x="838250" y="2419350"/>
            <a:ext cx="3148200" cy="22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47" name="Google Shape;347;p35"/>
          <p:cNvSpPr/>
          <p:nvPr/>
        </p:nvSpPr>
        <p:spPr>
          <a:xfrm>
            <a:off x="969460" y="1322199"/>
            <a:ext cx="280383" cy="485681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C107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6"/>
          <p:cNvSpPr/>
          <p:nvPr/>
        </p:nvSpPr>
        <p:spPr>
          <a:xfrm>
            <a:off x="5549702" y="535613"/>
            <a:ext cx="2879504" cy="407234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6"/>
          <p:cNvSpPr/>
          <p:nvPr/>
        </p:nvSpPr>
        <p:spPr>
          <a:xfrm>
            <a:off x="5748400" y="910325"/>
            <a:ext cx="2493300" cy="33336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Place your screenshot here</a:t>
            </a:r>
            <a:endParaRPr sz="10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55" name="Google Shape;355;p36"/>
          <p:cNvSpPr txBox="1"/>
          <p:nvPr>
            <p:ph type="title"/>
          </p:nvPr>
        </p:nvSpPr>
        <p:spPr>
          <a:xfrm>
            <a:off x="838309" y="1807900"/>
            <a:ext cx="31482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107"/>
                </a:solidFill>
              </a:rPr>
              <a:t>TABLET</a:t>
            </a:r>
            <a:r>
              <a:rPr lang="en"/>
              <a:t> PROJECT</a:t>
            </a:r>
            <a:endParaRPr/>
          </a:p>
        </p:txBody>
      </p:sp>
      <p:sp>
        <p:nvSpPr>
          <p:cNvPr id="356" name="Google Shape;356;p36"/>
          <p:cNvSpPr txBox="1"/>
          <p:nvPr>
            <p:ph idx="1" type="body"/>
          </p:nvPr>
        </p:nvSpPr>
        <p:spPr>
          <a:xfrm>
            <a:off x="838250" y="2419350"/>
            <a:ext cx="3148200" cy="22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57" name="Google Shape;357;p36"/>
          <p:cNvSpPr/>
          <p:nvPr/>
        </p:nvSpPr>
        <p:spPr>
          <a:xfrm>
            <a:off x="927963" y="134961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9800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7"/>
          <p:cNvSpPr/>
          <p:nvPr/>
        </p:nvSpPr>
        <p:spPr>
          <a:xfrm>
            <a:off x="3864701" y="713790"/>
            <a:ext cx="4871019" cy="3792143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7"/>
          <p:cNvSpPr/>
          <p:nvPr/>
        </p:nvSpPr>
        <p:spPr>
          <a:xfrm>
            <a:off x="4068509" y="916921"/>
            <a:ext cx="4463700" cy="28503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rPr>
              <a:t>Place your screenshot here</a:t>
            </a:r>
            <a:endParaRPr sz="1000">
              <a:solidFill>
                <a:srgbClr val="999999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65" name="Google Shape;365;p37"/>
          <p:cNvSpPr txBox="1"/>
          <p:nvPr>
            <p:ph type="title"/>
          </p:nvPr>
        </p:nvSpPr>
        <p:spPr>
          <a:xfrm>
            <a:off x="838309" y="1807900"/>
            <a:ext cx="31482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9800"/>
                </a:solidFill>
              </a:rPr>
              <a:t>DESKTOP</a:t>
            </a:r>
            <a:r>
              <a:rPr lang="en"/>
              <a:t> PROJECT</a:t>
            </a:r>
            <a:endParaRPr/>
          </a:p>
        </p:txBody>
      </p:sp>
      <p:sp>
        <p:nvSpPr>
          <p:cNvPr id="366" name="Google Shape;366;p37"/>
          <p:cNvSpPr txBox="1"/>
          <p:nvPr>
            <p:ph idx="1" type="body"/>
          </p:nvPr>
        </p:nvSpPr>
        <p:spPr>
          <a:xfrm>
            <a:off x="838250" y="2419350"/>
            <a:ext cx="2334900" cy="22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grpSp>
        <p:nvGrpSpPr>
          <p:cNvPr id="367" name="Google Shape;367;p37"/>
          <p:cNvGrpSpPr/>
          <p:nvPr/>
        </p:nvGrpSpPr>
        <p:grpSpPr>
          <a:xfrm>
            <a:off x="968387" y="1337659"/>
            <a:ext cx="460581" cy="436282"/>
            <a:chOff x="2583100" y="2973775"/>
            <a:chExt cx="461550" cy="437200"/>
          </a:xfrm>
        </p:grpSpPr>
        <p:sp>
          <p:nvSpPr>
            <p:cNvPr id="368" name="Google Shape;368;p37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0" name="Google Shape;370;p3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5722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8"/>
          <p:cNvSpPr txBox="1"/>
          <p:nvPr>
            <p:ph idx="4294967295" type="ctrTitle"/>
          </p:nvPr>
        </p:nvSpPr>
        <p:spPr>
          <a:xfrm>
            <a:off x="685800" y="1964350"/>
            <a:ext cx="45315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5722"/>
                </a:solidFill>
              </a:rPr>
              <a:t>THANKS!</a:t>
            </a:r>
            <a:endParaRPr sz="1800">
              <a:solidFill>
                <a:srgbClr val="FF5722"/>
              </a:solidFill>
            </a:endParaRPr>
          </a:p>
        </p:txBody>
      </p:sp>
      <p:sp>
        <p:nvSpPr>
          <p:cNvPr id="376" name="Google Shape;376;p38"/>
          <p:cNvSpPr txBox="1"/>
          <p:nvPr>
            <p:ph idx="4294967295" type="subTitle"/>
          </p:nvPr>
        </p:nvSpPr>
        <p:spPr>
          <a:xfrm>
            <a:off x="685800" y="3163925"/>
            <a:ext cx="4531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/>
              <a:t>Any questions?</a:t>
            </a:r>
            <a:endParaRPr sz="3600"/>
          </a:p>
        </p:txBody>
      </p:sp>
      <p:sp>
        <p:nvSpPr>
          <p:cNvPr id="377" name="Google Shape;377;p38"/>
          <p:cNvSpPr txBox="1"/>
          <p:nvPr>
            <p:ph idx="4294967295" type="body"/>
          </p:nvPr>
        </p:nvSpPr>
        <p:spPr>
          <a:xfrm>
            <a:off x="685800" y="3836000"/>
            <a:ext cx="4531500" cy="10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 can find me at @username &amp; user@mail.me</a:t>
            </a:r>
            <a:endParaRPr/>
          </a:p>
        </p:txBody>
      </p:sp>
      <p:grpSp>
        <p:nvGrpSpPr>
          <p:cNvPr id="378" name="Google Shape;378;p38"/>
          <p:cNvGrpSpPr/>
          <p:nvPr/>
        </p:nvGrpSpPr>
        <p:grpSpPr>
          <a:xfrm>
            <a:off x="792663" y="2113065"/>
            <a:ext cx="432176" cy="432176"/>
            <a:chOff x="1278900" y="2333250"/>
            <a:chExt cx="381175" cy="381175"/>
          </a:xfrm>
        </p:grpSpPr>
        <p:sp>
          <p:nvSpPr>
            <p:cNvPr id="379" name="Google Shape;379;p38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8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8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8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3" name="Google Shape;383;p3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44336"/>
        </a:solidFill>
      </p:bgPr>
    </p:bg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9"/>
          <p:cNvSpPr txBox="1"/>
          <p:nvPr>
            <p:ph type="title"/>
          </p:nvPr>
        </p:nvSpPr>
        <p:spPr>
          <a:xfrm>
            <a:off x="838350" y="1807900"/>
            <a:ext cx="53241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44336"/>
                </a:solidFill>
              </a:rPr>
              <a:t>CREDITS</a:t>
            </a:r>
            <a:endParaRPr>
              <a:solidFill>
                <a:srgbClr val="F44336"/>
              </a:solidFill>
            </a:endParaRPr>
          </a:p>
        </p:txBody>
      </p:sp>
      <p:sp>
        <p:nvSpPr>
          <p:cNvPr id="389" name="Google Shape;389;p39"/>
          <p:cNvSpPr txBox="1"/>
          <p:nvPr>
            <p:ph idx="1" type="body"/>
          </p:nvPr>
        </p:nvSpPr>
        <p:spPr>
          <a:xfrm>
            <a:off x="838250" y="2419350"/>
            <a:ext cx="5324100" cy="22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Special thanks to all the people who made and released these awesome resources for free: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▸"/>
            </a:pPr>
            <a:r>
              <a:rPr lang="en" sz="1400"/>
              <a:t>Presentation template by </a:t>
            </a:r>
            <a:r>
              <a:rPr lang="en" sz="1400" u="sng">
                <a:hlinkClick r:id="rId3"/>
              </a:rPr>
              <a:t>SlidesCarnival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 sz="1400"/>
              <a:t>Photographs by </a:t>
            </a:r>
            <a:r>
              <a:rPr lang="en" sz="1400" u="sng">
                <a:hlinkClick r:id="rId4"/>
              </a:rPr>
              <a:t>Death to the Stock Photo</a:t>
            </a:r>
            <a:r>
              <a:rPr lang="en" sz="1400"/>
              <a:t> (</a:t>
            </a:r>
            <a:r>
              <a:rPr lang="en" sz="1400" u="sng">
                <a:hlinkClick r:id="rId5"/>
              </a:rPr>
              <a:t>license</a:t>
            </a:r>
            <a:r>
              <a:rPr lang="en" sz="1400"/>
              <a:t>)</a:t>
            </a:r>
            <a:endParaRPr sz="1400"/>
          </a:p>
        </p:txBody>
      </p:sp>
      <p:grpSp>
        <p:nvGrpSpPr>
          <p:cNvPr id="390" name="Google Shape;390;p39"/>
          <p:cNvGrpSpPr/>
          <p:nvPr/>
        </p:nvGrpSpPr>
        <p:grpSpPr>
          <a:xfrm>
            <a:off x="927929" y="1325568"/>
            <a:ext cx="449033" cy="449033"/>
            <a:chOff x="2594050" y="1631825"/>
            <a:chExt cx="439625" cy="439625"/>
          </a:xfrm>
        </p:grpSpPr>
        <p:sp>
          <p:nvSpPr>
            <p:cNvPr id="391" name="Google Shape;391;p39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9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9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9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5" name="Google Shape;395;p3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91E63"/>
        </a:soli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0"/>
          <p:cNvSpPr txBox="1"/>
          <p:nvPr>
            <p:ph type="title"/>
          </p:nvPr>
        </p:nvSpPr>
        <p:spPr>
          <a:xfrm>
            <a:off x="838350" y="1807900"/>
            <a:ext cx="53241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</a:t>
            </a:r>
            <a:r>
              <a:rPr lang="en">
                <a:solidFill>
                  <a:srgbClr val="E91E63"/>
                </a:solidFill>
              </a:rPr>
              <a:t>DESIGN</a:t>
            </a:r>
            <a:endParaRPr>
              <a:solidFill>
                <a:srgbClr val="E91E63"/>
              </a:solidFill>
            </a:endParaRPr>
          </a:p>
        </p:txBody>
      </p:sp>
      <p:sp>
        <p:nvSpPr>
          <p:cNvPr id="401" name="Google Shape;401;p40"/>
          <p:cNvSpPr txBox="1"/>
          <p:nvPr>
            <p:ph idx="1" type="body"/>
          </p:nvPr>
        </p:nvSpPr>
        <p:spPr>
          <a:xfrm>
            <a:off x="868475" y="2326875"/>
            <a:ext cx="6638700" cy="26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This presentations uses the following typographies and colors:</a:t>
            </a:r>
            <a:endParaRPr sz="1000"/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▸"/>
            </a:pPr>
            <a:r>
              <a:rPr lang="en" sz="1000"/>
              <a:t>Titles: </a:t>
            </a:r>
            <a:r>
              <a:rPr b="1" lang="en" sz="1000"/>
              <a:t>Montserrat</a:t>
            </a:r>
            <a:endParaRPr b="1" sz="1000"/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▸"/>
            </a:pPr>
            <a:r>
              <a:rPr lang="en" sz="1000"/>
              <a:t>Body copy: </a:t>
            </a:r>
            <a:r>
              <a:rPr b="1" lang="en" sz="1000"/>
              <a:t>Karla</a:t>
            </a:r>
            <a:endParaRPr b="1" sz="1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You can download the fonts on these pages:</a:t>
            </a:r>
            <a:endParaRPr sz="1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rgbClr val="E91E63"/>
                </a:solidFill>
                <a:hlinkClick r:id="rId3"/>
              </a:rPr>
              <a:t>https://www.fontsquirrel.com/fonts/montserrat</a:t>
            </a:r>
            <a:endParaRPr sz="1000">
              <a:solidFill>
                <a:srgbClr val="E91E6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rgbClr val="E91E63"/>
                </a:solidFill>
                <a:hlinkClick r:id="rId4"/>
              </a:rPr>
              <a:t>https://www.fontsquirrel.com/fonts/karla</a:t>
            </a:r>
            <a:endParaRPr sz="1000">
              <a:solidFill>
                <a:srgbClr val="E91E6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Red </a:t>
            </a:r>
            <a:r>
              <a:rPr lang="en" sz="1000">
                <a:solidFill>
                  <a:srgbClr val="FFFFFF"/>
                </a:solidFill>
                <a:highlight>
                  <a:srgbClr val="F44336"/>
                </a:highlight>
              </a:rPr>
              <a:t>#F44336</a:t>
            </a:r>
            <a:r>
              <a:rPr lang="en" sz="1000"/>
              <a:t>		Deep orange </a:t>
            </a:r>
            <a:r>
              <a:rPr lang="en" sz="1000">
                <a:solidFill>
                  <a:srgbClr val="FFFFFF"/>
                </a:solidFill>
                <a:highlight>
                  <a:srgbClr val="FF5722"/>
                </a:highlight>
              </a:rPr>
              <a:t>#FF5722</a:t>
            </a:r>
            <a:r>
              <a:rPr lang="en" sz="1000"/>
              <a:t>	Orange </a:t>
            </a:r>
            <a:r>
              <a:rPr lang="en" sz="1000">
                <a:solidFill>
                  <a:srgbClr val="FFFFFF"/>
                </a:solidFill>
                <a:highlight>
                  <a:srgbClr val="FF9800"/>
                </a:highlight>
              </a:rPr>
              <a:t>#FF9800</a:t>
            </a:r>
            <a:r>
              <a:rPr lang="en" sz="1000"/>
              <a:t>	Amber </a:t>
            </a:r>
            <a:r>
              <a:rPr lang="en" sz="1000">
                <a:solidFill>
                  <a:schemeClr val="dk1"/>
                </a:solidFill>
                <a:highlight>
                  <a:srgbClr val="FFC107"/>
                </a:highlight>
              </a:rPr>
              <a:t>#FFC107</a:t>
            </a:r>
            <a:endParaRPr sz="1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Yellow </a:t>
            </a:r>
            <a:r>
              <a:rPr lang="en" sz="1000">
                <a:solidFill>
                  <a:schemeClr val="dk1"/>
                </a:solidFill>
                <a:highlight>
                  <a:srgbClr val="FFEB3B"/>
                </a:highlight>
              </a:rPr>
              <a:t>#FFEB3B</a:t>
            </a:r>
            <a:r>
              <a:rPr lang="en" sz="1000"/>
              <a:t>		Lime </a:t>
            </a:r>
            <a:r>
              <a:rPr lang="en" sz="1000">
                <a:solidFill>
                  <a:schemeClr val="dk1"/>
                </a:solidFill>
                <a:highlight>
                  <a:srgbClr val="CDDC39"/>
                </a:highlight>
              </a:rPr>
              <a:t>#CDDC39</a:t>
            </a:r>
            <a:r>
              <a:rPr lang="en" sz="1000"/>
              <a:t>		Green </a:t>
            </a:r>
            <a:r>
              <a:rPr lang="en" sz="1000">
                <a:solidFill>
                  <a:srgbClr val="FFFFFF"/>
                </a:solidFill>
                <a:highlight>
                  <a:srgbClr val="8BC34A"/>
                </a:highlight>
              </a:rPr>
              <a:t>#8BC34A</a:t>
            </a:r>
            <a:r>
              <a:rPr lang="en" sz="1000"/>
              <a:t>		Dark green </a:t>
            </a:r>
            <a:r>
              <a:rPr lang="en" sz="1000">
                <a:solidFill>
                  <a:srgbClr val="FFFFFF"/>
                </a:solidFill>
                <a:highlight>
                  <a:srgbClr val="4CAF50"/>
                </a:highlight>
              </a:rPr>
              <a:t>#4CAF50</a:t>
            </a:r>
            <a:endParaRPr sz="1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Teal </a:t>
            </a:r>
            <a:r>
              <a:rPr lang="en" sz="1000">
                <a:solidFill>
                  <a:srgbClr val="FFFFFF"/>
                </a:solidFill>
                <a:highlight>
                  <a:srgbClr val="009688"/>
                </a:highlight>
              </a:rPr>
              <a:t>#009688</a:t>
            </a:r>
            <a:r>
              <a:rPr lang="en" sz="1000"/>
              <a:t>		Cyan </a:t>
            </a:r>
            <a:r>
              <a:rPr lang="en" sz="1000">
                <a:solidFill>
                  <a:srgbClr val="FFFFFF"/>
                </a:solidFill>
                <a:highlight>
                  <a:srgbClr val="00BCD4"/>
                </a:highlight>
              </a:rPr>
              <a:t>#00BCD4</a:t>
            </a:r>
            <a:r>
              <a:rPr lang="en" sz="1000"/>
              <a:t>		Blue </a:t>
            </a:r>
            <a:r>
              <a:rPr lang="en" sz="1000">
                <a:solidFill>
                  <a:srgbClr val="FFFFFF"/>
                </a:solidFill>
                <a:highlight>
                  <a:srgbClr val="03A9F4"/>
                </a:highlight>
              </a:rPr>
              <a:t>#03A9F4</a:t>
            </a:r>
            <a:r>
              <a:rPr lang="en" sz="1000"/>
              <a:t>		Dark blue </a:t>
            </a:r>
            <a:r>
              <a:rPr lang="en" sz="1000">
                <a:solidFill>
                  <a:srgbClr val="FFFFFF"/>
                </a:solidFill>
                <a:highlight>
                  <a:srgbClr val="2196F3"/>
                </a:highlight>
              </a:rPr>
              <a:t>#2196F3</a:t>
            </a:r>
            <a:endParaRPr sz="1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Indigo</a:t>
            </a:r>
            <a:r>
              <a:rPr lang="en" sz="1000">
                <a:solidFill>
                  <a:srgbClr val="FFFFFF"/>
                </a:solidFill>
              </a:rPr>
              <a:t> </a:t>
            </a:r>
            <a:r>
              <a:rPr lang="en" sz="1000">
                <a:solidFill>
                  <a:srgbClr val="FFFFFF"/>
                </a:solidFill>
                <a:highlight>
                  <a:srgbClr val="3F51B5"/>
                </a:highlight>
              </a:rPr>
              <a:t>#3F51B5</a:t>
            </a:r>
            <a:r>
              <a:rPr lang="en" sz="1000"/>
              <a:t>		Deep Purple </a:t>
            </a:r>
            <a:r>
              <a:rPr lang="en" sz="1000">
                <a:solidFill>
                  <a:srgbClr val="FFFFFF"/>
                </a:solidFill>
                <a:highlight>
                  <a:srgbClr val="673AB7"/>
                </a:highlight>
              </a:rPr>
              <a:t>#673AB7</a:t>
            </a:r>
            <a:r>
              <a:rPr lang="en" sz="1000"/>
              <a:t>	Purple </a:t>
            </a:r>
            <a:r>
              <a:rPr lang="en" sz="1000">
                <a:solidFill>
                  <a:srgbClr val="FFFFFF"/>
                </a:solidFill>
                <a:highlight>
                  <a:srgbClr val="9C27B0"/>
                </a:highlight>
              </a:rPr>
              <a:t>#9C27B0</a:t>
            </a:r>
            <a:r>
              <a:rPr lang="en" sz="1000"/>
              <a:t>	Magenta </a:t>
            </a:r>
            <a:r>
              <a:rPr lang="en" sz="1000">
                <a:solidFill>
                  <a:srgbClr val="FFFFFF"/>
                </a:solidFill>
                <a:highlight>
                  <a:srgbClr val="E91E63"/>
                </a:highlight>
              </a:rPr>
              <a:t>#E91E63</a:t>
            </a:r>
            <a:endParaRPr sz="1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Blue gray</a:t>
            </a:r>
            <a:r>
              <a:rPr b="1" lang="en" sz="1000"/>
              <a:t> </a:t>
            </a:r>
            <a:r>
              <a:rPr lang="en" sz="1000">
                <a:solidFill>
                  <a:srgbClr val="FFFFFF"/>
                </a:solidFill>
                <a:highlight>
                  <a:srgbClr val="607D8B"/>
                </a:highlight>
              </a:rPr>
              <a:t>#607D8B</a:t>
            </a:r>
            <a:endParaRPr b="1" sz="1000"/>
          </a:p>
        </p:txBody>
      </p:sp>
      <p:sp>
        <p:nvSpPr>
          <p:cNvPr id="402" name="Google Shape;402;p40"/>
          <p:cNvSpPr txBox="1"/>
          <p:nvPr/>
        </p:nvSpPr>
        <p:spPr>
          <a:xfrm>
            <a:off x="7256751" y="260392"/>
            <a:ext cx="16116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pSp>
        <p:nvGrpSpPr>
          <p:cNvPr id="403" name="Google Shape;403;p40"/>
          <p:cNvGrpSpPr/>
          <p:nvPr/>
        </p:nvGrpSpPr>
        <p:grpSpPr>
          <a:xfrm>
            <a:off x="927929" y="1325568"/>
            <a:ext cx="449033" cy="449033"/>
            <a:chOff x="2594050" y="1631825"/>
            <a:chExt cx="439625" cy="439625"/>
          </a:xfrm>
        </p:grpSpPr>
        <p:sp>
          <p:nvSpPr>
            <p:cNvPr id="404" name="Google Shape;404;p40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8" name="Google Shape;408;p4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607D8B"/>
        </a:solid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1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. </a:t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This means that you can:</a:t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Karla"/>
              <a:buChar char="●"/>
            </a:pPr>
            <a:r>
              <a:rPr lang="en" sz="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Resize them without losing quality.</a:t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Karla"/>
              <a:buChar char="●"/>
            </a:pPr>
            <a:r>
              <a:rPr lang="en" sz="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Change line color, width and style.</a:t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Isn’t that nice? :)</a:t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Examples:</a:t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pSp>
        <p:nvGrpSpPr>
          <p:cNvPr id="414" name="Google Shape;414;p41"/>
          <p:cNvGrpSpPr/>
          <p:nvPr/>
        </p:nvGrpSpPr>
        <p:grpSpPr>
          <a:xfrm>
            <a:off x="348747" y="333019"/>
            <a:ext cx="342903" cy="447293"/>
            <a:chOff x="590250" y="244200"/>
            <a:chExt cx="407975" cy="532175"/>
          </a:xfrm>
        </p:grpSpPr>
        <p:sp>
          <p:nvSpPr>
            <p:cNvPr id="415" name="Google Shape;415;p41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41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41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41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41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41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41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41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41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41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41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41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41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41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9" name="Google Shape;429;p41"/>
          <p:cNvGrpSpPr/>
          <p:nvPr/>
        </p:nvGrpSpPr>
        <p:grpSpPr>
          <a:xfrm>
            <a:off x="901439" y="399041"/>
            <a:ext cx="372594" cy="310144"/>
            <a:chOff x="1247825" y="322750"/>
            <a:chExt cx="443300" cy="369000"/>
          </a:xfrm>
        </p:grpSpPr>
        <p:sp>
          <p:nvSpPr>
            <p:cNvPr id="430" name="Google Shape;430;p41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41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41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41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41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5" name="Google Shape;435;p41"/>
          <p:cNvGrpSpPr/>
          <p:nvPr/>
        </p:nvGrpSpPr>
        <p:grpSpPr>
          <a:xfrm>
            <a:off x="1474618" y="397507"/>
            <a:ext cx="356204" cy="313212"/>
            <a:chOff x="1929775" y="320925"/>
            <a:chExt cx="423800" cy="372650"/>
          </a:xfrm>
        </p:grpSpPr>
        <p:sp>
          <p:nvSpPr>
            <p:cNvPr id="436" name="Google Shape;436;p41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41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41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41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41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1" name="Google Shape;441;p41"/>
          <p:cNvSpPr/>
          <p:nvPr/>
        </p:nvSpPr>
        <p:spPr>
          <a:xfrm>
            <a:off x="2071920" y="386254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41"/>
          <p:cNvSpPr/>
          <p:nvPr/>
        </p:nvSpPr>
        <p:spPr>
          <a:xfrm>
            <a:off x="2656888" y="387284"/>
            <a:ext cx="251793" cy="33367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3" name="Google Shape;443;p41"/>
          <p:cNvGrpSpPr/>
          <p:nvPr/>
        </p:nvGrpSpPr>
        <p:grpSpPr>
          <a:xfrm>
            <a:off x="3744262" y="362185"/>
            <a:ext cx="336767" cy="383835"/>
            <a:chOff x="4630125" y="278900"/>
            <a:chExt cx="400675" cy="456675"/>
          </a:xfrm>
        </p:grpSpPr>
        <p:sp>
          <p:nvSpPr>
            <p:cNvPr id="444" name="Google Shape;444;p41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41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41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41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8" name="Google Shape;448;p41"/>
          <p:cNvSpPr/>
          <p:nvPr/>
        </p:nvSpPr>
        <p:spPr>
          <a:xfrm>
            <a:off x="4284851" y="385750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9" name="Google Shape;449;p41"/>
          <p:cNvGrpSpPr/>
          <p:nvPr/>
        </p:nvGrpSpPr>
        <p:grpSpPr>
          <a:xfrm>
            <a:off x="353874" y="908741"/>
            <a:ext cx="342882" cy="418128"/>
            <a:chOff x="596350" y="929175"/>
            <a:chExt cx="407950" cy="497475"/>
          </a:xfrm>
        </p:grpSpPr>
        <p:sp>
          <p:nvSpPr>
            <p:cNvPr id="450" name="Google Shape;450;p41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41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41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41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41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41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41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7" name="Google Shape;457;p41"/>
          <p:cNvGrpSpPr/>
          <p:nvPr/>
        </p:nvGrpSpPr>
        <p:grpSpPr>
          <a:xfrm>
            <a:off x="1478190" y="969656"/>
            <a:ext cx="349060" cy="298882"/>
            <a:chOff x="1934025" y="1001650"/>
            <a:chExt cx="415300" cy="355600"/>
          </a:xfrm>
        </p:grpSpPr>
        <p:sp>
          <p:nvSpPr>
            <p:cNvPr id="458" name="Google Shape;458;p41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41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41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41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2" name="Google Shape;462;p41"/>
          <p:cNvSpPr/>
          <p:nvPr/>
        </p:nvSpPr>
        <p:spPr>
          <a:xfrm>
            <a:off x="2042249" y="944598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41"/>
          <p:cNvSpPr/>
          <p:nvPr/>
        </p:nvSpPr>
        <p:spPr>
          <a:xfrm>
            <a:off x="2607759" y="961997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41"/>
          <p:cNvSpPr/>
          <p:nvPr/>
        </p:nvSpPr>
        <p:spPr>
          <a:xfrm>
            <a:off x="3177871" y="964561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41"/>
          <p:cNvSpPr/>
          <p:nvPr/>
        </p:nvSpPr>
        <p:spPr>
          <a:xfrm>
            <a:off x="3754139" y="96762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6" name="Google Shape;466;p41"/>
          <p:cNvGrpSpPr/>
          <p:nvPr/>
        </p:nvGrpSpPr>
        <p:grpSpPr>
          <a:xfrm>
            <a:off x="4302585" y="947131"/>
            <a:ext cx="350068" cy="350573"/>
            <a:chOff x="5294400" y="974850"/>
            <a:chExt cx="416500" cy="417100"/>
          </a:xfrm>
        </p:grpSpPr>
        <p:sp>
          <p:nvSpPr>
            <p:cNvPr id="467" name="Google Shape;467;p41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41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9" name="Google Shape;469;p41"/>
          <p:cNvGrpSpPr/>
          <p:nvPr/>
        </p:nvGrpSpPr>
        <p:grpSpPr>
          <a:xfrm>
            <a:off x="4825607" y="907732"/>
            <a:ext cx="433992" cy="422729"/>
            <a:chOff x="5916675" y="927975"/>
            <a:chExt cx="516350" cy="502950"/>
          </a:xfrm>
        </p:grpSpPr>
        <p:sp>
          <p:nvSpPr>
            <p:cNvPr id="470" name="Google Shape;470;p41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41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2" name="Google Shape;472;p41"/>
          <p:cNvGrpSpPr/>
          <p:nvPr/>
        </p:nvGrpSpPr>
        <p:grpSpPr>
          <a:xfrm>
            <a:off x="327251" y="1557145"/>
            <a:ext cx="391001" cy="264085"/>
            <a:chOff x="564675" y="1700625"/>
            <a:chExt cx="465200" cy="314200"/>
          </a:xfrm>
        </p:grpSpPr>
        <p:sp>
          <p:nvSpPr>
            <p:cNvPr id="473" name="Google Shape;473;p41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41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41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6" name="Google Shape;476;p41"/>
          <p:cNvGrpSpPr/>
          <p:nvPr/>
        </p:nvGrpSpPr>
        <p:grpSpPr>
          <a:xfrm>
            <a:off x="892235" y="1492657"/>
            <a:ext cx="391001" cy="382827"/>
            <a:chOff x="1236875" y="1623900"/>
            <a:chExt cx="465200" cy="455475"/>
          </a:xfrm>
        </p:grpSpPr>
        <p:sp>
          <p:nvSpPr>
            <p:cNvPr id="477" name="Google Shape;477;p41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41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41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41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41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41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41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4" name="Google Shape;484;p41"/>
          <p:cNvGrpSpPr/>
          <p:nvPr/>
        </p:nvGrpSpPr>
        <p:grpSpPr>
          <a:xfrm>
            <a:off x="1469490" y="1500852"/>
            <a:ext cx="366458" cy="366437"/>
            <a:chOff x="1923675" y="1633650"/>
            <a:chExt cx="436000" cy="435975"/>
          </a:xfrm>
        </p:grpSpPr>
        <p:sp>
          <p:nvSpPr>
            <p:cNvPr id="485" name="Google Shape;485;p41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41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41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41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41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41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1" name="Google Shape;491;p41"/>
          <p:cNvGrpSpPr/>
          <p:nvPr/>
        </p:nvGrpSpPr>
        <p:grpSpPr>
          <a:xfrm>
            <a:off x="2032941" y="1499318"/>
            <a:ext cx="369505" cy="369505"/>
            <a:chOff x="2594050" y="1631825"/>
            <a:chExt cx="439625" cy="439625"/>
          </a:xfrm>
        </p:grpSpPr>
        <p:sp>
          <p:nvSpPr>
            <p:cNvPr id="492" name="Google Shape;492;p41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41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41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41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6" name="Google Shape;496;p41"/>
          <p:cNvSpPr/>
          <p:nvPr/>
        </p:nvSpPr>
        <p:spPr>
          <a:xfrm>
            <a:off x="2614399" y="151574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7" name="Google Shape;497;p41"/>
          <p:cNvGrpSpPr/>
          <p:nvPr/>
        </p:nvGrpSpPr>
        <p:grpSpPr>
          <a:xfrm>
            <a:off x="3197706" y="1471687"/>
            <a:ext cx="299911" cy="424768"/>
            <a:chOff x="3979850" y="1598950"/>
            <a:chExt cx="356825" cy="505375"/>
          </a:xfrm>
        </p:grpSpPr>
        <p:sp>
          <p:nvSpPr>
            <p:cNvPr id="498" name="Google Shape;498;p41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41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0" name="Google Shape;500;p41"/>
          <p:cNvGrpSpPr/>
          <p:nvPr/>
        </p:nvGrpSpPr>
        <p:grpSpPr>
          <a:xfrm>
            <a:off x="3715096" y="1562776"/>
            <a:ext cx="395098" cy="242589"/>
            <a:chOff x="4595425" y="1707325"/>
            <a:chExt cx="470075" cy="288625"/>
          </a:xfrm>
        </p:grpSpPr>
        <p:sp>
          <p:nvSpPr>
            <p:cNvPr id="501" name="Google Shape;501;p41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41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41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41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41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6" name="Google Shape;506;p41"/>
          <p:cNvGrpSpPr/>
          <p:nvPr/>
        </p:nvGrpSpPr>
        <p:grpSpPr>
          <a:xfrm>
            <a:off x="4299013" y="1503416"/>
            <a:ext cx="357234" cy="361310"/>
            <a:chOff x="5290150" y="1636700"/>
            <a:chExt cx="425025" cy="429875"/>
          </a:xfrm>
        </p:grpSpPr>
        <p:sp>
          <p:nvSpPr>
            <p:cNvPr id="507" name="Google Shape;507;p41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41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9" name="Google Shape;509;p41"/>
          <p:cNvGrpSpPr/>
          <p:nvPr/>
        </p:nvGrpSpPr>
        <p:grpSpPr>
          <a:xfrm>
            <a:off x="4862967" y="1492657"/>
            <a:ext cx="359272" cy="376691"/>
            <a:chOff x="5961125" y="1623900"/>
            <a:chExt cx="427450" cy="448175"/>
          </a:xfrm>
        </p:grpSpPr>
        <p:sp>
          <p:nvSpPr>
            <p:cNvPr id="510" name="Google Shape;510;p41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41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41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41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41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41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41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7" name="Google Shape;517;p41"/>
          <p:cNvGrpSpPr/>
          <p:nvPr/>
        </p:nvGrpSpPr>
        <p:grpSpPr>
          <a:xfrm>
            <a:off x="5415659" y="1502386"/>
            <a:ext cx="383835" cy="363369"/>
            <a:chOff x="6618700" y="1635475"/>
            <a:chExt cx="456675" cy="432325"/>
          </a:xfrm>
        </p:grpSpPr>
        <p:sp>
          <p:nvSpPr>
            <p:cNvPr id="518" name="Google Shape;518;p41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41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41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41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41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3" name="Google Shape;523;p41"/>
          <p:cNvGrpSpPr/>
          <p:nvPr/>
        </p:nvGrpSpPr>
        <p:grpSpPr>
          <a:xfrm>
            <a:off x="370747" y="2085798"/>
            <a:ext cx="304009" cy="326513"/>
            <a:chOff x="616425" y="2329600"/>
            <a:chExt cx="361700" cy="388475"/>
          </a:xfrm>
        </p:grpSpPr>
        <p:sp>
          <p:nvSpPr>
            <p:cNvPr id="524" name="Google Shape;524;p41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41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41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41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41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41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41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41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2" name="Google Shape;532;p41"/>
          <p:cNvGrpSpPr/>
          <p:nvPr/>
        </p:nvGrpSpPr>
        <p:grpSpPr>
          <a:xfrm>
            <a:off x="927557" y="2088866"/>
            <a:ext cx="320378" cy="320378"/>
            <a:chOff x="1278900" y="2333250"/>
            <a:chExt cx="381175" cy="381175"/>
          </a:xfrm>
        </p:grpSpPr>
        <p:sp>
          <p:nvSpPr>
            <p:cNvPr id="533" name="Google Shape;533;p41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41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41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41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7" name="Google Shape;537;p41"/>
          <p:cNvGrpSpPr/>
          <p:nvPr/>
        </p:nvGrpSpPr>
        <p:grpSpPr>
          <a:xfrm>
            <a:off x="1492520" y="2088866"/>
            <a:ext cx="320399" cy="320378"/>
            <a:chOff x="1951075" y="2333250"/>
            <a:chExt cx="381200" cy="381175"/>
          </a:xfrm>
        </p:grpSpPr>
        <p:sp>
          <p:nvSpPr>
            <p:cNvPr id="538" name="Google Shape;538;p41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41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41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41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2" name="Google Shape;542;p41"/>
          <p:cNvGrpSpPr/>
          <p:nvPr/>
        </p:nvGrpSpPr>
        <p:grpSpPr>
          <a:xfrm>
            <a:off x="2057504" y="2088866"/>
            <a:ext cx="320378" cy="320378"/>
            <a:chOff x="2623275" y="2333250"/>
            <a:chExt cx="381175" cy="381175"/>
          </a:xfrm>
        </p:grpSpPr>
        <p:sp>
          <p:nvSpPr>
            <p:cNvPr id="543" name="Google Shape;543;p41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41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41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41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7" name="Google Shape;547;p41"/>
          <p:cNvGrpSpPr/>
          <p:nvPr/>
        </p:nvGrpSpPr>
        <p:grpSpPr>
          <a:xfrm>
            <a:off x="2697209" y="2033603"/>
            <a:ext cx="170937" cy="426827"/>
            <a:chOff x="3384375" y="2267500"/>
            <a:chExt cx="203375" cy="507825"/>
          </a:xfrm>
        </p:grpSpPr>
        <p:sp>
          <p:nvSpPr>
            <p:cNvPr id="548" name="Google Shape;548;p41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41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0" name="Google Shape;550;p41"/>
          <p:cNvGrpSpPr/>
          <p:nvPr/>
        </p:nvGrpSpPr>
        <p:grpSpPr>
          <a:xfrm>
            <a:off x="3842516" y="2087836"/>
            <a:ext cx="140237" cy="318339"/>
            <a:chOff x="4747025" y="2332025"/>
            <a:chExt cx="166850" cy="378750"/>
          </a:xfrm>
        </p:grpSpPr>
        <p:sp>
          <p:nvSpPr>
            <p:cNvPr id="551" name="Google Shape;551;p41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41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3" name="Google Shape;553;p41"/>
          <p:cNvGrpSpPr/>
          <p:nvPr/>
        </p:nvGrpSpPr>
        <p:grpSpPr>
          <a:xfrm>
            <a:off x="3274990" y="2035641"/>
            <a:ext cx="145343" cy="422729"/>
            <a:chOff x="4071800" y="2269925"/>
            <a:chExt cx="172925" cy="502950"/>
          </a:xfrm>
        </p:grpSpPr>
        <p:sp>
          <p:nvSpPr>
            <p:cNvPr id="554" name="Google Shape;554;p41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41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6" name="Google Shape;556;p41"/>
          <p:cNvSpPr/>
          <p:nvPr/>
        </p:nvSpPr>
        <p:spPr>
          <a:xfrm>
            <a:off x="4317611" y="2080241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7" name="Google Shape;557;p41"/>
          <p:cNvGrpSpPr/>
          <p:nvPr/>
        </p:nvGrpSpPr>
        <p:grpSpPr>
          <a:xfrm>
            <a:off x="4872696" y="2086302"/>
            <a:ext cx="345971" cy="325505"/>
            <a:chOff x="5972700" y="2330200"/>
            <a:chExt cx="411625" cy="387275"/>
          </a:xfrm>
        </p:grpSpPr>
        <p:sp>
          <p:nvSpPr>
            <p:cNvPr id="558" name="Google Shape;558;p41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41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0" name="Google Shape;560;p41"/>
          <p:cNvGrpSpPr/>
          <p:nvPr/>
        </p:nvGrpSpPr>
        <p:grpSpPr>
          <a:xfrm>
            <a:off x="467993" y="2614431"/>
            <a:ext cx="109538" cy="399195"/>
            <a:chOff x="732125" y="2958550"/>
            <a:chExt cx="130325" cy="474950"/>
          </a:xfrm>
        </p:grpSpPr>
        <p:sp>
          <p:nvSpPr>
            <p:cNvPr id="561" name="Google Shape;561;p41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41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41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41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41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41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41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41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9" name="Google Shape;569;p41"/>
          <p:cNvSpPr/>
          <p:nvPr/>
        </p:nvSpPr>
        <p:spPr>
          <a:xfrm>
            <a:off x="1484913" y="25986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41"/>
          <p:cNvSpPr/>
          <p:nvPr/>
        </p:nvSpPr>
        <p:spPr>
          <a:xfrm>
            <a:off x="963405" y="2598660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1" name="Google Shape;571;p41"/>
          <p:cNvGrpSpPr/>
          <p:nvPr/>
        </p:nvGrpSpPr>
        <p:grpSpPr>
          <a:xfrm>
            <a:off x="2023737" y="2627227"/>
            <a:ext cx="387933" cy="367467"/>
            <a:chOff x="2583100" y="2973775"/>
            <a:chExt cx="461550" cy="437200"/>
          </a:xfrm>
        </p:grpSpPr>
        <p:sp>
          <p:nvSpPr>
            <p:cNvPr id="572" name="Google Shape;572;p41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41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4" name="Google Shape;574;p41"/>
          <p:cNvSpPr/>
          <p:nvPr/>
        </p:nvSpPr>
        <p:spPr>
          <a:xfrm>
            <a:off x="3734681" y="2636022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5" name="Google Shape;575;p41"/>
          <p:cNvGrpSpPr/>
          <p:nvPr/>
        </p:nvGrpSpPr>
        <p:grpSpPr>
          <a:xfrm>
            <a:off x="4263186" y="2655384"/>
            <a:ext cx="435022" cy="323445"/>
            <a:chOff x="5247525" y="3007275"/>
            <a:chExt cx="517575" cy="384825"/>
          </a:xfrm>
        </p:grpSpPr>
        <p:sp>
          <p:nvSpPr>
            <p:cNvPr id="576" name="Google Shape;576;p41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41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8" name="Google Shape;578;p41"/>
          <p:cNvGrpSpPr/>
          <p:nvPr/>
        </p:nvGrpSpPr>
        <p:grpSpPr>
          <a:xfrm>
            <a:off x="3174172" y="2636956"/>
            <a:ext cx="342882" cy="350068"/>
            <a:chOff x="3951850" y="2985350"/>
            <a:chExt cx="407950" cy="416500"/>
          </a:xfrm>
        </p:grpSpPr>
        <p:sp>
          <p:nvSpPr>
            <p:cNvPr id="579" name="Google Shape;579;p41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41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41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41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3" name="Google Shape;583;p41"/>
          <p:cNvGrpSpPr/>
          <p:nvPr/>
        </p:nvGrpSpPr>
        <p:grpSpPr>
          <a:xfrm>
            <a:off x="330844" y="3226504"/>
            <a:ext cx="397136" cy="305017"/>
            <a:chOff x="568950" y="3686775"/>
            <a:chExt cx="472500" cy="362900"/>
          </a:xfrm>
        </p:grpSpPr>
        <p:sp>
          <p:nvSpPr>
            <p:cNvPr id="584" name="Google Shape;584;p41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41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41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7" name="Google Shape;587;p41"/>
          <p:cNvSpPr/>
          <p:nvPr/>
        </p:nvSpPr>
        <p:spPr>
          <a:xfrm>
            <a:off x="4907686" y="2619652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8" name="Google Shape;588;p41"/>
          <p:cNvGrpSpPr/>
          <p:nvPr/>
        </p:nvGrpSpPr>
        <p:grpSpPr>
          <a:xfrm>
            <a:off x="898896" y="3252097"/>
            <a:ext cx="377700" cy="253852"/>
            <a:chOff x="1244800" y="3717225"/>
            <a:chExt cx="449375" cy="302025"/>
          </a:xfrm>
        </p:grpSpPr>
        <p:sp>
          <p:nvSpPr>
            <p:cNvPr id="589" name="Google Shape;589;p41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41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41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41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41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41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5" name="Google Shape;595;p41"/>
          <p:cNvGrpSpPr/>
          <p:nvPr/>
        </p:nvGrpSpPr>
        <p:grpSpPr>
          <a:xfrm>
            <a:off x="1468986" y="3232639"/>
            <a:ext cx="367467" cy="287115"/>
            <a:chOff x="1923075" y="3694075"/>
            <a:chExt cx="437200" cy="341600"/>
          </a:xfrm>
        </p:grpSpPr>
        <p:sp>
          <p:nvSpPr>
            <p:cNvPr id="596" name="Google Shape;596;p41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41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41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41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41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41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41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41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41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5" name="Google Shape;605;p41"/>
          <p:cNvGrpSpPr/>
          <p:nvPr/>
        </p:nvGrpSpPr>
        <p:grpSpPr>
          <a:xfrm>
            <a:off x="2037542" y="3228038"/>
            <a:ext cx="360301" cy="295814"/>
            <a:chOff x="2599525" y="3688600"/>
            <a:chExt cx="428675" cy="351950"/>
          </a:xfrm>
        </p:grpSpPr>
        <p:sp>
          <p:nvSpPr>
            <p:cNvPr id="606" name="Google Shape;606;p41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41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41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9" name="Google Shape;609;p41"/>
          <p:cNvGrpSpPr/>
          <p:nvPr/>
        </p:nvGrpSpPr>
        <p:grpSpPr>
          <a:xfrm>
            <a:off x="2619925" y="3207571"/>
            <a:ext cx="333700" cy="329077"/>
            <a:chOff x="3292425" y="3664250"/>
            <a:chExt cx="397025" cy="391525"/>
          </a:xfrm>
        </p:grpSpPr>
        <p:sp>
          <p:nvSpPr>
            <p:cNvPr id="610" name="Google Shape;610;p41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41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41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3" name="Google Shape;613;p41"/>
          <p:cNvGrpSpPr/>
          <p:nvPr/>
        </p:nvGrpSpPr>
        <p:grpSpPr>
          <a:xfrm>
            <a:off x="3157782" y="3250038"/>
            <a:ext cx="369526" cy="268183"/>
            <a:chOff x="3932350" y="3714775"/>
            <a:chExt cx="439650" cy="319075"/>
          </a:xfrm>
        </p:grpSpPr>
        <p:sp>
          <p:nvSpPr>
            <p:cNvPr id="614" name="Google Shape;614;p41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41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41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41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41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9" name="Google Shape;619;p41"/>
          <p:cNvGrpSpPr/>
          <p:nvPr/>
        </p:nvGrpSpPr>
        <p:grpSpPr>
          <a:xfrm>
            <a:off x="3722766" y="3250038"/>
            <a:ext cx="369505" cy="268183"/>
            <a:chOff x="4604550" y="3714775"/>
            <a:chExt cx="439625" cy="319075"/>
          </a:xfrm>
        </p:grpSpPr>
        <p:sp>
          <p:nvSpPr>
            <p:cNvPr id="620" name="Google Shape;620;p41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41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2" name="Google Shape;622;p41"/>
          <p:cNvGrpSpPr/>
          <p:nvPr/>
        </p:nvGrpSpPr>
        <p:grpSpPr>
          <a:xfrm>
            <a:off x="4301051" y="3222406"/>
            <a:ext cx="353136" cy="313738"/>
            <a:chOff x="5292575" y="3681900"/>
            <a:chExt cx="420150" cy="373275"/>
          </a:xfrm>
        </p:grpSpPr>
        <p:sp>
          <p:nvSpPr>
            <p:cNvPr id="623" name="Google Shape;623;p41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41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41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41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41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41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41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0" name="Google Shape;630;p41"/>
          <p:cNvGrpSpPr/>
          <p:nvPr/>
        </p:nvGrpSpPr>
        <p:grpSpPr>
          <a:xfrm>
            <a:off x="4846073" y="3182482"/>
            <a:ext cx="393060" cy="393060"/>
            <a:chOff x="5941025" y="3634400"/>
            <a:chExt cx="467650" cy="467650"/>
          </a:xfrm>
        </p:grpSpPr>
        <p:sp>
          <p:nvSpPr>
            <p:cNvPr id="631" name="Google Shape;631;p41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41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41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41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41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41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7" name="Google Shape;637;p41"/>
          <p:cNvGrpSpPr/>
          <p:nvPr/>
        </p:nvGrpSpPr>
        <p:grpSpPr>
          <a:xfrm>
            <a:off x="5436146" y="3207571"/>
            <a:ext cx="342882" cy="342903"/>
            <a:chOff x="6643075" y="3664250"/>
            <a:chExt cx="407950" cy="407975"/>
          </a:xfrm>
        </p:grpSpPr>
        <p:sp>
          <p:nvSpPr>
            <p:cNvPr id="638" name="Google Shape;638;p41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41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0" name="Google Shape;640;p41"/>
          <p:cNvGrpSpPr/>
          <p:nvPr/>
        </p:nvGrpSpPr>
        <p:grpSpPr>
          <a:xfrm>
            <a:off x="336980" y="3758225"/>
            <a:ext cx="371564" cy="371543"/>
            <a:chOff x="576250" y="4319400"/>
            <a:chExt cx="442075" cy="442050"/>
          </a:xfrm>
        </p:grpSpPr>
        <p:sp>
          <p:nvSpPr>
            <p:cNvPr id="641" name="Google Shape;641;p41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41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41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41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5" name="Google Shape;645;p41"/>
          <p:cNvSpPr/>
          <p:nvPr/>
        </p:nvSpPr>
        <p:spPr>
          <a:xfrm>
            <a:off x="886643" y="383052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41"/>
          <p:cNvSpPr/>
          <p:nvPr/>
        </p:nvSpPr>
        <p:spPr>
          <a:xfrm>
            <a:off x="3177366" y="3773703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41"/>
          <p:cNvSpPr/>
          <p:nvPr/>
        </p:nvSpPr>
        <p:spPr>
          <a:xfrm>
            <a:off x="2612361" y="3795199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41"/>
          <p:cNvSpPr/>
          <p:nvPr/>
        </p:nvSpPr>
        <p:spPr>
          <a:xfrm>
            <a:off x="3740838" y="3772169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9" name="Google Shape;649;p41"/>
          <p:cNvGrpSpPr/>
          <p:nvPr/>
        </p:nvGrpSpPr>
        <p:grpSpPr>
          <a:xfrm>
            <a:off x="4280585" y="3777157"/>
            <a:ext cx="394068" cy="325505"/>
            <a:chOff x="5268225" y="4341925"/>
            <a:chExt cx="468850" cy="387275"/>
          </a:xfrm>
        </p:grpSpPr>
        <p:sp>
          <p:nvSpPr>
            <p:cNvPr id="650" name="Google Shape;650;p41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41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41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41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41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41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41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41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8" name="Google Shape;658;p41"/>
          <p:cNvGrpSpPr/>
          <p:nvPr/>
        </p:nvGrpSpPr>
        <p:grpSpPr>
          <a:xfrm>
            <a:off x="4865531" y="3766924"/>
            <a:ext cx="354145" cy="354145"/>
            <a:chOff x="5964175" y="4329750"/>
            <a:chExt cx="421350" cy="421350"/>
          </a:xfrm>
        </p:grpSpPr>
        <p:sp>
          <p:nvSpPr>
            <p:cNvPr id="659" name="Google Shape;659;p41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41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1" name="Google Shape;661;p41"/>
          <p:cNvGrpSpPr/>
          <p:nvPr/>
        </p:nvGrpSpPr>
        <p:grpSpPr>
          <a:xfrm>
            <a:off x="901439" y="4331908"/>
            <a:ext cx="372594" cy="360301"/>
            <a:chOff x="1247825" y="5001950"/>
            <a:chExt cx="443300" cy="428675"/>
          </a:xfrm>
        </p:grpSpPr>
        <p:sp>
          <p:nvSpPr>
            <p:cNvPr id="662" name="Google Shape;662;p41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41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41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41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41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41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8" name="Google Shape;668;p41"/>
          <p:cNvGrpSpPr/>
          <p:nvPr/>
        </p:nvGrpSpPr>
        <p:grpSpPr>
          <a:xfrm>
            <a:off x="1499685" y="4313985"/>
            <a:ext cx="306068" cy="389992"/>
            <a:chOff x="1959600" y="4980625"/>
            <a:chExt cx="364150" cy="464000"/>
          </a:xfrm>
        </p:grpSpPr>
        <p:sp>
          <p:nvSpPr>
            <p:cNvPr id="669" name="Google Shape;669;p41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41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41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41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41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41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41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6" name="Google Shape;676;p41"/>
          <p:cNvGrpSpPr/>
          <p:nvPr/>
        </p:nvGrpSpPr>
        <p:grpSpPr>
          <a:xfrm>
            <a:off x="2042165" y="4328840"/>
            <a:ext cx="351077" cy="360806"/>
            <a:chOff x="2605025" y="4998300"/>
            <a:chExt cx="417700" cy="429275"/>
          </a:xfrm>
        </p:grpSpPr>
        <p:sp>
          <p:nvSpPr>
            <p:cNvPr id="677" name="Google Shape;677;p41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41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41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0" name="Google Shape;680;p41"/>
          <p:cNvGrpSpPr/>
          <p:nvPr/>
        </p:nvGrpSpPr>
        <p:grpSpPr>
          <a:xfrm>
            <a:off x="2572857" y="4331908"/>
            <a:ext cx="419662" cy="349543"/>
            <a:chOff x="3236425" y="5001950"/>
            <a:chExt cx="499300" cy="415875"/>
          </a:xfrm>
        </p:grpSpPr>
        <p:sp>
          <p:nvSpPr>
            <p:cNvPr id="681" name="Google Shape;681;p41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41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41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41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41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41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7" name="Google Shape;687;p41"/>
          <p:cNvGrpSpPr/>
          <p:nvPr/>
        </p:nvGrpSpPr>
        <p:grpSpPr>
          <a:xfrm>
            <a:off x="3187977" y="4313985"/>
            <a:ext cx="319369" cy="380263"/>
            <a:chOff x="3968275" y="4980625"/>
            <a:chExt cx="379975" cy="452425"/>
          </a:xfrm>
        </p:grpSpPr>
        <p:sp>
          <p:nvSpPr>
            <p:cNvPr id="688" name="Google Shape;688;p41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41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41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1" name="Google Shape;691;p41"/>
          <p:cNvGrpSpPr/>
          <p:nvPr/>
        </p:nvGrpSpPr>
        <p:grpSpPr>
          <a:xfrm>
            <a:off x="4843510" y="4398938"/>
            <a:ext cx="404323" cy="220085"/>
            <a:chOff x="5937975" y="5081700"/>
            <a:chExt cx="481050" cy="261850"/>
          </a:xfrm>
        </p:grpSpPr>
        <p:sp>
          <p:nvSpPr>
            <p:cNvPr id="692" name="Google Shape;692;p41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41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41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5" name="Google Shape;695;p41"/>
          <p:cNvGrpSpPr/>
          <p:nvPr/>
        </p:nvGrpSpPr>
        <p:grpSpPr>
          <a:xfrm>
            <a:off x="5461718" y="4356472"/>
            <a:ext cx="290183" cy="333678"/>
            <a:chOff x="6673500" y="5031175"/>
            <a:chExt cx="345250" cy="397000"/>
          </a:xfrm>
        </p:grpSpPr>
        <p:sp>
          <p:nvSpPr>
            <p:cNvPr id="696" name="Google Shape;696;p41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41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41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41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41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1" name="Google Shape;701;p41"/>
          <p:cNvGrpSpPr/>
          <p:nvPr/>
        </p:nvGrpSpPr>
        <p:grpSpPr>
          <a:xfrm>
            <a:off x="3153705" y="381117"/>
            <a:ext cx="387933" cy="345971"/>
            <a:chOff x="3927500" y="301425"/>
            <a:chExt cx="461550" cy="411625"/>
          </a:xfrm>
        </p:grpSpPr>
        <p:sp>
          <p:nvSpPr>
            <p:cNvPr id="702" name="Google Shape;702;p41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41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41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41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41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41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41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41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41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41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41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41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41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41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41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41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41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41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41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41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41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41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41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41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41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41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41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9" name="Google Shape;729;p41"/>
          <p:cNvGrpSpPr/>
          <p:nvPr/>
        </p:nvGrpSpPr>
        <p:grpSpPr>
          <a:xfrm>
            <a:off x="5441252" y="387778"/>
            <a:ext cx="332670" cy="332670"/>
            <a:chOff x="6649150" y="309350"/>
            <a:chExt cx="395800" cy="395800"/>
          </a:xfrm>
        </p:grpSpPr>
        <p:sp>
          <p:nvSpPr>
            <p:cNvPr id="730" name="Google Shape;730;p41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41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41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41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41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41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41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41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41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41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41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41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41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41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41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41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41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41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41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41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41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41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41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3" name="Google Shape;753;p41"/>
          <p:cNvGrpSpPr/>
          <p:nvPr/>
        </p:nvGrpSpPr>
        <p:grpSpPr>
          <a:xfrm>
            <a:off x="4873705" y="395448"/>
            <a:ext cx="337797" cy="319873"/>
            <a:chOff x="5973900" y="318475"/>
            <a:chExt cx="401900" cy="380575"/>
          </a:xfrm>
        </p:grpSpPr>
        <p:sp>
          <p:nvSpPr>
            <p:cNvPr id="754" name="Google Shape;754;p41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41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41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41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41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41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41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41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41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41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41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41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41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41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8" name="Google Shape;768;p41"/>
          <p:cNvGrpSpPr/>
          <p:nvPr/>
        </p:nvGrpSpPr>
        <p:grpSpPr>
          <a:xfrm>
            <a:off x="918858" y="908741"/>
            <a:ext cx="342882" cy="418128"/>
            <a:chOff x="1268550" y="929175"/>
            <a:chExt cx="407950" cy="497475"/>
          </a:xfrm>
        </p:grpSpPr>
        <p:sp>
          <p:nvSpPr>
            <p:cNvPr id="769" name="Google Shape;769;p41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41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41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2" name="Google Shape;772;p41"/>
          <p:cNvGrpSpPr/>
          <p:nvPr/>
        </p:nvGrpSpPr>
        <p:grpSpPr>
          <a:xfrm>
            <a:off x="5404922" y="924605"/>
            <a:ext cx="405331" cy="388962"/>
            <a:chOff x="6605925" y="948050"/>
            <a:chExt cx="482250" cy="462775"/>
          </a:xfrm>
        </p:grpSpPr>
        <p:sp>
          <p:nvSpPr>
            <p:cNvPr id="773" name="Google Shape;773;p41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41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41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41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41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41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9" name="Google Shape;779;p41"/>
          <p:cNvGrpSpPr/>
          <p:nvPr/>
        </p:nvGrpSpPr>
        <p:grpSpPr>
          <a:xfrm>
            <a:off x="5499604" y="2076574"/>
            <a:ext cx="215966" cy="342399"/>
            <a:chOff x="6718575" y="2318625"/>
            <a:chExt cx="256950" cy="407375"/>
          </a:xfrm>
        </p:grpSpPr>
        <p:sp>
          <p:nvSpPr>
            <p:cNvPr id="780" name="Google Shape;780;p41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41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41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41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41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41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41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41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8" name="Google Shape;788;p41"/>
          <p:cNvGrpSpPr/>
          <p:nvPr/>
        </p:nvGrpSpPr>
        <p:grpSpPr>
          <a:xfrm>
            <a:off x="2600993" y="2703482"/>
            <a:ext cx="363369" cy="221115"/>
            <a:chOff x="3269900" y="3064500"/>
            <a:chExt cx="432325" cy="263075"/>
          </a:xfrm>
        </p:grpSpPr>
        <p:sp>
          <p:nvSpPr>
            <p:cNvPr id="789" name="Google Shape;789;p41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41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41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2" name="Google Shape;792;p41"/>
          <p:cNvGrpSpPr/>
          <p:nvPr/>
        </p:nvGrpSpPr>
        <p:grpSpPr>
          <a:xfrm>
            <a:off x="5475019" y="2635926"/>
            <a:ext cx="265115" cy="372594"/>
            <a:chOff x="6689325" y="2984125"/>
            <a:chExt cx="315425" cy="443300"/>
          </a:xfrm>
        </p:grpSpPr>
        <p:sp>
          <p:nvSpPr>
            <p:cNvPr id="793" name="Google Shape;793;p41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41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41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41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41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8" name="Google Shape;798;p41"/>
          <p:cNvGrpSpPr/>
          <p:nvPr/>
        </p:nvGrpSpPr>
        <p:grpSpPr>
          <a:xfrm>
            <a:off x="1523745" y="3730594"/>
            <a:ext cx="256416" cy="414535"/>
            <a:chOff x="1988225" y="4286525"/>
            <a:chExt cx="305075" cy="493200"/>
          </a:xfrm>
        </p:grpSpPr>
        <p:sp>
          <p:nvSpPr>
            <p:cNvPr id="799" name="Google Shape;799;p41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41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41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41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41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41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41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6" name="Google Shape;806;p41"/>
          <p:cNvGrpSpPr/>
          <p:nvPr/>
        </p:nvGrpSpPr>
        <p:grpSpPr>
          <a:xfrm>
            <a:off x="2067737" y="3759759"/>
            <a:ext cx="309640" cy="392030"/>
            <a:chOff x="2635450" y="4321225"/>
            <a:chExt cx="368400" cy="466425"/>
          </a:xfrm>
        </p:grpSpPr>
        <p:sp>
          <p:nvSpPr>
            <p:cNvPr id="807" name="Google Shape;807;p41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41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41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41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41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41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3" name="Google Shape;813;p41"/>
          <p:cNvGrpSpPr/>
          <p:nvPr/>
        </p:nvGrpSpPr>
        <p:grpSpPr>
          <a:xfrm>
            <a:off x="5436146" y="3750030"/>
            <a:ext cx="342882" cy="383835"/>
            <a:chOff x="6643075" y="4309650"/>
            <a:chExt cx="407950" cy="456675"/>
          </a:xfrm>
        </p:grpSpPr>
        <p:sp>
          <p:nvSpPr>
            <p:cNvPr id="814" name="Google Shape;814;p41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41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41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41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3" name="Google Shape;823;p41"/>
          <p:cNvGrpSpPr/>
          <p:nvPr/>
        </p:nvGrpSpPr>
        <p:grpSpPr>
          <a:xfrm>
            <a:off x="4251419" y="4291984"/>
            <a:ext cx="452420" cy="433992"/>
            <a:chOff x="5233525" y="4954450"/>
            <a:chExt cx="538275" cy="516350"/>
          </a:xfrm>
        </p:grpSpPr>
        <p:sp>
          <p:nvSpPr>
            <p:cNvPr id="824" name="Google Shape;824;p41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41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41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41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41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41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41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41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41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41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41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5" name="Google Shape;835;p41"/>
          <p:cNvGrpSpPr/>
          <p:nvPr/>
        </p:nvGrpSpPr>
        <p:grpSpPr>
          <a:xfrm>
            <a:off x="3682338" y="4299654"/>
            <a:ext cx="460615" cy="418653"/>
            <a:chOff x="4556450" y="4963575"/>
            <a:chExt cx="548025" cy="498100"/>
          </a:xfrm>
        </p:grpSpPr>
        <p:sp>
          <p:nvSpPr>
            <p:cNvPr id="836" name="Google Shape;836;p41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41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41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41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41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1" name="Google Shape;841;p41"/>
          <p:cNvGrpSpPr/>
          <p:nvPr/>
        </p:nvGrpSpPr>
        <p:grpSpPr>
          <a:xfrm>
            <a:off x="299620" y="4390239"/>
            <a:ext cx="445255" cy="246182"/>
            <a:chOff x="531800" y="5071350"/>
            <a:chExt cx="529750" cy="292900"/>
          </a:xfrm>
        </p:grpSpPr>
        <p:sp>
          <p:nvSpPr>
            <p:cNvPr id="842" name="Google Shape;842;p41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41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41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41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41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41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41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9" name="Google Shape;849;p41"/>
          <p:cNvGrpSpPr/>
          <p:nvPr/>
        </p:nvGrpSpPr>
        <p:grpSpPr>
          <a:xfrm>
            <a:off x="7243894" y="1803400"/>
            <a:ext cx="433992" cy="422729"/>
            <a:chOff x="5916675" y="927975"/>
            <a:chExt cx="516350" cy="502950"/>
          </a:xfrm>
        </p:grpSpPr>
        <p:sp>
          <p:nvSpPr>
            <p:cNvPr id="850" name="Google Shape;850;p41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41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2" name="Google Shape;852;p41"/>
          <p:cNvGrpSpPr/>
          <p:nvPr/>
        </p:nvGrpSpPr>
        <p:grpSpPr>
          <a:xfrm>
            <a:off x="6359914" y="2509302"/>
            <a:ext cx="1079481" cy="1051467"/>
            <a:chOff x="5916675" y="927975"/>
            <a:chExt cx="516350" cy="502950"/>
          </a:xfrm>
        </p:grpSpPr>
        <p:sp>
          <p:nvSpPr>
            <p:cNvPr id="853" name="Google Shape;853;p41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41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5" name="Google Shape;855;p41"/>
          <p:cNvGrpSpPr/>
          <p:nvPr/>
        </p:nvGrpSpPr>
        <p:grpSpPr>
          <a:xfrm>
            <a:off x="6360057" y="1803400"/>
            <a:ext cx="433992" cy="422729"/>
            <a:chOff x="5916675" y="927975"/>
            <a:chExt cx="516350" cy="502950"/>
          </a:xfrm>
        </p:grpSpPr>
        <p:sp>
          <p:nvSpPr>
            <p:cNvPr id="856" name="Google Shape;856;p41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41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8" name="Google Shape;858;p41"/>
          <p:cNvSpPr/>
          <p:nvPr/>
        </p:nvSpPr>
        <p:spPr>
          <a:xfrm>
            <a:off x="7436055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p41"/>
          <p:cNvSpPr/>
          <p:nvPr/>
        </p:nvSpPr>
        <p:spPr>
          <a:xfrm>
            <a:off x="6552218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p41"/>
          <p:cNvSpPr/>
          <p:nvPr/>
        </p:nvSpPr>
        <p:spPr>
          <a:xfrm>
            <a:off x="6837753" y="30973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p4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607D8B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42"/>
          <p:cNvSpPr txBox="1"/>
          <p:nvPr/>
        </p:nvSpPr>
        <p:spPr>
          <a:xfrm>
            <a:off x="2163850" y="8380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Now you can use any emoji as an icon!</a:t>
            </a:r>
            <a:endParaRPr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67" name="Google Shape;867;p42"/>
          <p:cNvSpPr txBox="1"/>
          <p:nvPr/>
        </p:nvSpPr>
        <p:spPr>
          <a:xfrm>
            <a:off x="808100" y="22980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000000"/>
                </a:highlight>
                <a:latin typeface="Karla"/>
                <a:ea typeface="Karla"/>
                <a:cs typeface="Karla"/>
                <a:sym typeface="Karla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000000"/>
              </a:highlight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68" name="Google Shape;868;p42"/>
          <p:cNvSpPr txBox="1"/>
          <p:nvPr/>
        </p:nvSpPr>
        <p:spPr>
          <a:xfrm>
            <a:off x="648975" y="7802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EB3B"/>
                </a:solidFill>
              </a:rPr>
              <a:t>😉</a:t>
            </a:r>
            <a:endParaRPr sz="9600">
              <a:solidFill>
                <a:srgbClr val="FFEB3B"/>
              </a:solidFill>
            </a:endParaRPr>
          </a:p>
        </p:txBody>
      </p:sp>
      <p:sp>
        <p:nvSpPr>
          <p:cNvPr id="869" name="Google Shape;869;p4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EB3B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>
            <p:ph idx="4294967295" type="ctrTitle"/>
          </p:nvPr>
        </p:nvSpPr>
        <p:spPr>
          <a:xfrm>
            <a:off x="685800" y="1964350"/>
            <a:ext cx="45315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EB3B"/>
                </a:solidFill>
              </a:rPr>
              <a:t>HELLO!</a:t>
            </a:r>
            <a:endParaRPr sz="1800">
              <a:solidFill>
                <a:srgbClr val="FFEB3B"/>
              </a:solidFill>
            </a:endParaRPr>
          </a:p>
        </p:txBody>
      </p:sp>
      <p:sp>
        <p:nvSpPr>
          <p:cNvPr id="99" name="Google Shape;99;p16"/>
          <p:cNvSpPr txBox="1"/>
          <p:nvPr>
            <p:ph idx="4294967295" type="subTitle"/>
          </p:nvPr>
        </p:nvSpPr>
        <p:spPr>
          <a:xfrm>
            <a:off x="685800" y="3163925"/>
            <a:ext cx="4531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/>
              <a:t>I am Jayden Smith</a:t>
            </a:r>
            <a:endParaRPr sz="3600"/>
          </a:p>
        </p:txBody>
      </p:sp>
      <p:sp>
        <p:nvSpPr>
          <p:cNvPr id="100" name="Google Shape;100;p16"/>
          <p:cNvSpPr txBox="1"/>
          <p:nvPr>
            <p:ph idx="4294967295" type="body"/>
          </p:nvPr>
        </p:nvSpPr>
        <p:spPr>
          <a:xfrm>
            <a:off x="685800" y="3836000"/>
            <a:ext cx="4531500" cy="10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 am here because I love to give presentations. You can find me at @username</a:t>
            </a:r>
            <a:endParaRPr/>
          </a:p>
        </p:txBody>
      </p:sp>
      <p:grpSp>
        <p:nvGrpSpPr>
          <p:cNvPr id="101" name="Google Shape;101;p16"/>
          <p:cNvGrpSpPr/>
          <p:nvPr/>
        </p:nvGrpSpPr>
        <p:grpSpPr>
          <a:xfrm>
            <a:off x="785305" y="2088867"/>
            <a:ext cx="462632" cy="462632"/>
            <a:chOff x="1278900" y="2333250"/>
            <a:chExt cx="381175" cy="381175"/>
          </a:xfrm>
        </p:grpSpPr>
        <p:sp>
          <p:nvSpPr>
            <p:cNvPr id="102" name="Google Shape;102;p16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6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6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6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C107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>
            <p:ph type="ctrTitle"/>
          </p:nvPr>
        </p:nvSpPr>
        <p:spPr>
          <a:xfrm>
            <a:off x="648300" y="1583350"/>
            <a:ext cx="3522300" cy="298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C107"/>
                </a:solidFill>
              </a:rPr>
              <a:t>1.</a:t>
            </a:r>
            <a:endParaRPr sz="7200">
              <a:solidFill>
                <a:srgbClr val="FFC10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12" name="Google Shape;112;p17"/>
          <p:cNvSpPr txBox="1"/>
          <p:nvPr>
            <p:ph idx="1" type="subTitle"/>
          </p:nvPr>
        </p:nvSpPr>
        <p:spPr>
          <a:xfrm>
            <a:off x="6724950" y="3494300"/>
            <a:ext cx="1906200" cy="103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9800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idx="1" type="body"/>
          </p:nvPr>
        </p:nvSpPr>
        <p:spPr>
          <a:xfrm>
            <a:off x="838250" y="2419350"/>
            <a:ext cx="5324100" cy="22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</a:t>
            </a:r>
            <a:r>
              <a:rPr lang="en">
                <a:solidFill>
                  <a:srgbClr val="FF9800"/>
                </a:solidFill>
              </a:rPr>
              <a:t>inspiration</a:t>
            </a:r>
            <a:r>
              <a:rPr lang="en"/>
              <a:t> and to invoke philosophical thoughts from the reader.</a:t>
            </a:r>
            <a:endParaRPr/>
          </a:p>
        </p:txBody>
      </p:sp>
      <p:sp>
        <p:nvSpPr>
          <p:cNvPr id="118" name="Google Shape;118;p1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5722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type="title"/>
          </p:nvPr>
        </p:nvSpPr>
        <p:spPr>
          <a:xfrm>
            <a:off x="838350" y="1807900"/>
            <a:ext cx="5324100" cy="4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>
                <a:solidFill>
                  <a:srgbClr val="FF5722"/>
                </a:solidFill>
              </a:rPr>
              <a:t>SLIDE</a:t>
            </a:r>
            <a:r>
              <a:rPr lang="en"/>
              <a:t> TITLE</a:t>
            </a:r>
            <a:endParaRPr/>
          </a:p>
        </p:txBody>
      </p:sp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838250" y="2419350"/>
            <a:ext cx="5324100" cy="22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SzPts val="1600"/>
              <a:buChar char="▸"/>
            </a:pPr>
            <a:r>
              <a:rPr lang="en"/>
              <a:t>Here you have a list of items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▸"/>
            </a:pPr>
            <a:r>
              <a:rPr lang="en"/>
              <a:t>And some text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▸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grpSp>
        <p:nvGrpSpPr>
          <p:cNvPr id="125" name="Google Shape;125;p19"/>
          <p:cNvGrpSpPr/>
          <p:nvPr/>
        </p:nvGrpSpPr>
        <p:grpSpPr>
          <a:xfrm>
            <a:off x="954632" y="1317465"/>
            <a:ext cx="457190" cy="457120"/>
            <a:chOff x="1923675" y="1633650"/>
            <a:chExt cx="436000" cy="435975"/>
          </a:xfrm>
        </p:grpSpPr>
        <p:sp>
          <p:nvSpPr>
            <p:cNvPr id="126" name="Google Shape;126;p19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9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9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9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9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9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2" name="Google Shape;132;p1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44336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/>
          <p:nvPr>
            <p:ph idx="4294967295" type="ctrTitle"/>
          </p:nvPr>
        </p:nvSpPr>
        <p:spPr>
          <a:xfrm>
            <a:off x="669099" y="2650150"/>
            <a:ext cx="52515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BIG </a:t>
            </a:r>
            <a:r>
              <a:rPr lang="en" sz="3600">
                <a:solidFill>
                  <a:srgbClr val="F44336"/>
                </a:solidFill>
              </a:rPr>
              <a:t>CONCEPT</a:t>
            </a:r>
            <a:endParaRPr sz="3600">
              <a:solidFill>
                <a:srgbClr val="F44336"/>
              </a:solidFill>
            </a:endParaRPr>
          </a:p>
        </p:txBody>
      </p:sp>
      <p:sp>
        <p:nvSpPr>
          <p:cNvPr id="138" name="Google Shape;138;p20"/>
          <p:cNvSpPr txBox="1"/>
          <p:nvPr>
            <p:ph idx="4294967295" type="subTitle"/>
          </p:nvPr>
        </p:nvSpPr>
        <p:spPr>
          <a:xfrm>
            <a:off x="685800" y="3716355"/>
            <a:ext cx="5251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grpSp>
        <p:nvGrpSpPr>
          <p:cNvPr id="139" name="Google Shape;139;p20"/>
          <p:cNvGrpSpPr/>
          <p:nvPr/>
        </p:nvGrpSpPr>
        <p:grpSpPr>
          <a:xfrm>
            <a:off x="763880" y="1821997"/>
            <a:ext cx="664653" cy="1053757"/>
            <a:chOff x="6718575" y="2318625"/>
            <a:chExt cx="256950" cy="407375"/>
          </a:xfrm>
        </p:grpSpPr>
        <p:sp>
          <p:nvSpPr>
            <p:cNvPr id="140" name="Google Shape;140;p20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28575">
              <a:solidFill>
                <a:srgbClr val="F4433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20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28575">
              <a:solidFill>
                <a:srgbClr val="F4433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0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28575">
              <a:solidFill>
                <a:srgbClr val="F4433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20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28575">
              <a:solidFill>
                <a:srgbClr val="F4433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20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28575">
              <a:solidFill>
                <a:srgbClr val="F4433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20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28575">
              <a:solidFill>
                <a:srgbClr val="F4433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20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28575">
              <a:solidFill>
                <a:srgbClr val="F4433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20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28575">
              <a:solidFill>
                <a:srgbClr val="F4433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8" name="Google Shape;148;p2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91E63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/>
          <p:nvPr>
            <p:ph idx="1" type="body"/>
          </p:nvPr>
        </p:nvSpPr>
        <p:spPr>
          <a:xfrm>
            <a:off x="841001" y="2492425"/>
            <a:ext cx="2671800" cy="24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54" name="Google Shape;154;p21"/>
          <p:cNvSpPr txBox="1"/>
          <p:nvPr>
            <p:ph type="title"/>
          </p:nvPr>
        </p:nvSpPr>
        <p:spPr>
          <a:xfrm>
            <a:off x="841000" y="1884100"/>
            <a:ext cx="4801500" cy="40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</a:t>
            </a:r>
            <a:r>
              <a:rPr lang="en">
                <a:solidFill>
                  <a:srgbClr val="E91E63"/>
                </a:solidFill>
              </a:rPr>
              <a:t>SPLIT</a:t>
            </a:r>
            <a:r>
              <a:rPr lang="en"/>
              <a:t> YOUR CONTENT</a:t>
            </a:r>
            <a:endParaRPr/>
          </a:p>
        </p:txBody>
      </p:sp>
      <p:sp>
        <p:nvSpPr>
          <p:cNvPr id="155" name="Google Shape;155;p21"/>
          <p:cNvSpPr txBox="1"/>
          <p:nvPr>
            <p:ph idx="2" type="body"/>
          </p:nvPr>
        </p:nvSpPr>
        <p:spPr>
          <a:xfrm>
            <a:off x="3673842" y="2492425"/>
            <a:ext cx="2671800" cy="24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56" name="Google Shape;156;p21"/>
          <p:cNvSpPr/>
          <p:nvPr/>
        </p:nvSpPr>
        <p:spPr>
          <a:xfrm>
            <a:off x="956177" y="1332826"/>
            <a:ext cx="485675" cy="441808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9C27B0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/>
          <p:nvPr>
            <p:ph type="title"/>
          </p:nvPr>
        </p:nvSpPr>
        <p:spPr>
          <a:xfrm>
            <a:off x="841000" y="1884100"/>
            <a:ext cx="4801500" cy="40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</a:t>
            </a:r>
            <a:r>
              <a:rPr lang="en">
                <a:solidFill>
                  <a:srgbClr val="9C27B0"/>
                </a:solidFill>
              </a:rPr>
              <a:t>COLUMNS</a:t>
            </a:r>
            <a:endParaRPr>
              <a:solidFill>
                <a:srgbClr val="9C27B0"/>
              </a:solidFill>
            </a:endParaRPr>
          </a:p>
        </p:txBody>
      </p:sp>
      <p:sp>
        <p:nvSpPr>
          <p:cNvPr id="163" name="Google Shape;163;p22"/>
          <p:cNvSpPr txBox="1"/>
          <p:nvPr>
            <p:ph idx="1" type="body"/>
          </p:nvPr>
        </p:nvSpPr>
        <p:spPr>
          <a:xfrm>
            <a:off x="841000" y="2515375"/>
            <a:ext cx="1988700" cy="24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64" name="Google Shape;164;p22"/>
          <p:cNvSpPr txBox="1"/>
          <p:nvPr>
            <p:ph idx="2" type="body"/>
          </p:nvPr>
        </p:nvSpPr>
        <p:spPr>
          <a:xfrm>
            <a:off x="2931575" y="2515375"/>
            <a:ext cx="1988700" cy="24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65" name="Google Shape;165;p22"/>
          <p:cNvSpPr txBox="1"/>
          <p:nvPr>
            <p:ph idx="3" type="body"/>
          </p:nvPr>
        </p:nvSpPr>
        <p:spPr>
          <a:xfrm>
            <a:off x="5022150" y="2515375"/>
            <a:ext cx="1988700" cy="24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6" name="Google Shape;166;p22"/>
          <p:cNvGrpSpPr/>
          <p:nvPr/>
        </p:nvGrpSpPr>
        <p:grpSpPr>
          <a:xfrm>
            <a:off x="974536" y="1331558"/>
            <a:ext cx="443239" cy="443239"/>
            <a:chOff x="5941025" y="3634400"/>
            <a:chExt cx="467650" cy="467650"/>
          </a:xfrm>
        </p:grpSpPr>
        <p:sp>
          <p:nvSpPr>
            <p:cNvPr id="167" name="Google Shape;167;p22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2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22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2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2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22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3" name="Google Shape;173;p2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adwal template">
  <a:themeElements>
    <a:clrScheme name="Custom 347">
      <a:dk1>
        <a:srgbClr val="999999"/>
      </a:dk1>
      <a:lt1>
        <a:srgbClr val="FFFFFF"/>
      </a:lt1>
      <a:dk2>
        <a:srgbClr val="B7B7B7"/>
      </a:dk2>
      <a:lt2>
        <a:srgbClr val="ECECEC"/>
      </a:lt2>
      <a:accent1>
        <a:srgbClr val="8BC34A"/>
      </a:accent1>
      <a:accent2>
        <a:srgbClr val="CDDC39"/>
      </a:accent2>
      <a:accent3>
        <a:srgbClr val="FFEB3B"/>
      </a:accent3>
      <a:accent4>
        <a:srgbClr val="FFC107"/>
      </a:accent4>
      <a:accent5>
        <a:srgbClr val="FF9800"/>
      </a:accent5>
      <a:accent6>
        <a:srgbClr val="F44336"/>
      </a:accent6>
      <a:hlink>
        <a:srgbClr val="00BCD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