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10058400" cx="7772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4752">
          <p15:clr>
            <a:srgbClr val="EAD1DC"/>
          </p15:clr>
        </p15:guide>
        <p15:guide id="2" orient="horz" pos="6192">
          <p15:clr>
            <a:srgbClr val="EAD1DC"/>
          </p15:clr>
        </p15:guide>
        <p15:guide id="3" pos="144">
          <p15:clr>
            <a:srgbClr val="EAD1DC"/>
          </p15:clr>
        </p15:guide>
        <p15:guide id="4" orient="horz" pos="144">
          <p15:clr>
            <a:srgbClr val="EAD1DC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E52B842D-5E4C-4F5C-9064-B7C190FFFF13}">
  <a:tblStyle styleId="{E52B842D-5E4C-4F5C-9064-B7C190FFFF13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752"/>
        <p:guide pos="6192" orient="horz"/>
        <p:guide pos="144"/>
        <p:guide pos="14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57ffceb54b_0_648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57ffceb54b_0_6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1396050" y="9196825"/>
            <a:ext cx="4980300" cy="378150"/>
            <a:chOff x="1616800" y="3282475"/>
            <a:chExt cx="4980300" cy="378150"/>
          </a:xfrm>
        </p:grpSpPr>
        <p:sp>
          <p:nvSpPr>
            <p:cNvPr id="55" name="Google Shape;55;p13"/>
            <p:cNvSpPr txBox="1"/>
            <p:nvPr/>
          </p:nvSpPr>
          <p:spPr>
            <a:xfrm>
              <a:off x="1616800" y="3438325"/>
              <a:ext cx="4980300" cy="222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lang="en" sz="900">
                  <a:solidFill>
                    <a:schemeClr val="dk1"/>
                  </a:solidFill>
                </a:rPr>
                <a:t>Could a statue’s shadow move?</a:t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>
                <a:solidFill>
                  <a:srgbClr val="FF0000"/>
                </a:solidFill>
              </a:endParaRPr>
            </a:p>
          </p:txBody>
        </p:sp>
        <p:pic>
          <p:nvPicPr>
            <p:cNvPr id="56" name="Google Shape;56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3336096" y="3282475"/>
              <a:ext cx="1497664" cy="197925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57" name="Google Shape;5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38671" y="476225"/>
            <a:ext cx="1497664" cy="19792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8" name="Google Shape;58;p13"/>
          <p:cNvGraphicFramePr/>
          <p:nvPr/>
        </p:nvGraphicFramePr>
        <p:xfrm>
          <a:off x="755800" y="16692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{E52B842D-5E4C-4F5C-9064-B7C190FFFF13}</a:tableStyleId>
              </a:tblPr>
              <a:tblGrid>
                <a:gridCol w="1388825"/>
                <a:gridCol w="4882625"/>
              </a:tblGrid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experimento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una prueba que se usa para descubrir más información sobre una pregunta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sombra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el reflejo oscuro de un objeto cuando está enfrente de una fuente de luz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Sol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la gran esfera de luz en el cielo que se ve durante el día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luz solar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luz que proviene del Sol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2514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amanecer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cuando aparece el Sol en la mañana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atardecer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cuando el Sol se pone en la tarde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  <p:sp>
        <p:nvSpPr>
          <p:cNvPr id="59" name="Google Shape;59;p13"/>
          <p:cNvSpPr txBox="1"/>
          <p:nvPr/>
        </p:nvSpPr>
        <p:spPr>
          <a:xfrm>
            <a:off x="413702" y="860625"/>
            <a:ext cx="5390400" cy="49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Lesson: Could a statue’s shadow move</a:t>
            </a:r>
            <a:r>
              <a:rPr lang="en" sz="19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?</a:t>
            </a:r>
            <a:endParaRPr sz="2400">
              <a:solidFill>
                <a:schemeClr val="dk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cxnSp>
        <p:nvCxnSpPr>
          <p:cNvPr id="60" name="Google Shape;60;p13"/>
          <p:cNvCxnSpPr/>
          <p:nvPr/>
        </p:nvCxnSpPr>
        <p:spPr>
          <a:xfrm>
            <a:off x="497077" y="1360150"/>
            <a:ext cx="67827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1" name="Google Shape;61;p13"/>
          <p:cNvSpPr txBox="1"/>
          <p:nvPr/>
        </p:nvSpPr>
        <p:spPr>
          <a:xfrm>
            <a:off x="413677" y="316675"/>
            <a:ext cx="5956200" cy="49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Vocabulary </a:t>
            </a:r>
            <a:endParaRPr sz="2600"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