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ia94EwrOElC5nYasxXDW5Onmhm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a-I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1009017" y="1485146"/>
            <a:ext cx="7125965" cy="1318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10401"/>
              </a:buClr>
              <a:buSzPts val="3200"/>
              <a:buFont typeface="Calibri"/>
              <a:buNone/>
            </a:pPr>
            <a:r>
              <a:rPr b="0" i="0" lang="fa-IR" sz="3200" u="none" cap="none" strike="noStrike">
                <a:solidFill>
                  <a:srgbClr val="010401"/>
                </a:solidFill>
                <a:latin typeface="Calibri"/>
                <a:ea typeface="Calibri"/>
                <a:cs typeface="Calibri"/>
                <a:sym typeface="Calibri"/>
              </a:rPr>
              <a:t>عنوان مقاله</a:t>
            </a:r>
            <a:endParaRPr b="0" i="0" sz="3200" u="none" cap="none" strike="noStrike">
              <a:solidFill>
                <a:srgbClr val="0104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1"/>
          <p:cNvGrpSpPr/>
          <p:nvPr/>
        </p:nvGrpSpPr>
        <p:grpSpPr>
          <a:xfrm>
            <a:off x="798715" y="3113761"/>
            <a:ext cx="7546582" cy="2248774"/>
            <a:chOff x="1606589" y="3942333"/>
            <a:chExt cx="5651177" cy="1559158"/>
          </a:xfrm>
        </p:grpSpPr>
        <p:sp>
          <p:nvSpPr>
            <p:cNvPr id="90" name="Google Shape;90;p1"/>
            <p:cNvSpPr/>
            <p:nvPr/>
          </p:nvSpPr>
          <p:spPr>
            <a:xfrm>
              <a:off x="4908281" y="5053359"/>
              <a:ext cx="2349485" cy="448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a-IR" sz="1800" u="none" cap="none" strike="noStrike">
                  <a:solidFill>
                    <a:srgbClr val="010400"/>
                  </a:solidFill>
                  <a:latin typeface="Calibri"/>
                  <a:ea typeface="Calibri"/>
                  <a:cs typeface="Calibri"/>
                  <a:sym typeface="Calibri"/>
                </a:rPr>
                <a:t>نویسنده اول</a:t>
              </a:r>
              <a:endParaRPr/>
            </a:p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fa-IR" sz="1800" u="none" cap="none" strike="noStrike">
                  <a:solidFill>
                    <a:srgbClr val="010400"/>
                  </a:solidFill>
                  <a:latin typeface="Calibri"/>
                  <a:ea typeface="Calibri"/>
                  <a:cs typeface="Calibri"/>
                  <a:sym typeface="Calibri"/>
                </a:rPr>
                <a:t>سمت / سازمان</a:t>
              </a:r>
              <a:endParaRPr/>
            </a:p>
          </p:txBody>
        </p:sp>
        <p:pic>
          <p:nvPicPr>
            <p:cNvPr id="91" name="Google Shape;91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33834" y="3942333"/>
              <a:ext cx="1017857" cy="1016948"/>
            </a:xfrm>
            <a:prstGeom prst="rect">
              <a:avLst/>
            </a:prstGeom>
            <a:noFill/>
            <a:ln cap="flat" cmpd="sng" w="50800">
              <a:solidFill>
                <a:srgbClr val="385623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  <p:sp>
          <p:nvSpPr>
            <p:cNvPr id="92" name="Google Shape;92;p1"/>
            <p:cNvSpPr/>
            <p:nvPr/>
          </p:nvSpPr>
          <p:spPr>
            <a:xfrm>
              <a:off x="3257435" y="5051384"/>
              <a:ext cx="2349485" cy="448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a-IR" sz="1800" u="none" cap="none" strike="noStrike">
                  <a:solidFill>
                    <a:srgbClr val="010401"/>
                  </a:solidFill>
                  <a:latin typeface="Calibri"/>
                  <a:ea typeface="Calibri"/>
                  <a:cs typeface="Calibri"/>
                  <a:sym typeface="Calibri"/>
                </a:rPr>
                <a:t>نویسنده دوم</a:t>
              </a:r>
              <a:br>
                <a:rPr b="1" i="0" lang="fa-IR" sz="1800" u="none" cap="none" strike="noStrike">
                  <a:solidFill>
                    <a:srgbClr val="01040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1" lang="fa-IR" sz="1800" u="none" cap="none" strike="noStrike">
                  <a:solidFill>
                    <a:srgbClr val="010401"/>
                  </a:solidFill>
                  <a:latin typeface="Calibri"/>
                  <a:ea typeface="Calibri"/>
                  <a:cs typeface="Calibri"/>
                  <a:sym typeface="Calibri"/>
                </a:rPr>
                <a:t>سمت / سازمان</a:t>
              </a:r>
              <a:endParaRPr/>
            </a:p>
          </p:txBody>
        </p:sp>
        <p:pic>
          <p:nvPicPr>
            <p:cNvPr id="93" name="Google Shape;93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03119" y="3942697"/>
              <a:ext cx="1017857" cy="1016948"/>
            </a:xfrm>
            <a:prstGeom prst="rect">
              <a:avLst/>
            </a:prstGeom>
            <a:noFill/>
            <a:ln cap="flat" cmpd="sng" w="50800">
              <a:solidFill>
                <a:srgbClr val="385623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  <p:sp>
          <p:nvSpPr>
            <p:cNvPr id="94" name="Google Shape;94;p1"/>
            <p:cNvSpPr/>
            <p:nvPr/>
          </p:nvSpPr>
          <p:spPr>
            <a:xfrm>
              <a:off x="1606589" y="5051384"/>
              <a:ext cx="2349485" cy="448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fa-IR" sz="1800" u="none" cap="none" strike="noStrike">
                  <a:solidFill>
                    <a:srgbClr val="0C110F"/>
                  </a:solidFill>
                  <a:latin typeface="Calibri"/>
                  <a:ea typeface="Calibri"/>
                  <a:cs typeface="Calibri"/>
                  <a:sym typeface="Calibri"/>
                </a:rPr>
                <a:t>نویسنده سوم</a:t>
              </a:r>
              <a:br>
                <a:rPr b="1" i="0" lang="fa-IR" sz="1800" u="none" cap="none" strike="noStrike">
                  <a:solidFill>
                    <a:srgbClr val="0C110F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1" lang="fa-IR" sz="1800" u="none" cap="none" strike="noStrike">
                  <a:solidFill>
                    <a:srgbClr val="0C110F"/>
                  </a:solidFill>
                  <a:latin typeface="Calibri"/>
                  <a:ea typeface="Calibri"/>
                  <a:cs typeface="Calibri"/>
                  <a:sym typeface="Calibri"/>
                </a:rPr>
                <a:t>سمت / سازمان</a:t>
              </a:r>
              <a:endParaRPr/>
            </a:p>
          </p:txBody>
        </p:sp>
        <p:pic>
          <p:nvPicPr>
            <p:cNvPr id="95" name="Google Shape;95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72404" y="3942697"/>
              <a:ext cx="1017857" cy="1016948"/>
            </a:xfrm>
            <a:prstGeom prst="rect">
              <a:avLst/>
            </a:prstGeom>
            <a:noFill/>
            <a:ln cap="flat" cmpd="sng" w="50800">
              <a:solidFill>
                <a:srgbClr val="385623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</p:grpSp>
      <p:sp>
        <p:nvSpPr>
          <p:cNvPr id="96" name="Google Shape;96;p1"/>
          <p:cNvSpPr txBox="1"/>
          <p:nvPr/>
        </p:nvSpPr>
        <p:spPr>
          <a:xfrm>
            <a:off x="8002069" y="6477380"/>
            <a:ext cx="1141931" cy="298450"/>
          </a:xfrm>
          <a:prstGeom prst="rect">
            <a:avLst/>
          </a:prstGeom>
          <a:noFill/>
          <a:ln>
            <a:noFill/>
          </a:ln>
          <a:effectLst>
            <a:outerShdw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a-IR" sz="1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کد مقاله</a:t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2188678" y="5672498"/>
            <a:ext cx="458787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a-IR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ارائه‌دهنده: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a-IR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نام ارائه‌دهنده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a-IR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سمت ارائه‌دهنده</a:t>
            </a:r>
            <a:endParaRPr/>
          </a:p>
        </p:txBody>
      </p:sp>
      <p:pic>
        <p:nvPicPr>
          <p:cNvPr descr="41" id="98" name="Google Shape;9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126" y="129655"/>
            <a:ext cx="1812278" cy="140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44411" y="101017"/>
            <a:ext cx="1243111" cy="161313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/>
          <p:nvPr/>
        </p:nvSpPr>
        <p:spPr>
          <a:xfrm>
            <a:off x="2353652" y="184693"/>
            <a:ext cx="4572000" cy="1304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fa-I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بیست و چهارمین کنفرانس هیدرولیک ایران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fa-I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گروه علوم و مهندسی آب، دانشگاه بیرجند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fa-IR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 و 8 آبان 1404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>
            <p:ph type="title"/>
          </p:nvPr>
        </p:nvSpPr>
        <p:spPr>
          <a:xfrm>
            <a:off x="1921883" y="207261"/>
            <a:ext cx="5300234" cy="963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0401"/>
              </a:buClr>
              <a:buSzPts val="3300"/>
              <a:buFont typeface="Calibri"/>
              <a:buNone/>
            </a:pPr>
            <a:r>
              <a:rPr lang="fa-IR">
                <a:solidFill>
                  <a:srgbClr val="010401"/>
                </a:solidFill>
              </a:rPr>
              <a:t>فهرست مطالب</a:t>
            </a:r>
            <a:endParaRPr>
              <a:solidFill>
                <a:srgbClr val="010401"/>
              </a:solidFill>
            </a:endParaRPr>
          </a:p>
        </p:txBody>
      </p:sp>
      <p:sp>
        <p:nvSpPr>
          <p:cNvPr id="106" name="Google Shape;106;p2"/>
          <p:cNvSpPr txBox="1"/>
          <p:nvPr>
            <p:ph idx="12" type="sldNum"/>
          </p:nvPr>
        </p:nvSpPr>
        <p:spPr>
          <a:xfrm>
            <a:off x="-1" y="6439989"/>
            <a:ext cx="62515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 sz="2000"/>
              <a:t>‹#›</a:t>
            </a:fld>
            <a:endParaRPr sz="1200"/>
          </a:p>
        </p:txBody>
      </p:sp>
      <p:sp>
        <p:nvSpPr>
          <p:cNvPr id="107" name="Google Shape;107;p2"/>
          <p:cNvSpPr txBox="1"/>
          <p:nvPr/>
        </p:nvSpPr>
        <p:spPr>
          <a:xfrm>
            <a:off x="7157366" y="2598003"/>
            <a:ext cx="198663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بیست و چهارمین کنفرانس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هیدرولیک ایران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7 و 8 آبان 1404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294616" y="2045999"/>
            <a:ext cx="6268794" cy="3686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Noto Sans Symbols"/>
              <a:buChar char="❑"/>
            </a:pPr>
            <a:r>
              <a:rPr b="1" i="0" lang="fa-I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مقدمه</a:t>
            </a:r>
            <a:endParaRPr/>
          </a:p>
          <a:p>
            <a:pPr indent="-285750" lvl="0" marL="285750" marR="0" rtl="1" algn="r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Noto Sans Symbols"/>
              <a:buChar char="❑"/>
            </a:pPr>
            <a:r>
              <a:rPr b="1" i="0" lang="fa-I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سوابق تحقیق</a:t>
            </a:r>
            <a:endParaRPr/>
          </a:p>
          <a:p>
            <a:pPr indent="-285750" lvl="0" marL="285750" marR="0" rtl="1" algn="r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Noto Sans Symbols"/>
              <a:buChar char="❑"/>
            </a:pPr>
            <a:r>
              <a:rPr b="1" i="0" lang="fa-I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مواد و روش‌ها</a:t>
            </a:r>
            <a:endParaRPr/>
          </a:p>
          <a:p>
            <a:pPr indent="-285750" lvl="0" marL="285750" marR="0" rtl="1" algn="r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Noto Sans Symbols"/>
              <a:buChar char="❑"/>
            </a:pPr>
            <a:r>
              <a:rPr b="1" i="0" lang="fa-I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نتايج و بحث</a:t>
            </a:r>
            <a:endParaRPr/>
          </a:p>
          <a:p>
            <a:pPr indent="-285750" lvl="0" marL="285750" marR="0" rtl="1" algn="r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Noto Sans Symbols"/>
              <a:buChar char="❑"/>
            </a:pPr>
            <a:r>
              <a:rPr b="1" i="0" lang="fa-IR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نتيجه‌گيري و پيشنهادها</a:t>
            </a:r>
            <a:endParaRPr/>
          </a:p>
          <a:p>
            <a:pPr indent="-285750" lvl="0" marL="285750" marR="0" rtl="1" algn="r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727230" y="6519364"/>
            <a:ext cx="6268794" cy="298450"/>
          </a:xfrm>
          <a:prstGeom prst="rect">
            <a:avLst/>
          </a:prstGeom>
          <a:noFill/>
          <a:ln>
            <a:noFill/>
          </a:ln>
          <a:effectLst>
            <a:outerShdw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a-IR" sz="1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عنوان مقاله</a:t>
            </a:r>
            <a:endParaRPr/>
          </a:p>
        </p:txBody>
      </p:sp>
      <p:pic>
        <p:nvPicPr>
          <p:cNvPr descr="41" id="110" name="Google Shape;11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156" y="83001"/>
            <a:ext cx="1364409" cy="105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08306" y="54362"/>
            <a:ext cx="963195" cy="1249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2"/>
          <p:cNvCxnSpPr/>
          <p:nvPr/>
        </p:nvCxnSpPr>
        <p:spPr>
          <a:xfrm>
            <a:off x="7194124" y="1716831"/>
            <a:ext cx="0" cy="4096138"/>
          </a:xfrm>
          <a:prstGeom prst="straightConnector1">
            <a:avLst/>
          </a:prstGeom>
          <a:noFill/>
          <a:ln cap="flat" cmpd="sng" w="19050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>
            <p:ph type="title"/>
          </p:nvPr>
        </p:nvSpPr>
        <p:spPr>
          <a:xfrm>
            <a:off x="1921883" y="207261"/>
            <a:ext cx="5300234" cy="963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0401"/>
              </a:buClr>
              <a:buSzPts val="3300"/>
              <a:buFont typeface="Calibri"/>
              <a:buNone/>
            </a:pPr>
            <a:r>
              <a:rPr lang="fa-IR">
                <a:solidFill>
                  <a:srgbClr val="010401"/>
                </a:solidFill>
                <a:latin typeface="Arial"/>
                <a:ea typeface="Arial"/>
                <a:cs typeface="Arial"/>
                <a:sym typeface="Arial"/>
              </a:rPr>
              <a:t>عنوان</a:t>
            </a:r>
            <a:endParaRPr>
              <a:solidFill>
                <a:srgbClr val="010401"/>
              </a:solidFill>
            </a:endParaRPr>
          </a:p>
        </p:txBody>
      </p:sp>
      <p:sp>
        <p:nvSpPr>
          <p:cNvPr id="118" name="Google Shape;118;p3"/>
          <p:cNvSpPr txBox="1"/>
          <p:nvPr>
            <p:ph idx="12" type="sldNum"/>
          </p:nvPr>
        </p:nvSpPr>
        <p:spPr>
          <a:xfrm>
            <a:off x="-1" y="6439989"/>
            <a:ext cx="62515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 sz="2000"/>
              <a:t>‹#›</a:t>
            </a:fld>
            <a:endParaRPr sz="1200"/>
          </a:p>
        </p:txBody>
      </p:sp>
      <p:sp>
        <p:nvSpPr>
          <p:cNvPr id="119" name="Google Shape;119;p3"/>
          <p:cNvSpPr txBox="1"/>
          <p:nvPr/>
        </p:nvSpPr>
        <p:spPr>
          <a:xfrm>
            <a:off x="294616" y="2045999"/>
            <a:ext cx="6268794" cy="3686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b="0" i="0" lang="fa-I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متن ارائه در این قسمت تایپ شود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727230" y="6519364"/>
            <a:ext cx="6268794" cy="298450"/>
          </a:xfrm>
          <a:prstGeom prst="rect">
            <a:avLst/>
          </a:prstGeom>
          <a:noFill/>
          <a:ln>
            <a:noFill/>
          </a:ln>
          <a:effectLst>
            <a:outerShdw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a-IR" sz="1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عنوان مقاله</a:t>
            </a:r>
            <a:endParaRPr/>
          </a:p>
        </p:txBody>
      </p:sp>
      <p:sp>
        <p:nvSpPr>
          <p:cNvPr id="121" name="Google Shape;121;p3"/>
          <p:cNvSpPr txBox="1"/>
          <p:nvPr/>
        </p:nvSpPr>
        <p:spPr>
          <a:xfrm>
            <a:off x="7063475" y="6379069"/>
            <a:ext cx="2080525" cy="4387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None/>
            </a:pPr>
            <a:r>
              <a:rPr b="1" i="0" lang="fa-IR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مقدمه</a:t>
            </a:r>
            <a:endParaRPr/>
          </a:p>
        </p:txBody>
      </p:sp>
      <p:sp>
        <p:nvSpPr>
          <p:cNvPr id="122" name="Google Shape;122;p3"/>
          <p:cNvSpPr txBox="1"/>
          <p:nvPr/>
        </p:nvSpPr>
        <p:spPr>
          <a:xfrm>
            <a:off x="7157366" y="2598003"/>
            <a:ext cx="198663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بیست و چهارمین کنفرانس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هیدرولیک ایران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7 و 8 آبان 1404</a:t>
            </a:r>
            <a:endParaRPr/>
          </a:p>
        </p:txBody>
      </p:sp>
      <p:pic>
        <p:nvPicPr>
          <p:cNvPr descr="41" id="123" name="Google Shape;1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156" y="83001"/>
            <a:ext cx="1364409" cy="105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08306" y="54362"/>
            <a:ext cx="963195" cy="1249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3"/>
          <p:cNvCxnSpPr/>
          <p:nvPr/>
        </p:nvCxnSpPr>
        <p:spPr>
          <a:xfrm>
            <a:off x="7194124" y="1716831"/>
            <a:ext cx="0" cy="4096138"/>
          </a:xfrm>
          <a:prstGeom prst="straightConnector1">
            <a:avLst/>
          </a:prstGeom>
          <a:noFill/>
          <a:ln cap="flat" cmpd="sng" w="19050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/>
          <p:nvPr>
            <p:ph type="title"/>
          </p:nvPr>
        </p:nvSpPr>
        <p:spPr>
          <a:xfrm>
            <a:off x="1921883" y="207261"/>
            <a:ext cx="5300234" cy="963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0401"/>
              </a:buClr>
              <a:buSzPts val="3300"/>
              <a:buFont typeface="Calibri"/>
              <a:buNone/>
            </a:pPr>
            <a:r>
              <a:rPr lang="fa-IR">
                <a:solidFill>
                  <a:srgbClr val="010401"/>
                </a:solidFill>
                <a:latin typeface="Arial"/>
                <a:ea typeface="Arial"/>
                <a:cs typeface="Arial"/>
                <a:sym typeface="Arial"/>
              </a:rPr>
              <a:t>عنوان</a:t>
            </a:r>
            <a:endParaRPr>
              <a:solidFill>
                <a:srgbClr val="010401"/>
              </a:solidFill>
            </a:endParaRPr>
          </a:p>
        </p:txBody>
      </p:sp>
      <p:sp>
        <p:nvSpPr>
          <p:cNvPr id="131" name="Google Shape;131;p4"/>
          <p:cNvSpPr txBox="1"/>
          <p:nvPr>
            <p:ph idx="12" type="sldNum"/>
          </p:nvPr>
        </p:nvSpPr>
        <p:spPr>
          <a:xfrm>
            <a:off x="-1" y="6439989"/>
            <a:ext cx="62515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 sz="2000"/>
              <a:t>‹#›</a:t>
            </a:fld>
            <a:endParaRPr sz="1200"/>
          </a:p>
        </p:txBody>
      </p:sp>
      <p:sp>
        <p:nvSpPr>
          <p:cNvPr id="132" name="Google Shape;132;p4"/>
          <p:cNvSpPr txBox="1"/>
          <p:nvPr/>
        </p:nvSpPr>
        <p:spPr>
          <a:xfrm>
            <a:off x="294616" y="2045999"/>
            <a:ext cx="6268794" cy="3686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b="0" i="0" lang="fa-I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متن ارائه در این قسمت تایپ شود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727230" y="6519364"/>
            <a:ext cx="6268794" cy="298450"/>
          </a:xfrm>
          <a:prstGeom prst="rect">
            <a:avLst/>
          </a:prstGeom>
          <a:noFill/>
          <a:ln>
            <a:noFill/>
          </a:ln>
          <a:effectLst>
            <a:outerShdw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a-IR" sz="1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عنوان مقاله</a:t>
            </a:r>
            <a:endParaRPr/>
          </a:p>
        </p:txBody>
      </p:sp>
      <p:sp>
        <p:nvSpPr>
          <p:cNvPr id="134" name="Google Shape;134;p4"/>
          <p:cNvSpPr txBox="1"/>
          <p:nvPr/>
        </p:nvSpPr>
        <p:spPr>
          <a:xfrm>
            <a:off x="7063475" y="6379069"/>
            <a:ext cx="2080525" cy="4387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None/>
            </a:pPr>
            <a:r>
              <a:rPr b="1" i="0" lang="fa-IR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سوابق تحقیق</a:t>
            </a:r>
            <a:endParaRPr/>
          </a:p>
        </p:txBody>
      </p:sp>
      <p:sp>
        <p:nvSpPr>
          <p:cNvPr id="135" name="Google Shape;135;p4"/>
          <p:cNvSpPr txBox="1"/>
          <p:nvPr/>
        </p:nvSpPr>
        <p:spPr>
          <a:xfrm>
            <a:off x="7157366" y="2598003"/>
            <a:ext cx="198663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بیست و چهارمین کنفرانس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هیدرولیک ایران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7 و 8 آبان 1404</a:t>
            </a:r>
            <a:endParaRPr/>
          </a:p>
        </p:txBody>
      </p:sp>
      <p:pic>
        <p:nvPicPr>
          <p:cNvPr descr="41" id="136" name="Google Shape;13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156" y="83001"/>
            <a:ext cx="1364409" cy="105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08306" y="54362"/>
            <a:ext cx="963195" cy="1249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4"/>
          <p:cNvCxnSpPr/>
          <p:nvPr/>
        </p:nvCxnSpPr>
        <p:spPr>
          <a:xfrm>
            <a:off x="7194124" y="1716831"/>
            <a:ext cx="0" cy="4096138"/>
          </a:xfrm>
          <a:prstGeom prst="straightConnector1">
            <a:avLst/>
          </a:prstGeom>
          <a:noFill/>
          <a:ln cap="flat" cmpd="sng" w="19050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>
            <p:ph type="title"/>
          </p:nvPr>
        </p:nvSpPr>
        <p:spPr>
          <a:xfrm>
            <a:off x="1921883" y="207261"/>
            <a:ext cx="5300234" cy="963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0401"/>
              </a:buClr>
              <a:buSzPts val="3300"/>
              <a:buFont typeface="Calibri"/>
              <a:buNone/>
            </a:pPr>
            <a:r>
              <a:rPr lang="fa-IR">
                <a:solidFill>
                  <a:srgbClr val="010401"/>
                </a:solidFill>
                <a:latin typeface="Arial"/>
                <a:ea typeface="Arial"/>
                <a:cs typeface="Arial"/>
                <a:sym typeface="Arial"/>
              </a:rPr>
              <a:t>عنوان</a:t>
            </a:r>
            <a:endParaRPr>
              <a:solidFill>
                <a:srgbClr val="010401"/>
              </a:solidFill>
            </a:endParaRPr>
          </a:p>
        </p:txBody>
      </p:sp>
      <p:sp>
        <p:nvSpPr>
          <p:cNvPr id="144" name="Google Shape;144;p5"/>
          <p:cNvSpPr txBox="1"/>
          <p:nvPr>
            <p:ph idx="12" type="sldNum"/>
          </p:nvPr>
        </p:nvSpPr>
        <p:spPr>
          <a:xfrm>
            <a:off x="-1" y="6439989"/>
            <a:ext cx="62515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 sz="2000"/>
              <a:t>‹#›</a:t>
            </a:fld>
            <a:endParaRPr sz="1200"/>
          </a:p>
        </p:txBody>
      </p:sp>
      <p:sp>
        <p:nvSpPr>
          <p:cNvPr id="145" name="Google Shape;145;p5"/>
          <p:cNvSpPr txBox="1"/>
          <p:nvPr/>
        </p:nvSpPr>
        <p:spPr>
          <a:xfrm>
            <a:off x="294616" y="2045999"/>
            <a:ext cx="6268794" cy="3686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b="0" i="0" lang="fa-I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متن ارائه در این قسمت تایپ شود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727230" y="6519364"/>
            <a:ext cx="6268794" cy="298450"/>
          </a:xfrm>
          <a:prstGeom prst="rect">
            <a:avLst/>
          </a:prstGeom>
          <a:noFill/>
          <a:ln>
            <a:noFill/>
          </a:ln>
          <a:effectLst>
            <a:outerShdw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a-IR" sz="1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عنوان مقاله</a:t>
            </a:r>
            <a:endParaRPr/>
          </a:p>
        </p:txBody>
      </p:sp>
      <p:sp>
        <p:nvSpPr>
          <p:cNvPr id="147" name="Google Shape;147;p5"/>
          <p:cNvSpPr txBox="1"/>
          <p:nvPr/>
        </p:nvSpPr>
        <p:spPr>
          <a:xfrm>
            <a:off x="7063475" y="6379069"/>
            <a:ext cx="2080525" cy="4387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None/>
            </a:pPr>
            <a:r>
              <a:rPr b="1" i="0" lang="fa-IR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مواد و روش‌ها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7157366" y="2598003"/>
            <a:ext cx="198663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بیست و چهارمین کنفرانس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هیدرولیک ایران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7 و 8 آبان 1404</a:t>
            </a:r>
            <a:endParaRPr/>
          </a:p>
        </p:txBody>
      </p:sp>
      <p:pic>
        <p:nvPicPr>
          <p:cNvPr descr="41" id="149" name="Google Shape;14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156" y="83001"/>
            <a:ext cx="1364409" cy="105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08306" y="54362"/>
            <a:ext cx="963195" cy="1249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5"/>
          <p:cNvCxnSpPr/>
          <p:nvPr/>
        </p:nvCxnSpPr>
        <p:spPr>
          <a:xfrm>
            <a:off x="7194124" y="1716831"/>
            <a:ext cx="0" cy="4096138"/>
          </a:xfrm>
          <a:prstGeom prst="straightConnector1">
            <a:avLst/>
          </a:prstGeom>
          <a:noFill/>
          <a:ln cap="flat" cmpd="sng" w="19050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/>
          <p:nvPr>
            <p:ph type="title"/>
          </p:nvPr>
        </p:nvSpPr>
        <p:spPr>
          <a:xfrm>
            <a:off x="1921883" y="207261"/>
            <a:ext cx="5300234" cy="963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0401"/>
              </a:buClr>
              <a:buSzPts val="3300"/>
              <a:buFont typeface="Calibri"/>
              <a:buNone/>
            </a:pPr>
            <a:r>
              <a:rPr lang="fa-IR">
                <a:solidFill>
                  <a:srgbClr val="010401"/>
                </a:solidFill>
                <a:latin typeface="Arial"/>
                <a:ea typeface="Arial"/>
                <a:cs typeface="Arial"/>
                <a:sym typeface="Arial"/>
              </a:rPr>
              <a:t>عنوان</a:t>
            </a:r>
            <a:endParaRPr>
              <a:solidFill>
                <a:srgbClr val="010401"/>
              </a:solidFill>
            </a:endParaRPr>
          </a:p>
        </p:txBody>
      </p:sp>
      <p:sp>
        <p:nvSpPr>
          <p:cNvPr id="157" name="Google Shape;157;p6"/>
          <p:cNvSpPr txBox="1"/>
          <p:nvPr>
            <p:ph idx="12" type="sldNum"/>
          </p:nvPr>
        </p:nvSpPr>
        <p:spPr>
          <a:xfrm>
            <a:off x="-1" y="6439989"/>
            <a:ext cx="62515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 sz="2000"/>
              <a:t>‹#›</a:t>
            </a:fld>
            <a:endParaRPr sz="1200"/>
          </a:p>
        </p:txBody>
      </p:sp>
      <p:sp>
        <p:nvSpPr>
          <p:cNvPr id="158" name="Google Shape;158;p6"/>
          <p:cNvSpPr txBox="1"/>
          <p:nvPr/>
        </p:nvSpPr>
        <p:spPr>
          <a:xfrm>
            <a:off x="294616" y="2045999"/>
            <a:ext cx="6268794" cy="3686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b="0" i="0" lang="fa-I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متن ارائه در این قسمت تایپ شود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727230" y="6519364"/>
            <a:ext cx="6268794" cy="298450"/>
          </a:xfrm>
          <a:prstGeom prst="rect">
            <a:avLst/>
          </a:prstGeom>
          <a:noFill/>
          <a:ln>
            <a:noFill/>
          </a:ln>
          <a:effectLst>
            <a:outerShdw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a-IR" sz="1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عنوان مقاله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7063475" y="6379069"/>
            <a:ext cx="2080525" cy="4387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None/>
            </a:pPr>
            <a:r>
              <a:rPr b="1" i="0" lang="fa-IR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نتايج و بحث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7157366" y="2598003"/>
            <a:ext cx="198663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بیست و چهارمین کنفرانس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هیدرولیک ایران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7 و 8 آبان 1404</a:t>
            </a:r>
            <a:endParaRPr/>
          </a:p>
        </p:txBody>
      </p:sp>
      <p:pic>
        <p:nvPicPr>
          <p:cNvPr descr="41" id="162" name="Google Shape;16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156" y="83001"/>
            <a:ext cx="1364409" cy="105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08306" y="54362"/>
            <a:ext cx="963195" cy="1249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6"/>
          <p:cNvCxnSpPr/>
          <p:nvPr/>
        </p:nvCxnSpPr>
        <p:spPr>
          <a:xfrm>
            <a:off x="7194124" y="1716831"/>
            <a:ext cx="0" cy="4096138"/>
          </a:xfrm>
          <a:prstGeom prst="straightConnector1">
            <a:avLst/>
          </a:prstGeom>
          <a:noFill/>
          <a:ln cap="flat" cmpd="sng" w="19050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 txBox="1"/>
          <p:nvPr>
            <p:ph type="title"/>
          </p:nvPr>
        </p:nvSpPr>
        <p:spPr>
          <a:xfrm>
            <a:off x="1921883" y="207261"/>
            <a:ext cx="5300234" cy="963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0401"/>
              </a:buClr>
              <a:buSzPts val="3300"/>
              <a:buFont typeface="Calibri"/>
              <a:buNone/>
            </a:pPr>
            <a:r>
              <a:rPr lang="fa-IR">
                <a:solidFill>
                  <a:srgbClr val="010401"/>
                </a:solidFill>
                <a:latin typeface="Arial"/>
                <a:ea typeface="Arial"/>
                <a:cs typeface="Arial"/>
                <a:sym typeface="Arial"/>
              </a:rPr>
              <a:t>عنوان</a:t>
            </a:r>
            <a:endParaRPr>
              <a:solidFill>
                <a:srgbClr val="010401"/>
              </a:solidFill>
            </a:endParaRPr>
          </a:p>
        </p:txBody>
      </p:sp>
      <p:sp>
        <p:nvSpPr>
          <p:cNvPr id="170" name="Google Shape;170;p7"/>
          <p:cNvSpPr txBox="1"/>
          <p:nvPr>
            <p:ph idx="12" type="sldNum"/>
          </p:nvPr>
        </p:nvSpPr>
        <p:spPr>
          <a:xfrm>
            <a:off x="-1" y="6439989"/>
            <a:ext cx="62515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 sz="2000"/>
              <a:t>‹#›</a:t>
            </a:fld>
            <a:endParaRPr sz="1200"/>
          </a:p>
        </p:txBody>
      </p:sp>
      <p:sp>
        <p:nvSpPr>
          <p:cNvPr id="171" name="Google Shape;171;p7"/>
          <p:cNvSpPr txBox="1"/>
          <p:nvPr/>
        </p:nvSpPr>
        <p:spPr>
          <a:xfrm>
            <a:off x="294616" y="2045999"/>
            <a:ext cx="6268794" cy="3686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b="0" i="0" lang="fa-I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متن ارائه در این قسمت تایپ شود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727230" y="6519364"/>
            <a:ext cx="6268794" cy="298450"/>
          </a:xfrm>
          <a:prstGeom prst="rect">
            <a:avLst/>
          </a:prstGeom>
          <a:noFill/>
          <a:ln>
            <a:noFill/>
          </a:ln>
          <a:effectLst>
            <a:outerShdw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a-IR" sz="1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عنوان مقاله</a:t>
            </a:r>
            <a:endParaRPr/>
          </a:p>
        </p:txBody>
      </p:sp>
      <p:sp>
        <p:nvSpPr>
          <p:cNvPr id="173" name="Google Shape;173;p7"/>
          <p:cNvSpPr txBox="1"/>
          <p:nvPr/>
        </p:nvSpPr>
        <p:spPr>
          <a:xfrm>
            <a:off x="7063475" y="6379069"/>
            <a:ext cx="2080525" cy="4387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None/>
            </a:pPr>
            <a:r>
              <a:rPr b="1" i="0" lang="fa-IR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نتيجه‌گيري و پيشنهادها</a:t>
            </a:r>
            <a:endParaRPr/>
          </a:p>
        </p:txBody>
      </p:sp>
      <p:sp>
        <p:nvSpPr>
          <p:cNvPr id="174" name="Google Shape;174;p7"/>
          <p:cNvSpPr txBox="1"/>
          <p:nvPr/>
        </p:nvSpPr>
        <p:spPr>
          <a:xfrm>
            <a:off x="7157366" y="2598003"/>
            <a:ext cx="198663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بیست و چهارمین کنفرانس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هیدرولیک ایران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7 و 8 آبان 1404</a:t>
            </a:r>
            <a:endParaRPr/>
          </a:p>
        </p:txBody>
      </p:sp>
      <p:pic>
        <p:nvPicPr>
          <p:cNvPr descr="41" id="175" name="Google Shape;17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156" y="83001"/>
            <a:ext cx="1364409" cy="105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08306" y="54362"/>
            <a:ext cx="963195" cy="1249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7"/>
          <p:cNvCxnSpPr/>
          <p:nvPr/>
        </p:nvCxnSpPr>
        <p:spPr>
          <a:xfrm>
            <a:off x="7194124" y="1716831"/>
            <a:ext cx="0" cy="4096138"/>
          </a:xfrm>
          <a:prstGeom prst="straightConnector1">
            <a:avLst/>
          </a:prstGeom>
          <a:noFill/>
          <a:ln cap="flat" cmpd="sng" w="19050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 txBox="1"/>
          <p:nvPr>
            <p:ph type="title"/>
          </p:nvPr>
        </p:nvSpPr>
        <p:spPr>
          <a:xfrm>
            <a:off x="1921883" y="207261"/>
            <a:ext cx="5300234" cy="963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0401"/>
              </a:buClr>
              <a:buSzPts val="3300"/>
              <a:buFont typeface="Calibri"/>
              <a:buNone/>
            </a:pPr>
            <a:r>
              <a:rPr lang="fa-IR">
                <a:solidFill>
                  <a:srgbClr val="010401"/>
                </a:solidFill>
                <a:latin typeface="Arial"/>
                <a:ea typeface="Arial"/>
                <a:cs typeface="Arial"/>
                <a:sym typeface="Arial"/>
              </a:rPr>
              <a:t>مراجع</a:t>
            </a:r>
            <a:endParaRPr>
              <a:solidFill>
                <a:srgbClr val="010401"/>
              </a:solidFill>
            </a:endParaRPr>
          </a:p>
        </p:txBody>
      </p:sp>
      <p:sp>
        <p:nvSpPr>
          <p:cNvPr id="183" name="Google Shape;183;p8"/>
          <p:cNvSpPr txBox="1"/>
          <p:nvPr>
            <p:ph idx="12" type="sldNum"/>
          </p:nvPr>
        </p:nvSpPr>
        <p:spPr>
          <a:xfrm>
            <a:off x="-1" y="6439989"/>
            <a:ext cx="62515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 sz="2000"/>
              <a:t>‹#›</a:t>
            </a:fld>
            <a:endParaRPr sz="1200"/>
          </a:p>
        </p:txBody>
      </p:sp>
      <p:sp>
        <p:nvSpPr>
          <p:cNvPr id="184" name="Google Shape;184;p8"/>
          <p:cNvSpPr txBox="1"/>
          <p:nvPr/>
        </p:nvSpPr>
        <p:spPr>
          <a:xfrm>
            <a:off x="294616" y="2045999"/>
            <a:ext cx="6268794" cy="3686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b="0" i="0" lang="fa-I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لطفا مراجع نیز ارائه گردد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727230" y="6519364"/>
            <a:ext cx="6268794" cy="298450"/>
          </a:xfrm>
          <a:prstGeom prst="rect">
            <a:avLst/>
          </a:prstGeom>
          <a:noFill/>
          <a:ln>
            <a:noFill/>
          </a:ln>
          <a:effectLst>
            <a:outerShdw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a-IR" sz="1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عنوان مقاله</a:t>
            </a:r>
            <a:endParaRPr/>
          </a:p>
        </p:txBody>
      </p:sp>
      <p:sp>
        <p:nvSpPr>
          <p:cNvPr id="186" name="Google Shape;186;p8"/>
          <p:cNvSpPr txBox="1"/>
          <p:nvPr/>
        </p:nvSpPr>
        <p:spPr>
          <a:xfrm>
            <a:off x="7063475" y="6379069"/>
            <a:ext cx="2080525" cy="4387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None/>
            </a:pPr>
            <a:r>
              <a:rPr b="1" i="0" lang="fa-IR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مراجع</a:t>
            </a:r>
            <a:endParaRPr/>
          </a:p>
        </p:txBody>
      </p:sp>
      <p:sp>
        <p:nvSpPr>
          <p:cNvPr id="187" name="Google Shape;187;p8"/>
          <p:cNvSpPr txBox="1"/>
          <p:nvPr/>
        </p:nvSpPr>
        <p:spPr>
          <a:xfrm>
            <a:off x="7157366" y="2598003"/>
            <a:ext cx="198663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بیست و چهارمین کنفرانس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هیدرولیک ایران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a-IR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7 و 8 آبان 1404</a:t>
            </a:r>
            <a:endParaRPr/>
          </a:p>
        </p:txBody>
      </p:sp>
      <p:pic>
        <p:nvPicPr>
          <p:cNvPr descr="41" id="188" name="Google Shape;18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156" y="83001"/>
            <a:ext cx="1364409" cy="105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08306" y="54362"/>
            <a:ext cx="963195" cy="1249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Google Shape;190;p8"/>
          <p:cNvCxnSpPr/>
          <p:nvPr/>
        </p:nvCxnSpPr>
        <p:spPr>
          <a:xfrm>
            <a:off x="7194124" y="1716831"/>
            <a:ext cx="0" cy="4096138"/>
          </a:xfrm>
          <a:prstGeom prst="straightConnector1">
            <a:avLst/>
          </a:prstGeom>
          <a:noFill/>
          <a:ln cap="flat" cmpd="sng" w="19050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2021-09-09T16:23:43Z</dcterms:created>
  <dc:creator>N.M</dc:creator>
</cp:coreProperties>
</file>