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306" r:id="rId3"/>
    <p:sldId id="330" r:id="rId4"/>
    <p:sldId id="34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35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35975-EDDB-41FF-826A-04EFFA70D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273E5-CB6C-49A6-9380-0549FEC9BF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E1F6B-7F3A-4630-86BB-41D421950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C8A4C-46E8-4709-9A78-D3031D59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37AF6-03DF-43F5-8300-956C6BA92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15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78EA7-8660-486A-BF08-30D79B04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4C0557-6B00-455B-BE16-219B47BFF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859C7-A9D7-42CF-A8E4-DF6ADE528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94D14-D39C-4C08-928D-F1298C6F8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0E388-FC4B-4EFB-AF48-F59716C5F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47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9C8152-83E6-4EAA-B7C1-8E81E6EF7D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61DA6-5ACB-473A-AE12-9A17A93EE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2EA26-427F-4FFC-A7DB-FA211BCDB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ACF26-5919-43A4-B573-EAE4A1F56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CFE1D1-DFD1-4C58-99AC-76A507B9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800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2FC16-E848-42A3-90BA-6BE6E02C6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2E9D9-86E7-4E69-B805-2FE87D3AA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C802C-B70B-43BB-AE4C-45633430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F3FAF-9628-435E-8113-D6140AA83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00846-91FA-4895-9BB2-28CAA62D5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547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A848D-2F2F-4E50-AF78-36FA1780F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30E87-46C8-4EA5-84EC-0D0DE533C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535E5-D0F5-46A8-8E52-6B49C922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A1F05-8D25-484E-B7CB-763C3E85B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5C900-7126-4567-9326-5C1B0A61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36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54989-AE62-49A6-95D6-2CEDEB071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BB6C-2ED5-4E9F-A5AA-241F08F19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3B90B-9D02-452B-AC72-02FABC2FC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7189EC-686D-43B6-9278-80F571EE5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E25D0-D3FD-42F8-8F11-8C51079FB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B8D90-11F1-45FF-93B2-FF29A242E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7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A957E-8584-491E-82E2-468FDA8E4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445B84-43AA-44ED-A65D-5982D5B8E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892CF-87A3-40BD-826B-1EB300EED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DE5A8-A06C-43C0-A31A-B44C3F115A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B0B029-CD90-4BF3-9DCB-7B7158676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A99946-CA7C-4D9B-AB45-0167E7C7E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D42C93-5DFD-4E1F-80E1-86A32FE73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AF93E-F7E9-4FE0-B56E-D499EC450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89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CDC0D-D471-4AA4-B46B-2AF80DDAD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1F995-74B9-4777-A459-27CD0D98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3A3F3-4ABF-464A-B6AA-15DEECCB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624AE8-DCFD-4506-A92E-7FCFFE38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70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672770-4DCB-4146-8254-EC70F9069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457D34-7903-4D77-B295-36C0E3D8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BA7C42-D14D-456E-A4AC-956D5773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06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E0DAC-2188-4A9E-87C2-92799E582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4F965-32A6-43A7-B446-3F4DE6E2E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5504E-F233-4204-B52C-841B7662F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4DB39-4EB4-4130-B2D3-276A9ADD1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9A3251-F706-4E51-8F0D-22A974652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B5850-CF4F-4504-BEF9-752F39AFA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513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16AB5-6BE2-469C-893C-F9B87D023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EF9990-C360-4B24-9378-69107E01D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DC7634-B3D8-4D86-8283-A0431BE2D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3AB44E-6F11-4F2A-9070-7A5300E31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ADE4E-835C-4E5B-9602-03CF718CF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54FB3-E03A-4BA0-B555-54A6747CE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19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EC48F-C96C-4FFB-BFCE-D5A227991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AD371-D425-4216-B69F-287F27482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91ECA-029B-4FAE-B5BF-106BF44638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92AD7-CDFE-4DEF-A87E-17311EB54277}" type="datetimeFigureOut">
              <a:rPr lang="en-GB" smtClean="0"/>
              <a:t>26/01/2020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699E6-603D-46FB-998B-71FAF3926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3A91C-DCB2-4DB8-ABEB-AFE72E4E59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38D5-6203-4052-8394-418A3CDBD5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90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4.svg"/><Relationship Id="rId7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hyperlink" Target="https://creativecommons.org/licenses/by/4.0/" TargetMode="External"/><Relationship Id="rId5" Type="http://schemas.openxmlformats.org/officeDocument/2006/relationships/image" Target="../media/image8.svg"/><Relationship Id="rId10" Type="http://schemas.openxmlformats.org/officeDocument/2006/relationships/hyperlink" Target="https://www.slidesbackgrounds.com/" TargetMode="External"/><Relationship Id="rId4" Type="http://schemas.openxmlformats.org/officeDocument/2006/relationships/image" Target="../media/image7.png"/><Relationship Id="rId9" Type="http://schemas.openxmlformats.org/officeDocument/2006/relationships/image" Target="../media/image1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E54BD165-03F3-4C2F-9E5D-65A6D69E62D1}"/>
              </a:ext>
            </a:extLst>
          </p:cNvPr>
          <p:cNvSpPr/>
          <p:nvPr/>
        </p:nvSpPr>
        <p:spPr>
          <a:xfrm>
            <a:off x="1553790" y="5536173"/>
            <a:ext cx="2814643" cy="609995"/>
          </a:xfrm>
          <a:custGeom>
            <a:avLst/>
            <a:gdLst>
              <a:gd name="connsiteX0" fmla="*/ 449526 w 449525"/>
              <a:gd name="connsiteY0" fmla="*/ 48716 h 97422"/>
              <a:gd name="connsiteX1" fmla="*/ 224763 w 449525"/>
              <a:gd name="connsiteY1" fmla="*/ 97423 h 97422"/>
              <a:gd name="connsiteX2" fmla="*/ 0 w 449525"/>
              <a:gd name="connsiteY2" fmla="*/ 48716 h 97422"/>
              <a:gd name="connsiteX3" fmla="*/ 224763 w 449525"/>
              <a:gd name="connsiteY3" fmla="*/ 9 h 97422"/>
              <a:gd name="connsiteX4" fmla="*/ 449526 w 449525"/>
              <a:gd name="connsiteY4" fmla="*/ 48716 h 97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9525" h="97422">
                <a:moveTo>
                  <a:pt x="449526" y="48716"/>
                </a:moveTo>
                <a:cubicBezTo>
                  <a:pt x="449526" y="75606"/>
                  <a:pt x="349068" y="97423"/>
                  <a:pt x="224763" y="97423"/>
                </a:cubicBezTo>
                <a:cubicBezTo>
                  <a:pt x="100966" y="97423"/>
                  <a:pt x="0" y="75606"/>
                  <a:pt x="0" y="48716"/>
                </a:cubicBezTo>
                <a:cubicBezTo>
                  <a:pt x="0" y="21826"/>
                  <a:pt x="100459" y="9"/>
                  <a:pt x="224763" y="9"/>
                </a:cubicBezTo>
                <a:cubicBezTo>
                  <a:pt x="349068" y="-499"/>
                  <a:pt x="449526" y="21318"/>
                  <a:pt x="449526" y="48716"/>
                </a:cubicBezTo>
                <a:close/>
              </a:path>
            </a:pathLst>
          </a:custGeom>
          <a:solidFill>
            <a:srgbClr val="231F20">
              <a:alpha val="20000"/>
            </a:srgbClr>
          </a:solidFill>
          <a:ln w="5074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aphic 4">
            <a:extLst>
              <a:ext uri="{FF2B5EF4-FFF2-40B4-BE49-F238E27FC236}">
                <a16:creationId xmlns:a16="http://schemas.microsoft.com/office/drawing/2014/main" id="{32F4EEB3-2A12-4798-949C-4C134DF02591}"/>
              </a:ext>
            </a:extLst>
          </p:cNvPr>
          <p:cNvGrpSpPr/>
          <p:nvPr/>
        </p:nvGrpSpPr>
        <p:grpSpPr>
          <a:xfrm>
            <a:off x="553497" y="722036"/>
            <a:ext cx="5504362" cy="5282096"/>
            <a:chOff x="4963724" y="3799546"/>
            <a:chExt cx="879099" cy="843601"/>
          </a:xfrm>
          <a:solidFill>
            <a:schemeClr val="accent1"/>
          </a:solidFill>
        </p:grpSpPr>
        <p:grpSp>
          <p:nvGrpSpPr>
            <p:cNvPr id="3" name="Graphic 4">
              <a:extLst>
                <a:ext uri="{FF2B5EF4-FFF2-40B4-BE49-F238E27FC236}">
                  <a16:creationId xmlns:a16="http://schemas.microsoft.com/office/drawing/2014/main" id="{E8215C79-1CDA-4358-9236-96CE1C7098C6}"/>
                </a:ext>
              </a:extLst>
            </p:cNvPr>
            <p:cNvGrpSpPr/>
            <p:nvPr/>
          </p:nvGrpSpPr>
          <p:grpSpPr>
            <a:xfrm>
              <a:off x="5162345" y="4345538"/>
              <a:ext cx="334804" cy="297609"/>
              <a:chOff x="5162345" y="4345538"/>
              <a:chExt cx="334804" cy="297609"/>
            </a:xfrm>
            <a:solidFill>
              <a:schemeClr val="accent1"/>
            </a:solidFill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D0086740-2AF6-47D9-84B4-305DF904CF5F}"/>
                  </a:ext>
                </a:extLst>
              </p:cNvPr>
              <p:cNvSpPr/>
              <p:nvPr/>
            </p:nvSpPr>
            <p:spPr>
              <a:xfrm>
                <a:off x="5162345" y="4529983"/>
                <a:ext cx="122448" cy="113163"/>
              </a:xfrm>
              <a:custGeom>
                <a:avLst/>
                <a:gdLst>
                  <a:gd name="connsiteX0" fmla="*/ 122377 w 122448"/>
                  <a:gd name="connsiteY0" fmla="*/ 10655 h 113163"/>
                  <a:gd name="connsiteX1" fmla="*/ 117810 w 122448"/>
                  <a:gd name="connsiteY1" fmla="*/ 56825 h 113163"/>
                  <a:gd name="connsiteX2" fmla="*/ 105126 w 122448"/>
                  <a:gd name="connsiteY2" fmla="*/ 70016 h 113163"/>
                  <a:gd name="connsiteX3" fmla="*/ 37140 w 122448"/>
                  <a:gd name="connsiteY3" fmla="*/ 113143 h 113163"/>
                  <a:gd name="connsiteX4" fmla="*/ 102 w 122448"/>
                  <a:gd name="connsiteY4" fmla="*/ 93863 h 113163"/>
                  <a:gd name="connsiteX5" fmla="*/ 57941 w 122448"/>
                  <a:gd name="connsiteY5" fmla="*/ 0 h 113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2448" h="113163">
                    <a:moveTo>
                      <a:pt x="122377" y="10655"/>
                    </a:moveTo>
                    <a:cubicBezTo>
                      <a:pt x="122377" y="10655"/>
                      <a:pt x="123392" y="37545"/>
                      <a:pt x="117810" y="56825"/>
                    </a:cubicBezTo>
                    <a:cubicBezTo>
                      <a:pt x="114766" y="60377"/>
                      <a:pt x="107663" y="59869"/>
                      <a:pt x="105126" y="70016"/>
                    </a:cubicBezTo>
                    <a:cubicBezTo>
                      <a:pt x="102589" y="79657"/>
                      <a:pt x="65552" y="106547"/>
                      <a:pt x="37140" y="113143"/>
                    </a:cubicBezTo>
                    <a:cubicBezTo>
                      <a:pt x="30036" y="113650"/>
                      <a:pt x="2638" y="105025"/>
                      <a:pt x="102" y="93863"/>
                    </a:cubicBezTo>
                    <a:cubicBezTo>
                      <a:pt x="-2435" y="82701"/>
                      <a:pt x="43228" y="47185"/>
                      <a:pt x="57941" y="0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B30350C-1C98-493C-93E6-E6BD32A58004}"/>
                  </a:ext>
                </a:extLst>
              </p:cNvPr>
              <p:cNvSpPr/>
              <p:nvPr/>
            </p:nvSpPr>
            <p:spPr>
              <a:xfrm>
                <a:off x="5348243" y="4535565"/>
                <a:ext cx="148906" cy="71634"/>
              </a:xfrm>
              <a:custGeom>
                <a:avLst/>
                <a:gdLst>
                  <a:gd name="connsiteX0" fmla="*/ 8017 w 148906"/>
                  <a:gd name="connsiteY0" fmla="*/ 0 h 71634"/>
                  <a:gd name="connsiteX1" fmla="*/ 2436 w 148906"/>
                  <a:gd name="connsiteY1" fmla="*/ 53273 h 71634"/>
                  <a:gd name="connsiteX2" fmla="*/ 27805 w 148906"/>
                  <a:gd name="connsiteY2" fmla="*/ 58854 h 71634"/>
                  <a:gd name="connsiteX3" fmla="*/ 146528 w 148906"/>
                  <a:gd name="connsiteY3" fmla="*/ 65958 h 71634"/>
                  <a:gd name="connsiteX4" fmla="*/ 148051 w 148906"/>
                  <a:gd name="connsiteY4" fmla="*/ 55810 h 71634"/>
                  <a:gd name="connsiteX5" fmla="*/ 65857 w 148906"/>
                  <a:gd name="connsiteY5" fmla="*/ 5074 h 71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8906" h="71634">
                    <a:moveTo>
                      <a:pt x="8017" y="0"/>
                    </a:moveTo>
                    <a:cubicBezTo>
                      <a:pt x="-2637" y="28413"/>
                      <a:pt x="-608" y="45663"/>
                      <a:pt x="2436" y="53273"/>
                    </a:cubicBezTo>
                    <a:cubicBezTo>
                      <a:pt x="8017" y="60377"/>
                      <a:pt x="16643" y="60377"/>
                      <a:pt x="27805" y="58854"/>
                    </a:cubicBezTo>
                    <a:cubicBezTo>
                      <a:pt x="54188" y="55303"/>
                      <a:pt x="74990" y="83208"/>
                      <a:pt x="146528" y="65958"/>
                    </a:cubicBezTo>
                    <a:cubicBezTo>
                      <a:pt x="149065" y="64435"/>
                      <a:pt x="149572" y="58854"/>
                      <a:pt x="148051" y="55810"/>
                    </a:cubicBezTo>
                    <a:cubicBezTo>
                      <a:pt x="146021" y="50737"/>
                      <a:pt x="108983" y="32471"/>
                      <a:pt x="65857" y="5074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1199D688-C23C-4E87-8FDE-F35870397445}"/>
                  </a:ext>
                </a:extLst>
              </p:cNvPr>
              <p:cNvSpPr/>
              <p:nvPr/>
            </p:nvSpPr>
            <p:spPr>
              <a:xfrm>
                <a:off x="5330032" y="4345538"/>
                <a:ext cx="93200" cy="203838"/>
              </a:xfrm>
              <a:custGeom>
                <a:avLst/>
                <a:gdLst>
                  <a:gd name="connsiteX0" fmla="*/ 859 w 93200"/>
                  <a:gd name="connsiteY0" fmla="*/ 61156 h 203838"/>
                  <a:gd name="connsiteX1" fmla="*/ 23691 w 93200"/>
                  <a:gd name="connsiteY1" fmla="*/ 196622 h 203838"/>
                  <a:gd name="connsiteX2" fmla="*/ 86604 w 93200"/>
                  <a:gd name="connsiteY2" fmla="*/ 196622 h 203838"/>
                  <a:gd name="connsiteX3" fmla="*/ 93200 w 93200"/>
                  <a:gd name="connsiteY3" fmla="*/ 14478 h 203838"/>
                  <a:gd name="connsiteX4" fmla="*/ 859 w 93200"/>
                  <a:gd name="connsiteY4" fmla="*/ 61156 h 203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3200" h="203838">
                    <a:moveTo>
                      <a:pt x="859" y="61156"/>
                    </a:moveTo>
                    <a:cubicBezTo>
                      <a:pt x="17602" y="91090"/>
                      <a:pt x="32316" y="151467"/>
                      <a:pt x="23691" y="196622"/>
                    </a:cubicBezTo>
                    <a:cubicBezTo>
                      <a:pt x="23691" y="196622"/>
                      <a:pt x="51596" y="212858"/>
                      <a:pt x="86604" y="196622"/>
                    </a:cubicBezTo>
                    <a:cubicBezTo>
                      <a:pt x="86604" y="196622"/>
                      <a:pt x="92185" y="94642"/>
                      <a:pt x="93200" y="14478"/>
                    </a:cubicBezTo>
                    <a:cubicBezTo>
                      <a:pt x="11514" y="-23067"/>
                      <a:pt x="-4215" y="19552"/>
                      <a:pt x="859" y="61156"/>
                    </a:cubicBezTo>
                  </a:path>
                </a:pathLst>
              </a:custGeom>
              <a:solidFill>
                <a:srgbClr val="635E17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79648537-06A0-4FD7-98D4-38879201AFD5}"/>
                  </a:ext>
                </a:extLst>
              </p:cNvPr>
              <p:cNvSpPr/>
              <p:nvPr/>
            </p:nvSpPr>
            <p:spPr>
              <a:xfrm>
                <a:off x="5221301" y="4346016"/>
                <a:ext cx="127348" cy="201143"/>
              </a:xfrm>
              <a:custGeom>
                <a:avLst/>
                <a:gdLst>
                  <a:gd name="connsiteX0" fmla="*/ 22324 w 127348"/>
                  <a:gd name="connsiteY0" fmla="*/ 18567 h 201143"/>
                  <a:gd name="connsiteX1" fmla="*/ 0 w 127348"/>
                  <a:gd name="connsiteY1" fmla="*/ 184983 h 201143"/>
                  <a:gd name="connsiteX2" fmla="*/ 64943 w 127348"/>
                  <a:gd name="connsiteY2" fmla="*/ 194623 h 201143"/>
                  <a:gd name="connsiteX3" fmla="*/ 127349 w 127348"/>
                  <a:gd name="connsiteY3" fmla="*/ 38861 h 201143"/>
                  <a:gd name="connsiteX4" fmla="*/ 22324 w 127348"/>
                  <a:gd name="connsiteY4" fmla="*/ 18567 h 201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348" h="201143">
                    <a:moveTo>
                      <a:pt x="22324" y="18567"/>
                    </a:moveTo>
                    <a:cubicBezTo>
                      <a:pt x="22324" y="18567"/>
                      <a:pt x="20802" y="66259"/>
                      <a:pt x="0" y="184983"/>
                    </a:cubicBezTo>
                    <a:cubicBezTo>
                      <a:pt x="8626" y="198174"/>
                      <a:pt x="28920" y="208321"/>
                      <a:pt x="64943" y="194623"/>
                    </a:cubicBezTo>
                    <a:cubicBezTo>
                      <a:pt x="90819" y="128158"/>
                      <a:pt x="109084" y="89598"/>
                      <a:pt x="127349" y="38861"/>
                    </a:cubicBezTo>
                    <a:cubicBezTo>
                      <a:pt x="127349" y="38354"/>
                      <a:pt x="121768" y="-32677"/>
                      <a:pt x="22324" y="18567"/>
                    </a:cubicBezTo>
                    <a:close/>
                  </a:path>
                </a:pathLst>
              </a:custGeom>
              <a:solidFill>
                <a:srgbClr val="635E17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7CF06FDE-3529-4A74-AB8C-E552AE72C465}"/>
                </a:ext>
              </a:extLst>
            </p:cNvPr>
            <p:cNvSpPr/>
            <p:nvPr/>
          </p:nvSpPr>
          <p:spPr>
            <a:xfrm>
              <a:off x="5232970" y="4112421"/>
              <a:ext cx="198525" cy="284750"/>
            </a:xfrm>
            <a:custGeom>
              <a:avLst/>
              <a:gdLst>
                <a:gd name="connsiteX0" fmla="*/ 188740 w 198525"/>
                <a:gd name="connsiteY0" fmla="*/ 35008 h 284750"/>
                <a:gd name="connsiteX1" fmla="*/ 172504 w 198525"/>
                <a:gd name="connsiteY1" fmla="*/ 29427 h 284750"/>
                <a:gd name="connsiteX2" fmla="*/ 111113 w 198525"/>
                <a:gd name="connsiteY2" fmla="*/ 0 h 284750"/>
                <a:gd name="connsiteX3" fmla="*/ 36530 w 198525"/>
                <a:gd name="connsiteY3" fmla="*/ 26383 h 284750"/>
                <a:gd name="connsiteX4" fmla="*/ 35516 w 198525"/>
                <a:gd name="connsiteY4" fmla="*/ 26890 h 284750"/>
                <a:gd name="connsiteX5" fmla="*/ 0 w 198525"/>
                <a:gd name="connsiteY5" fmla="*/ 47185 h 284750"/>
                <a:gd name="connsiteX6" fmla="*/ 12684 w 198525"/>
                <a:gd name="connsiteY6" fmla="*/ 123797 h 284750"/>
                <a:gd name="connsiteX7" fmla="*/ 10655 w 198525"/>
                <a:gd name="connsiteY7" fmla="*/ 233896 h 284750"/>
                <a:gd name="connsiteX8" fmla="*/ 17251 w 198525"/>
                <a:gd name="connsiteY8" fmla="*/ 267889 h 284750"/>
                <a:gd name="connsiteX9" fmla="*/ 186203 w 198525"/>
                <a:gd name="connsiteY9" fmla="*/ 269919 h 284750"/>
                <a:gd name="connsiteX10" fmla="*/ 196858 w 198525"/>
                <a:gd name="connsiteY10" fmla="*/ 222734 h 284750"/>
                <a:gd name="connsiteX11" fmla="*/ 188740 w 198525"/>
                <a:gd name="connsiteY11" fmla="*/ 35008 h 28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8525" h="284750">
                  <a:moveTo>
                    <a:pt x="188740" y="35008"/>
                  </a:moveTo>
                  <a:lnTo>
                    <a:pt x="172504" y="29427"/>
                  </a:lnTo>
                  <a:lnTo>
                    <a:pt x="111113" y="0"/>
                  </a:lnTo>
                  <a:lnTo>
                    <a:pt x="36530" y="26383"/>
                  </a:lnTo>
                  <a:cubicBezTo>
                    <a:pt x="36023" y="26383"/>
                    <a:pt x="36023" y="26890"/>
                    <a:pt x="35516" y="26890"/>
                  </a:cubicBezTo>
                  <a:cubicBezTo>
                    <a:pt x="25876" y="32471"/>
                    <a:pt x="3044" y="44141"/>
                    <a:pt x="0" y="47185"/>
                  </a:cubicBezTo>
                  <a:cubicBezTo>
                    <a:pt x="9132" y="77120"/>
                    <a:pt x="10655" y="85745"/>
                    <a:pt x="12684" y="123797"/>
                  </a:cubicBezTo>
                  <a:cubicBezTo>
                    <a:pt x="12684" y="127349"/>
                    <a:pt x="19280" y="171490"/>
                    <a:pt x="10655" y="233896"/>
                  </a:cubicBezTo>
                  <a:cubicBezTo>
                    <a:pt x="8625" y="245058"/>
                    <a:pt x="8118" y="259264"/>
                    <a:pt x="17251" y="267889"/>
                  </a:cubicBezTo>
                  <a:cubicBezTo>
                    <a:pt x="27398" y="277529"/>
                    <a:pt x="111620" y="299346"/>
                    <a:pt x="186203" y="269919"/>
                  </a:cubicBezTo>
                  <a:cubicBezTo>
                    <a:pt x="201931" y="259264"/>
                    <a:pt x="198887" y="238969"/>
                    <a:pt x="196858" y="222734"/>
                  </a:cubicBezTo>
                  <a:cubicBezTo>
                    <a:pt x="194829" y="212079"/>
                    <a:pt x="188740" y="35008"/>
                    <a:pt x="188740" y="35008"/>
                  </a:cubicBezTo>
                  <a:close/>
                </a:path>
              </a:pathLst>
            </a:custGeom>
            <a:solidFill>
              <a:srgbClr val="231763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138C238E-AACD-4A24-9F7B-175ECDD21520}"/>
                </a:ext>
              </a:extLst>
            </p:cNvPr>
            <p:cNvSpPr/>
            <p:nvPr/>
          </p:nvSpPr>
          <p:spPr>
            <a:xfrm>
              <a:off x="5381628" y="4139819"/>
              <a:ext cx="5073" cy="1522"/>
            </a:xfrm>
            <a:custGeom>
              <a:avLst/>
              <a:gdLst>
                <a:gd name="connsiteX0" fmla="*/ 5074 w 5073"/>
                <a:gd name="connsiteY0" fmla="*/ 1015 h 1522"/>
                <a:gd name="connsiteX1" fmla="*/ 5074 w 5073"/>
                <a:gd name="connsiteY1" fmla="*/ 1522 h 1522"/>
                <a:gd name="connsiteX2" fmla="*/ 0 w 5073"/>
                <a:gd name="connsiteY2" fmla="*/ 0 h 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73" h="1522">
                  <a:moveTo>
                    <a:pt x="5074" y="1015"/>
                  </a:moveTo>
                  <a:lnTo>
                    <a:pt x="5074" y="15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763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6" name="Graphic 4">
              <a:extLst>
                <a:ext uri="{FF2B5EF4-FFF2-40B4-BE49-F238E27FC236}">
                  <a16:creationId xmlns:a16="http://schemas.microsoft.com/office/drawing/2014/main" id="{7F210672-5C41-49D3-BABA-D0E26AE4B6F7}"/>
                </a:ext>
              </a:extLst>
            </p:cNvPr>
            <p:cNvGrpSpPr/>
            <p:nvPr/>
          </p:nvGrpSpPr>
          <p:grpSpPr>
            <a:xfrm>
              <a:off x="5059451" y="3799546"/>
              <a:ext cx="406393" cy="364736"/>
              <a:chOff x="5059451" y="3799546"/>
              <a:chExt cx="406393" cy="364736"/>
            </a:xfrm>
            <a:solidFill>
              <a:schemeClr val="accent1"/>
            </a:solidFill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625987C1-5405-4C89-B003-E2D94AF9AE4A}"/>
                  </a:ext>
                </a:extLst>
              </p:cNvPr>
              <p:cNvSpPr/>
              <p:nvPr/>
            </p:nvSpPr>
            <p:spPr>
              <a:xfrm>
                <a:off x="5385176" y="3845680"/>
                <a:ext cx="68896" cy="119098"/>
              </a:xfrm>
              <a:custGeom>
                <a:avLst/>
                <a:gdLst>
                  <a:gd name="connsiteX0" fmla="*/ 55307 w 68896"/>
                  <a:gd name="connsiteY0" fmla="*/ 18639 h 119098"/>
                  <a:gd name="connsiteX1" fmla="*/ 43130 w 68896"/>
                  <a:gd name="connsiteY1" fmla="*/ 119098 h 119098"/>
                  <a:gd name="connsiteX2" fmla="*/ 4 w 68896"/>
                  <a:gd name="connsiteY2" fmla="*/ 85104 h 119098"/>
                  <a:gd name="connsiteX3" fmla="*/ 13196 w 68896"/>
                  <a:gd name="connsiteY3" fmla="*/ 6463 h 119098"/>
                  <a:gd name="connsiteX4" fmla="*/ 55307 w 68896"/>
                  <a:gd name="connsiteY4" fmla="*/ 18639 h 119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96" h="119098">
                    <a:moveTo>
                      <a:pt x="55307" y="18639"/>
                    </a:moveTo>
                    <a:cubicBezTo>
                      <a:pt x="55307" y="18639"/>
                      <a:pt x="92852" y="77494"/>
                      <a:pt x="43130" y="119098"/>
                    </a:cubicBezTo>
                    <a:cubicBezTo>
                      <a:pt x="43130" y="119098"/>
                      <a:pt x="-503" y="90178"/>
                      <a:pt x="4" y="85104"/>
                    </a:cubicBezTo>
                    <a:cubicBezTo>
                      <a:pt x="512" y="80031"/>
                      <a:pt x="11166" y="14581"/>
                      <a:pt x="13196" y="6463"/>
                    </a:cubicBezTo>
                    <a:cubicBezTo>
                      <a:pt x="18269" y="-13324"/>
                      <a:pt x="55307" y="18639"/>
                      <a:pt x="55307" y="18639"/>
                    </a:cubicBezTo>
                    <a:close/>
                  </a:path>
                </a:pathLst>
              </a:custGeom>
              <a:solidFill>
                <a:srgbClr val="231C1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C1B4B7FD-21AC-4CF9-B3B8-A04609F2AE64}"/>
                  </a:ext>
                </a:extLst>
              </p:cNvPr>
              <p:cNvSpPr/>
              <p:nvPr/>
            </p:nvSpPr>
            <p:spPr>
              <a:xfrm>
                <a:off x="5061481" y="3956153"/>
                <a:ext cx="50229" cy="38052"/>
              </a:xfrm>
              <a:custGeom>
                <a:avLst/>
                <a:gdLst>
                  <a:gd name="connsiteX0" fmla="*/ 47693 w 50229"/>
                  <a:gd name="connsiteY0" fmla="*/ 13699 h 38052"/>
                  <a:gd name="connsiteX1" fmla="*/ 14206 w 50229"/>
                  <a:gd name="connsiteY1" fmla="*/ 38052 h 38052"/>
                  <a:gd name="connsiteX2" fmla="*/ 0 w 50229"/>
                  <a:gd name="connsiteY2" fmla="*/ 16743 h 38052"/>
                  <a:gd name="connsiteX3" fmla="*/ 50229 w 50229"/>
                  <a:gd name="connsiteY3" fmla="*/ 0 h 38052"/>
                  <a:gd name="connsiteX4" fmla="*/ 47693 w 50229"/>
                  <a:gd name="connsiteY4" fmla="*/ 13699 h 38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229" h="38052">
                    <a:moveTo>
                      <a:pt x="47693" y="13699"/>
                    </a:moveTo>
                    <a:cubicBezTo>
                      <a:pt x="47693" y="13699"/>
                      <a:pt x="15729" y="24861"/>
                      <a:pt x="14206" y="38052"/>
                    </a:cubicBezTo>
                    <a:lnTo>
                      <a:pt x="0" y="16743"/>
                    </a:lnTo>
                    <a:cubicBezTo>
                      <a:pt x="0" y="16743"/>
                      <a:pt x="35516" y="13192"/>
                      <a:pt x="50229" y="0"/>
                    </a:cubicBezTo>
                    <a:lnTo>
                      <a:pt x="47693" y="13699"/>
                    </a:lnTo>
                    <a:close/>
                  </a:path>
                </a:pathLst>
              </a:custGeom>
              <a:solidFill>
                <a:srgbClr val="231C1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F3E6515C-E6C5-475D-AFF3-BD035E0A6744}"/>
                  </a:ext>
                </a:extLst>
              </p:cNvPr>
              <p:cNvSpPr/>
              <p:nvPr/>
            </p:nvSpPr>
            <p:spPr>
              <a:xfrm>
                <a:off x="5059451" y="3932814"/>
                <a:ext cx="52258" cy="31964"/>
              </a:xfrm>
              <a:custGeom>
                <a:avLst/>
                <a:gdLst>
                  <a:gd name="connsiteX0" fmla="*/ 47692 w 52258"/>
                  <a:gd name="connsiteY0" fmla="*/ 19280 h 31964"/>
                  <a:gd name="connsiteX1" fmla="*/ 10655 w 52258"/>
                  <a:gd name="connsiteY1" fmla="*/ 0 h 31964"/>
                  <a:gd name="connsiteX2" fmla="*/ 0 w 52258"/>
                  <a:gd name="connsiteY2" fmla="*/ 22831 h 31964"/>
                  <a:gd name="connsiteX3" fmla="*/ 52259 w 52258"/>
                  <a:gd name="connsiteY3" fmla="*/ 31964 h 31964"/>
                  <a:gd name="connsiteX4" fmla="*/ 47692 w 52258"/>
                  <a:gd name="connsiteY4" fmla="*/ 19280 h 319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2258" h="31964">
                    <a:moveTo>
                      <a:pt x="47692" y="19280"/>
                    </a:moveTo>
                    <a:cubicBezTo>
                      <a:pt x="47692" y="19280"/>
                      <a:pt x="14206" y="13192"/>
                      <a:pt x="10655" y="0"/>
                    </a:cubicBezTo>
                    <a:lnTo>
                      <a:pt x="0" y="22831"/>
                    </a:lnTo>
                    <a:cubicBezTo>
                      <a:pt x="0" y="22831"/>
                      <a:pt x="35516" y="20802"/>
                      <a:pt x="52259" y="31964"/>
                    </a:cubicBezTo>
                    <a:lnTo>
                      <a:pt x="47692" y="19280"/>
                    </a:lnTo>
                    <a:close/>
                  </a:path>
                </a:pathLst>
              </a:custGeom>
              <a:solidFill>
                <a:srgbClr val="231C1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29" name="Graphic 4">
                <a:extLst>
                  <a:ext uri="{FF2B5EF4-FFF2-40B4-BE49-F238E27FC236}">
                    <a16:creationId xmlns:a16="http://schemas.microsoft.com/office/drawing/2014/main" id="{83BA660B-AB5A-407F-A441-8E29B595285F}"/>
                  </a:ext>
                </a:extLst>
              </p:cNvPr>
              <p:cNvGrpSpPr/>
              <p:nvPr/>
            </p:nvGrpSpPr>
            <p:grpSpPr>
              <a:xfrm>
                <a:off x="5092161" y="3799546"/>
                <a:ext cx="373683" cy="364736"/>
                <a:chOff x="5092161" y="3799546"/>
                <a:chExt cx="373683" cy="364736"/>
              </a:xfrm>
              <a:solidFill>
                <a:schemeClr val="accent1"/>
              </a:solidFill>
            </p:grpSpPr>
            <p:sp>
              <p:nvSpPr>
                <p:cNvPr id="30" name="Freeform: Shape 29">
                  <a:extLst>
                    <a:ext uri="{FF2B5EF4-FFF2-40B4-BE49-F238E27FC236}">
                      <a16:creationId xmlns:a16="http://schemas.microsoft.com/office/drawing/2014/main" id="{D0C168AC-CE56-420F-955D-E77FB02576D4}"/>
                    </a:ext>
                  </a:extLst>
                </p:cNvPr>
                <p:cNvSpPr/>
                <p:nvPr/>
              </p:nvSpPr>
              <p:spPr>
                <a:xfrm>
                  <a:off x="5159468" y="3859579"/>
                  <a:ext cx="306376" cy="304703"/>
                </a:xfrm>
                <a:custGeom>
                  <a:avLst/>
                  <a:gdLst>
                    <a:gd name="connsiteX0" fmla="*/ 299280 w 306376"/>
                    <a:gd name="connsiteY0" fmla="*/ 157965 h 304703"/>
                    <a:gd name="connsiteX1" fmla="*/ 241947 w 306376"/>
                    <a:gd name="connsiteY1" fmla="*/ 286328 h 304703"/>
                    <a:gd name="connsiteX2" fmla="*/ 77054 w 306376"/>
                    <a:gd name="connsiteY2" fmla="*/ 270600 h 304703"/>
                    <a:gd name="connsiteX3" fmla="*/ 44582 w 306376"/>
                    <a:gd name="connsiteY3" fmla="*/ 251320 h 304703"/>
                    <a:gd name="connsiteX4" fmla="*/ 1963 w 306376"/>
                    <a:gd name="connsiteY4" fmla="*/ 117375 h 304703"/>
                    <a:gd name="connsiteX5" fmla="*/ 157218 w 306376"/>
                    <a:gd name="connsiteY5" fmla="*/ 174 h 304703"/>
                    <a:gd name="connsiteX6" fmla="*/ 190704 w 306376"/>
                    <a:gd name="connsiteY6" fmla="*/ 5248 h 304703"/>
                    <a:gd name="connsiteX7" fmla="*/ 254124 w 306376"/>
                    <a:gd name="connsiteY7" fmla="*/ 38734 h 304703"/>
                    <a:gd name="connsiteX8" fmla="*/ 270868 w 306376"/>
                    <a:gd name="connsiteY8" fmla="*/ 77294 h 304703"/>
                    <a:gd name="connsiteX9" fmla="*/ 291670 w 306376"/>
                    <a:gd name="connsiteY9" fmla="*/ 145788 h 304703"/>
                    <a:gd name="connsiteX10" fmla="*/ 299280 w 306376"/>
                    <a:gd name="connsiteY10" fmla="*/ 157965 h 3047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06376" h="304703">
                      <a:moveTo>
                        <a:pt x="299280" y="157965"/>
                      </a:moveTo>
                      <a:cubicBezTo>
                        <a:pt x="318560" y="187392"/>
                        <a:pt x="298265" y="255886"/>
                        <a:pt x="241947" y="286328"/>
                      </a:cubicBezTo>
                      <a:cubicBezTo>
                        <a:pt x="151637" y="324888"/>
                        <a:pt x="85171" y="294446"/>
                        <a:pt x="77054" y="270600"/>
                      </a:cubicBezTo>
                      <a:cubicBezTo>
                        <a:pt x="65892" y="263497"/>
                        <a:pt x="53208" y="261467"/>
                        <a:pt x="44582" y="251320"/>
                      </a:cubicBezTo>
                      <a:cubicBezTo>
                        <a:pt x="14140" y="215297"/>
                        <a:pt x="-6662" y="165068"/>
                        <a:pt x="1963" y="117375"/>
                      </a:cubicBezTo>
                      <a:cubicBezTo>
                        <a:pt x="14140" y="47866"/>
                        <a:pt x="88723" y="-3378"/>
                        <a:pt x="157218" y="174"/>
                      </a:cubicBezTo>
                      <a:cubicBezTo>
                        <a:pt x="168379" y="681"/>
                        <a:pt x="179542" y="2711"/>
                        <a:pt x="190704" y="5248"/>
                      </a:cubicBezTo>
                      <a:cubicBezTo>
                        <a:pt x="216072" y="11336"/>
                        <a:pt x="237889" y="16410"/>
                        <a:pt x="254124" y="38734"/>
                      </a:cubicBezTo>
                      <a:cubicBezTo>
                        <a:pt x="262242" y="49388"/>
                        <a:pt x="268331" y="64102"/>
                        <a:pt x="270868" y="77294"/>
                      </a:cubicBezTo>
                      <a:cubicBezTo>
                        <a:pt x="275433" y="99618"/>
                        <a:pt x="275941" y="127523"/>
                        <a:pt x="291670" y="145788"/>
                      </a:cubicBezTo>
                      <a:cubicBezTo>
                        <a:pt x="294206" y="149847"/>
                        <a:pt x="297250" y="153906"/>
                        <a:pt x="299280" y="157965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C148E54F-F602-41E2-A6EC-F246D121BB42}"/>
                    </a:ext>
                  </a:extLst>
                </p:cNvPr>
                <p:cNvSpPr/>
                <p:nvPr/>
              </p:nvSpPr>
              <p:spPr>
                <a:xfrm>
                  <a:off x="5092161" y="3799546"/>
                  <a:ext cx="326365" cy="316427"/>
                </a:xfrm>
                <a:custGeom>
                  <a:avLst/>
                  <a:gdLst>
                    <a:gd name="connsiteX0" fmla="*/ 121022 w 326365"/>
                    <a:gd name="connsiteY0" fmla="*/ 316427 h 316427"/>
                    <a:gd name="connsiteX1" fmla="*/ 93624 w 326365"/>
                    <a:gd name="connsiteY1" fmla="*/ 179438 h 316427"/>
                    <a:gd name="connsiteX2" fmla="*/ 94132 w 326365"/>
                    <a:gd name="connsiteY2" fmla="*/ 179946 h 316427"/>
                    <a:gd name="connsiteX3" fmla="*/ 325998 w 326365"/>
                    <a:gd name="connsiteY3" fmla="*/ 46509 h 316427"/>
                    <a:gd name="connsiteX4" fmla="*/ 279320 w 326365"/>
                    <a:gd name="connsiteY4" fmla="*/ 7441 h 316427"/>
                    <a:gd name="connsiteX5" fmla="*/ 196620 w 326365"/>
                    <a:gd name="connsiteY5" fmla="*/ 1353 h 316427"/>
                    <a:gd name="connsiteX6" fmla="*/ 148420 w 326365"/>
                    <a:gd name="connsiteY6" fmla="*/ 10993 h 316427"/>
                    <a:gd name="connsiteX7" fmla="*/ 93117 w 326365"/>
                    <a:gd name="connsiteY7" fmla="*/ 35854 h 316427"/>
                    <a:gd name="connsiteX8" fmla="*/ 18027 w 326365"/>
                    <a:gd name="connsiteY8" fmla="*/ 99275 h 316427"/>
                    <a:gd name="connsiteX9" fmla="*/ 1791 w 326365"/>
                    <a:gd name="connsiteY9" fmla="*/ 140371 h 316427"/>
                    <a:gd name="connsiteX10" fmla="*/ 2806 w 326365"/>
                    <a:gd name="connsiteY10" fmla="*/ 183497 h 316427"/>
                    <a:gd name="connsiteX11" fmla="*/ 106308 w 326365"/>
                    <a:gd name="connsiteY11" fmla="*/ 305773 h 3164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6365" h="316427">
                      <a:moveTo>
                        <a:pt x="121022" y="316427"/>
                      </a:moveTo>
                      <a:cubicBezTo>
                        <a:pt x="86014" y="248948"/>
                        <a:pt x="132692" y="223579"/>
                        <a:pt x="93624" y="179438"/>
                      </a:cubicBezTo>
                      <a:lnTo>
                        <a:pt x="94132" y="179946"/>
                      </a:lnTo>
                      <a:cubicBezTo>
                        <a:pt x="191546" y="81517"/>
                        <a:pt x="313314" y="112466"/>
                        <a:pt x="325998" y="46509"/>
                      </a:cubicBezTo>
                      <a:cubicBezTo>
                        <a:pt x="330057" y="24692"/>
                        <a:pt x="299615" y="13530"/>
                        <a:pt x="279320" y="7441"/>
                      </a:cubicBezTo>
                      <a:cubicBezTo>
                        <a:pt x="252430" y="-676"/>
                        <a:pt x="224018" y="-1184"/>
                        <a:pt x="196620" y="1353"/>
                      </a:cubicBezTo>
                      <a:cubicBezTo>
                        <a:pt x="180384" y="2875"/>
                        <a:pt x="164148" y="6427"/>
                        <a:pt x="148420" y="10993"/>
                      </a:cubicBezTo>
                      <a:cubicBezTo>
                        <a:pt x="129647" y="17081"/>
                        <a:pt x="110368" y="25707"/>
                        <a:pt x="93117" y="35854"/>
                      </a:cubicBezTo>
                      <a:cubicBezTo>
                        <a:pt x="64705" y="52090"/>
                        <a:pt x="36292" y="71877"/>
                        <a:pt x="18027" y="99275"/>
                      </a:cubicBezTo>
                      <a:cubicBezTo>
                        <a:pt x="9909" y="111451"/>
                        <a:pt x="3821" y="125658"/>
                        <a:pt x="1791" y="140371"/>
                      </a:cubicBezTo>
                      <a:cubicBezTo>
                        <a:pt x="269" y="152041"/>
                        <a:pt x="-1760" y="172335"/>
                        <a:pt x="2806" y="183497"/>
                      </a:cubicBezTo>
                      <a:cubicBezTo>
                        <a:pt x="35277" y="258080"/>
                        <a:pt x="87536" y="289029"/>
                        <a:pt x="106308" y="305773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FABABBC9-3C19-49B1-84C6-72F004EFEFF0}"/>
                    </a:ext>
                  </a:extLst>
                </p:cNvPr>
                <p:cNvSpPr/>
                <p:nvPr/>
              </p:nvSpPr>
              <p:spPr>
                <a:xfrm>
                  <a:off x="5153850" y="4078568"/>
                  <a:ext cx="98408" cy="72204"/>
                </a:xfrm>
                <a:custGeom>
                  <a:avLst/>
                  <a:gdLst>
                    <a:gd name="connsiteX0" fmla="*/ 59333 w 98408"/>
                    <a:gd name="connsiteY0" fmla="*/ 2396 h 72204"/>
                    <a:gd name="connsiteX1" fmla="*/ 96878 w 98408"/>
                    <a:gd name="connsiteY1" fmla="*/ 52626 h 72204"/>
                    <a:gd name="connsiteX2" fmla="*/ 6567 w 98408"/>
                    <a:gd name="connsiteY2" fmla="*/ 55670 h 72204"/>
                    <a:gd name="connsiteX3" fmla="*/ 986 w 98408"/>
                    <a:gd name="connsiteY3" fmla="*/ 26750 h 72204"/>
                    <a:gd name="connsiteX4" fmla="*/ 59333 w 98408"/>
                    <a:gd name="connsiteY4" fmla="*/ 2396 h 722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8408" h="72204">
                      <a:moveTo>
                        <a:pt x="59333" y="2396"/>
                      </a:moveTo>
                      <a:cubicBezTo>
                        <a:pt x="79120" y="7977"/>
                        <a:pt x="104996" y="29287"/>
                        <a:pt x="96878" y="52626"/>
                      </a:cubicBezTo>
                      <a:cubicBezTo>
                        <a:pt x="89775" y="72413"/>
                        <a:pt x="32442" y="83067"/>
                        <a:pt x="6567" y="55670"/>
                      </a:cubicBezTo>
                      <a:cubicBezTo>
                        <a:pt x="986" y="47044"/>
                        <a:pt x="-1551" y="36897"/>
                        <a:pt x="986" y="26750"/>
                      </a:cubicBezTo>
                      <a:cubicBezTo>
                        <a:pt x="7074" y="5948"/>
                        <a:pt x="32950" y="-5214"/>
                        <a:pt x="59333" y="2396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33" name="Graphic 4">
                  <a:extLst>
                    <a:ext uri="{FF2B5EF4-FFF2-40B4-BE49-F238E27FC236}">
                      <a16:creationId xmlns:a16="http://schemas.microsoft.com/office/drawing/2014/main" id="{1F2DFB5C-1E8A-4279-95F7-651232092C9F}"/>
                    </a:ext>
                  </a:extLst>
                </p:cNvPr>
                <p:cNvGrpSpPr/>
                <p:nvPr/>
              </p:nvGrpSpPr>
              <p:grpSpPr>
                <a:xfrm>
                  <a:off x="5277813" y="4030720"/>
                  <a:ext cx="28973" cy="28167"/>
                  <a:chOff x="5277813" y="4030720"/>
                  <a:chExt cx="28973" cy="28167"/>
                </a:xfrm>
                <a:solidFill>
                  <a:schemeClr val="accent1"/>
                </a:solidFill>
              </p:grpSpPr>
              <p:sp>
                <p:nvSpPr>
                  <p:cNvPr id="48" name="Freeform: Shape 47">
                    <a:extLst>
                      <a:ext uri="{FF2B5EF4-FFF2-40B4-BE49-F238E27FC236}">
                        <a16:creationId xmlns:a16="http://schemas.microsoft.com/office/drawing/2014/main" id="{09B704D2-0DB1-49AC-92FC-9CAD1B148F87}"/>
                      </a:ext>
                    </a:extLst>
                  </p:cNvPr>
                  <p:cNvSpPr/>
                  <p:nvPr/>
                </p:nvSpPr>
                <p:spPr>
                  <a:xfrm>
                    <a:off x="5278386" y="4030720"/>
                    <a:ext cx="28400" cy="28167"/>
                  </a:xfrm>
                  <a:custGeom>
                    <a:avLst/>
                    <a:gdLst>
                      <a:gd name="connsiteX0" fmla="*/ 27646 w 28400"/>
                      <a:gd name="connsiteY0" fmla="*/ 9655 h 28167"/>
                      <a:gd name="connsiteX1" fmla="*/ 18513 w 28400"/>
                      <a:gd name="connsiteY1" fmla="*/ 27413 h 28167"/>
                      <a:gd name="connsiteX2" fmla="*/ 755 w 28400"/>
                      <a:gd name="connsiteY2" fmla="*/ 18280 h 28167"/>
                      <a:gd name="connsiteX3" fmla="*/ 9888 w 28400"/>
                      <a:gd name="connsiteY3" fmla="*/ 522 h 28167"/>
                      <a:gd name="connsiteX4" fmla="*/ 27646 w 28400"/>
                      <a:gd name="connsiteY4" fmla="*/ 9655 h 281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400" h="28167">
                        <a:moveTo>
                          <a:pt x="27646" y="9655"/>
                        </a:moveTo>
                        <a:cubicBezTo>
                          <a:pt x="30182" y="17265"/>
                          <a:pt x="26123" y="25383"/>
                          <a:pt x="18513" y="27413"/>
                        </a:cubicBezTo>
                        <a:cubicBezTo>
                          <a:pt x="10902" y="29950"/>
                          <a:pt x="2785" y="25891"/>
                          <a:pt x="755" y="18280"/>
                        </a:cubicBezTo>
                        <a:cubicBezTo>
                          <a:pt x="-1782" y="10670"/>
                          <a:pt x="2277" y="2552"/>
                          <a:pt x="9888" y="522"/>
                        </a:cubicBezTo>
                        <a:cubicBezTo>
                          <a:pt x="16990" y="-1507"/>
                          <a:pt x="25109" y="2552"/>
                          <a:pt x="27646" y="9655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9" name="Freeform: Shape 48">
                    <a:extLst>
                      <a:ext uri="{FF2B5EF4-FFF2-40B4-BE49-F238E27FC236}">
                        <a16:creationId xmlns:a16="http://schemas.microsoft.com/office/drawing/2014/main" id="{EBF89A30-33CC-489C-867B-C6BF8B0DE108}"/>
                      </a:ext>
                    </a:extLst>
                  </p:cNvPr>
                  <p:cNvSpPr/>
                  <p:nvPr/>
                </p:nvSpPr>
                <p:spPr>
                  <a:xfrm>
                    <a:off x="5277813" y="4040616"/>
                    <a:ext cx="11280" cy="11234"/>
                  </a:xfrm>
                  <a:custGeom>
                    <a:avLst/>
                    <a:gdLst>
                      <a:gd name="connsiteX0" fmla="*/ 10968 w 11280"/>
                      <a:gd name="connsiteY0" fmla="*/ 3818 h 11234"/>
                      <a:gd name="connsiteX1" fmla="*/ 7416 w 11280"/>
                      <a:gd name="connsiteY1" fmla="*/ 10922 h 11234"/>
                      <a:gd name="connsiteX2" fmla="*/ 313 w 11280"/>
                      <a:gd name="connsiteY2" fmla="*/ 7370 h 11234"/>
                      <a:gd name="connsiteX3" fmla="*/ 3865 w 11280"/>
                      <a:gd name="connsiteY3" fmla="*/ 267 h 11234"/>
                      <a:gd name="connsiteX4" fmla="*/ 10968 w 11280"/>
                      <a:gd name="connsiteY4" fmla="*/ 3818 h 112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80" h="11234">
                        <a:moveTo>
                          <a:pt x="10968" y="3818"/>
                        </a:moveTo>
                        <a:cubicBezTo>
                          <a:pt x="11982" y="6863"/>
                          <a:pt x="10461" y="9907"/>
                          <a:pt x="7416" y="10922"/>
                        </a:cubicBezTo>
                        <a:cubicBezTo>
                          <a:pt x="4372" y="11936"/>
                          <a:pt x="1328" y="10414"/>
                          <a:pt x="313" y="7370"/>
                        </a:cubicBezTo>
                        <a:cubicBezTo>
                          <a:pt x="-702" y="4326"/>
                          <a:pt x="820" y="1282"/>
                          <a:pt x="3865" y="267"/>
                        </a:cubicBezTo>
                        <a:cubicBezTo>
                          <a:pt x="6909" y="-748"/>
                          <a:pt x="9953" y="1282"/>
                          <a:pt x="10968" y="3818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4" name="Graphic 4">
                  <a:extLst>
                    <a:ext uri="{FF2B5EF4-FFF2-40B4-BE49-F238E27FC236}">
                      <a16:creationId xmlns:a16="http://schemas.microsoft.com/office/drawing/2014/main" id="{7234F305-0158-4A18-A034-2CD75EEFAC0F}"/>
                    </a:ext>
                  </a:extLst>
                </p:cNvPr>
                <p:cNvGrpSpPr/>
                <p:nvPr/>
              </p:nvGrpSpPr>
              <p:grpSpPr>
                <a:xfrm>
                  <a:off x="5381888" y="3982288"/>
                  <a:ext cx="28400" cy="28400"/>
                  <a:chOff x="5381888" y="3982288"/>
                  <a:chExt cx="28400" cy="28400"/>
                </a:xfrm>
                <a:solidFill>
                  <a:schemeClr val="accent1"/>
                </a:solidFill>
              </p:grpSpPr>
              <p:sp>
                <p:nvSpPr>
                  <p:cNvPr id="46" name="Freeform: Shape 45">
                    <a:extLst>
                      <a:ext uri="{FF2B5EF4-FFF2-40B4-BE49-F238E27FC236}">
                        <a16:creationId xmlns:a16="http://schemas.microsoft.com/office/drawing/2014/main" id="{30DDE3E8-69D6-41C6-839C-86B2D4EF8B74}"/>
                      </a:ext>
                    </a:extLst>
                  </p:cNvPr>
                  <p:cNvSpPr/>
                  <p:nvPr/>
                </p:nvSpPr>
                <p:spPr>
                  <a:xfrm>
                    <a:off x="5381888" y="3982288"/>
                    <a:ext cx="28400" cy="28400"/>
                  </a:xfrm>
                  <a:custGeom>
                    <a:avLst/>
                    <a:gdLst>
                      <a:gd name="connsiteX0" fmla="*/ 27645 w 28400"/>
                      <a:gd name="connsiteY0" fmla="*/ 9888 h 28400"/>
                      <a:gd name="connsiteX1" fmla="*/ 18513 w 28400"/>
                      <a:gd name="connsiteY1" fmla="*/ 27645 h 28400"/>
                      <a:gd name="connsiteX2" fmla="*/ 755 w 28400"/>
                      <a:gd name="connsiteY2" fmla="*/ 18513 h 28400"/>
                      <a:gd name="connsiteX3" fmla="*/ 9887 w 28400"/>
                      <a:gd name="connsiteY3" fmla="*/ 755 h 28400"/>
                      <a:gd name="connsiteX4" fmla="*/ 27645 w 28400"/>
                      <a:gd name="connsiteY4" fmla="*/ 9888 h 28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400" h="28400">
                        <a:moveTo>
                          <a:pt x="27645" y="9888"/>
                        </a:moveTo>
                        <a:cubicBezTo>
                          <a:pt x="30182" y="17498"/>
                          <a:pt x="26123" y="25616"/>
                          <a:pt x="18513" y="27645"/>
                        </a:cubicBezTo>
                        <a:cubicBezTo>
                          <a:pt x="10902" y="30182"/>
                          <a:pt x="2785" y="26123"/>
                          <a:pt x="755" y="18513"/>
                        </a:cubicBezTo>
                        <a:cubicBezTo>
                          <a:pt x="-1782" y="10902"/>
                          <a:pt x="2277" y="2784"/>
                          <a:pt x="9887" y="755"/>
                        </a:cubicBezTo>
                        <a:cubicBezTo>
                          <a:pt x="16991" y="-1782"/>
                          <a:pt x="25108" y="2277"/>
                          <a:pt x="27645" y="9888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7" name="Freeform: Shape 46">
                    <a:extLst>
                      <a:ext uri="{FF2B5EF4-FFF2-40B4-BE49-F238E27FC236}">
                        <a16:creationId xmlns:a16="http://schemas.microsoft.com/office/drawing/2014/main" id="{53871374-0470-4D21-8054-80F5AAB69C6D}"/>
                      </a:ext>
                    </a:extLst>
                  </p:cNvPr>
                  <p:cNvSpPr/>
                  <p:nvPr/>
                </p:nvSpPr>
                <p:spPr>
                  <a:xfrm>
                    <a:off x="5382330" y="3993892"/>
                    <a:ext cx="11280" cy="11280"/>
                  </a:xfrm>
                  <a:custGeom>
                    <a:avLst/>
                    <a:gdLst>
                      <a:gd name="connsiteX0" fmla="*/ 10968 w 11280"/>
                      <a:gd name="connsiteY0" fmla="*/ 3865 h 11280"/>
                      <a:gd name="connsiteX1" fmla="*/ 7416 w 11280"/>
                      <a:gd name="connsiteY1" fmla="*/ 10968 h 11280"/>
                      <a:gd name="connsiteX2" fmla="*/ 313 w 11280"/>
                      <a:gd name="connsiteY2" fmla="*/ 7416 h 11280"/>
                      <a:gd name="connsiteX3" fmla="*/ 3865 w 11280"/>
                      <a:gd name="connsiteY3" fmla="*/ 313 h 11280"/>
                      <a:gd name="connsiteX4" fmla="*/ 10968 w 11280"/>
                      <a:gd name="connsiteY4" fmla="*/ 3865 h 112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80" h="11280">
                        <a:moveTo>
                          <a:pt x="10968" y="3865"/>
                        </a:moveTo>
                        <a:cubicBezTo>
                          <a:pt x="11982" y="6909"/>
                          <a:pt x="10461" y="9953"/>
                          <a:pt x="7416" y="10968"/>
                        </a:cubicBezTo>
                        <a:cubicBezTo>
                          <a:pt x="4372" y="11983"/>
                          <a:pt x="1328" y="10460"/>
                          <a:pt x="313" y="7416"/>
                        </a:cubicBezTo>
                        <a:cubicBezTo>
                          <a:pt x="-702" y="4372"/>
                          <a:pt x="820" y="1328"/>
                          <a:pt x="3865" y="313"/>
                        </a:cubicBezTo>
                        <a:cubicBezTo>
                          <a:pt x="6909" y="-702"/>
                          <a:pt x="9953" y="820"/>
                          <a:pt x="10968" y="386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35" name="Freeform: Shape 34">
                  <a:extLst>
                    <a:ext uri="{FF2B5EF4-FFF2-40B4-BE49-F238E27FC236}">
                      <a16:creationId xmlns:a16="http://schemas.microsoft.com/office/drawing/2014/main" id="{5C3E1508-45B1-46A4-A057-836142EC944A}"/>
                    </a:ext>
                  </a:extLst>
                </p:cNvPr>
                <p:cNvSpPr/>
                <p:nvPr/>
              </p:nvSpPr>
              <p:spPr>
                <a:xfrm>
                  <a:off x="5243625" y="3993807"/>
                  <a:ext cx="44648" cy="36421"/>
                </a:xfrm>
                <a:custGeom>
                  <a:avLst/>
                  <a:gdLst>
                    <a:gd name="connsiteX0" fmla="*/ 0 w 44648"/>
                    <a:gd name="connsiteY0" fmla="*/ 36421 h 36421"/>
                    <a:gd name="connsiteX1" fmla="*/ 44648 w 44648"/>
                    <a:gd name="connsiteY1" fmla="*/ 10545 h 36421"/>
                    <a:gd name="connsiteX2" fmla="*/ 33486 w 44648"/>
                    <a:gd name="connsiteY2" fmla="*/ 398 h 36421"/>
                    <a:gd name="connsiteX3" fmla="*/ 0 w 44648"/>
                    <a:gd name="connsiteY3" fmla="*/ 36421 h 36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4648" h="36421">
                      <a:moveTo>
                        <a:pt x="0" y="36421"/>
                      </a:moveTo>
                      <a:cubicBezTo>
                        <a:pt x="2537" y="27796"/>
                        <a:pt x="32472" y="10545"/>
                        <a:pt x="44648" y="10545"/>
                      </a:cubicBezTo>
                      <a:cubicBezTo>
                        <a:pt x="43633" y="4457"/>
                        <a:pt x="37038" y="-1631"/>
                        <a:pt x="33486" y="398"/>
                      </a:cubicBezTo>
                      <a:cubicBezTo>
                        <a:pt x="20295" y="6994"/>
                        <a:pt x="5581" y="19678"/>
                        <a:pt x="0" y="36421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6" name="Freeform: Shape 35">
                  <a:extLst>
                    <a:ext uri="{FF2B5EF4-FFF2-40B4-BE49-F238E27FC236}">
                      <a16:creationId xmlns:a16="http://schemas.microsoft.com/office/drawing/2014/main" id="{769C36CD-F120-428A-8490-14FD18455313}"/>
                    </a:ext>
                  </a:extLst>
                </p:cNvPr>
                <p:cNvSpPr/>
                <p:nvPr/>
              </p:nvSpPr>
              <p:spPr>
                <a:xfrm>
                  <a:off x="5335458" y="4066251"/>
                  <a:ext cx="76612" cy="48907"/>
                </a:xfrm>
                <a:custGeom>
                  <a:avLst/>
                  <a:gdLst>
                    <a:gd name="connsiteX0" fmla="*/ 73061 w 76612"/>
                    <a:gd name="connsiteY0" fmla="*/ 0 h 48907"/>
                    <a:gd name="connsiteX1" fmla="*/ 0 w 76612"/>
                    <a:gd name="connsiteY1" fmla="*/ 37038 h 48907"/>
                    <a:gd name="connsiteX2" fmla="*/ 76612 w 76612"/>
                    <a:gd name="connsiteY2" fmla="*/ 29935 h 48907"/>
                    <a:gd name="connsiteX3" fmla="*/ 73061 w 76612"/>
                    <a:gd name="connsiteY3" fmla="*/ 0 h 489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6612" h="48907">
                      <a:moveTo>
                        <a:pt x="73061" y="0"/>
                      </a:moveTo>
                      <a:cubicBezTo>
                        <a:pt x="73061" y="0"/>
                        <a:pt x="33486" y="35516"/>
                        <a:pt x="0" y="37038"/>
                      </a:cubicBezTo>
                      <a:cubicBezTo>
                        <a:pt x="0" y="37038"/>
                        <a:pt x="27905" y="67987"/>
                        <a:pt x="76612" y="29935"/>
                      </a:cubicBezTo>
                      <a:cubicBezTo>
                        <a:pt x="76612" y="29935"/>
                        <a:pt x="60884" y="17250"/>
                        <a:pt x="7306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" name="Freeform: Shape 36">
                  <a:extLst>
                    <a:ext uri="{FF2B5EF4-FFF2-40B4-BE49-F238E27FC236}">
                      <a16:creationId xmlns:a16="http://schemas.microsoft.com/office/drawing/2014/main" id="{18314ECB-7199-49CF-9A45-1248FD52E0E5}"/>
                    </a:ext>
                  </a:extLst>
                </p:cNvPr>
                <p:cNvSpPr/>
                <p:nvPr/>
              </p:nvSpPr>
              <p:spPr>
                <a:xfrm>
                  <a:off x="5335458" y="4096186"/>
                  <a:ext cx="35008" cy="18477"/>
                </a:xfrm>
                <a:custGeom>
                  <a:avLst/>
                  <a:gdLst>
                    <a:gd name="connsiteX0" fmla="*/ 27398 w 35008"/>
                    <a:gd name="connsiteY0" fmla="*/ 0 h 18477"/>
                    <a:gd name="connsiteX1" fmla="*/ 0 w 35008"/>
                    <a:gd name="connsiteY1" fmla="*/ 7103 h 18477"/>
                    <a:gd name="connsiteX2" fmla="*/ 35008 w 35008"/>
                    <a:gd name="connsiteY2" fmla="*/ 18265 h 18477"/>
                    <a:gd name="connsiteX3" fmla="*/ 17251 w 35008"/>
                    <a:gd name="connsiteY3" fmla="*/ 10147 h 18477"/>
                    <a:gd name="connsiteX4" fmla="*/ 27398 w 35008"/>
                    <a:gd name="connsiteY4" fmla="*/ 0 h 184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008" h="18477">
                      <a:moveTo>
                        <a:pt x="27398" y="0"/>
                      </a:moveTo>
                      <a:cubicBezTo>
                        <a:pt x="18265" y="4059"/>
                        <a:pt x="9133" y="6596"/>
                        <a:pt x="0" y="7103"/>
                      </a:cubicBezTo>
                      <a:cubicBezTo>
                        <a:pt x="0" y="7103"/>
                        <a:pt x="13191" y="20295"/>
                        <a:pt x="35008" y="18265"/>
                      </a:cubicBezTo>
                      <a:cubicBezTo>
                        <a:pt x="26891" y="18265"/>
                        <a:pt x="21310" y="14714"/>
                        <a:pt x="17251" y="10147"/>
                      </a:cubicBezTo>
                      <a:cubicBezTo>
                        <a:pt x="21817" y="4566"/>
                        <a:pt x="24861" y="507"/>
                        <a:pt x="27398" y="0"/>
                      </a:cubicBezTo>
                      <a:close/>
                    </a:path>
                  </a:pathLst>
                </a:custGeom>
                <a:solidFill>
                  <a:srgbClr val="BCBCBC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84CFCF23-6EA4-4A30-87FE-774868B049F5}"/>
                    </a:ext>
                  </a:extLst>
                </p:cNvPr>
                <p:cNvSpPr/>
                <p:nvPr/>
              </p:nvSpPr>
              <p:spPr>
                <a:xfrm>
                  <a:off x="5369959" y="3965793"/>
                  <a:ext cx="21309" cy="81178"/>
                </a:xfrm>
                <a:custGeom>
                  <a:avLst/>
                  <a:gdLst>
                    <a:gd name="connsiteX0" fmla="*/ 0 w 21309"/>
                    <a:gd name="connsiteY0" fmla="*/ 0 h 81178"/>
                    <a:gd name="connsiteX1" fmla="*/ 21309 w 21309"/>
                    <a:gd name="connsiteY1" fmla="*/ 81179 h 811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21309" h="81178">
                      <a:moveTo>
                        <a:pt x="0" y="0"/>
                      </a:moveTo>
                      <a:cubicBezTo>
                        <a:pt x="8118" y="26383"/>
                        <a:pt x="-10147" y="64436"/>
                        <a:pt x="21309" y="81179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Freeform: Shape 38">
                  <a:extLst>
                    <a:ext uri="{FF2B5EF4-FFF2-40B4-BE49-F238E27FC236}">
                      <a16:creationId xmlns:a16="http://schemas.microsoft.com/office/drawing/2014/main" id="{2E9825C9-A054-4A46-90BE-AF3CC578A8C1}"/>
                    </a:ext>
                  </a:extLst>
                </p:cNvPr>
                <p:cNvSpPr/>
                <p:nvPr/>
              </p:nvSpPr>
              <p:spPr>
                <a:xfrm>
                  <a:off x="5361841" y="4043713"/>
                  <a:ext cx="32633" cy="25174"/>
                </a:xfrm>
                <a:custGeom>
                  <a:avLst/>
                  <a:gdLst>
                    <a:gd name="connsiteX0" fmla="*/ 31456 w 32633"/>
                    <a:gd name="connsiteY0" fmla="*/ 2751 h 25174"/>
                    <a:gd name="connsiteX1" fmla="*/ 0 w 32633"/>
                    <a:gd name="connsiteY1" fmla="*/ 18987 h 25174"/>
                    <a:gd name="connsiteX2" fmla="*/ 31456 w 32633"/>
                    <a:gd name="connsiteY2" fmla="*/ 2751 h 251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2633" h="25174">
                      <a:moveTo>
                        <a:pt x="31456" y="2751"/>
                      </a:moveTo>
                      <a:cubicBezTo>
                        <a:pt x="38560" y="22031"/>
                        <a:pt x="11669" y="32686"/>
                        <a:pt x="0" y="18987"/>
                      </a:cubicBezTo>
                      <a:cubicBezTo>
                        <a:pt x="4059" y="9347"/>
                        <a:pt x="16235" y="-6381"/>
                        <a:pt x="31456" y="2751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Freeform: Shape 39">
                  <a:extLst>
                    <a:ext uri="{FF2B5EF4-FFF2-40B4-BE49-F238E27FC236}">
                      <a16:creationId xmlns:a16="http://schemas.microsoft.com/office/drawing/2014/main" id="{1BCCADB8-B7A4-45D8-AE0E-2380AA0EFC63}"/>
                    </a:ext>
                  </a:extLst>
                </p:cNvPr>
                <p:cNvSpPr/>
                <p:nvPr/>
              </p:nvSpPr>
              <p:spPr>
                <a:xfrm>
                  <a:off x="5366341" y="3952213"/>
                  <a:ext cx="51818" cy="19160"/>
                </a:xfrm>
                <a:custGeom>
                  <a:avLst/>
                  <a:gdLst>
                    <a:gd name="connsiteX0" fmla="*/ 51818 w 51818"/>
                    <a:gd name="connsiteY0" fmla="*/ 5969 h 19160"/>
                    <a:gd name="connsiteX1" fmla="*/ 2603 w 51818"/>
                    <a:gd name="connsiteY1" fmla="*/ 19160 h 19160"/>
                    <a:gd name="connsiteX2" fmla="*/ 3111 w 51818"/>
                    <a:gd name="connsiteY2" fmla="*/ 3939 h 19160"/>
                    <a:gd name="connsiteX3" fmla="*/ 51818 w 51818"/>
                    <a:gd name="connsiteY3" fmla="*/ 5969 h 191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818" h="19160">
                      <a:moveTo>
                        <a:pt x="51818" y="5969"/>
                      </a:moveTo>
                      <a:cubicBezTo>
                        <a:pt x="44208" y="1910"/>
                        <a:pt x="11229" y="10028"/>
                        <a:pt x="2603" y="19160"/>
                      </a:cubicBezTo>
                      <a:cubicBezTo>
                        <a:pt x="-948" y="14087"/>
                        <a:pt x="-948" y="4954"/>
                        <a:pt x="3111" y="3939"/>
                      </a:cubicBezTo>
                      <a:cubicBezTo>
                        <a:pt x="17317" y="-1134"/>
                        <a:pt x="36090" y="-2149"/>
                        <a:pt x="51818" y="5969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C66BA511-1E00-4938-A137-390115F20FD2}"/>
                    </a:ext>
                  </a:extLst>
                </p:cNvPr>
                <p:cNvSpPr/>
                <p:nvPr/>
              </p:nvSpPr>
              <p:spPr>
                <a:xfrm>
                  <a:off x="5332414" y="4066251"/>
                  <a:ext cx="76104" cy="38052"/>
                </a:xfrm>
                <a:custGeom>
                  <a:avLst/>
                  <a:gdLst>
                    <a:gd name="connsiteX0" fmla="*/ 76105 w 76104"/>
                    <a:gd name="connsiteY0" fmla="*/ 0 h 38052"/>
                    <a:gd name="connsiteX1" fmla="*/ 0 w 76104"/>
                    <a:gd name="connsiteY1" fmla="*/ 38052 h 380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6104" h="38052">
                      <a:moveTo>
                        <a:pt x="76105" y="0"/>
                      </a:moveTo>
                      <a:cubicBezTo>
                        <a:pt x="76105" y="0"/>
                        <a:pt x="37038" y="33486"/>
                        <a:pt x="0" y="38052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85228AA2-C35E-424C-96B5-0B28D3CC536A}"/>
                    </a:ext>
                  </a:extLst>
                </p:cNvPr>
                <p:cNvSpPr/>
                <p:nvPr/>
              </p:nvSpPr>
              <p:spPr>
                <a:xfrm>
                  <a:off x="5333936" y="4096186"/>
                  <a:ext cx="80163" cy="18474"/>
                </a:xfrm>
                <a:custGeom>
                  <a:avLst/>
                  <a:gdLst>
                    <a:gd name="connsiteX0" fmla="*/ 0 w 80163"/>
                    <a:gd name="connsiteY0" fmla="*/ 6596 h 18474"/>
                    <a:gd name="connsiteX1" fmla="*/ 80163 w 80163"/>
                    <a:gd name="connsiteY1" fmla="*/ 0 h 184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80163" h="18474">
                      <a:moveTo>
                        <a:pt x="0" y="6596"/>
                      </a:moveTo>
                      <a:cubicBezTo>
                        <a:pt x="1014" y="8625"/>
                        <a:pt x="37545" y="36023"/>
                        <a:pt x="80163" y="0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: Shape 42">
                  <a:extLst>
                    <a:ext uri="{FF2B5EF4-FFF2-40B4-BE49-F238E27FC236}">
                      <a16:creationId xmlns:a16="http://schemas.microsoft.com/office/drawing/2014/main" id="{E9D5BF67-BA5A-4DA5-B797-04807E79D36F}"/>
                    </a:ext>
                  </a:extLst>
                </p:cNvPr>
                <p:cNvSpPr/>
                <p:nvPr/>
              </p:nvSpPr>
              <p:spPr>
                <a:xfrm>
                  <a:off x="5174116" y="4107222"/>
                  <a:ext cx="57332" cy="16361"/>
                </a:xfrm>
                <a:custGeom>
                  <a:avLst/>
                  <a:gdLst>
                    <a:gd name="connsiteX0" fmla="*/ 0 w 57332"/>
                    <a:gd name="connsiteY0" fmla="*/ 4692 h 16361"/>
                    <a:gd name="connsiteX1" fmla="*/ 57332 w 57332"/>
                    <a:gd name="connsiteY1" fmla="*/ 16361 h 163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7332" h="16361">
                      <a:moveTo>
                        <a:pt x="0" y="4692"/>
                      </a:moveTo>
                      <a:cubicBezTo>
                        <a:pt x="21817" y="-3426"/>
                        <a:pt x="41604" y="-1904"/>
                        <a:pt x="57332" y="16361"/>
                      </a:cubicBezTo>
                    </a:path>
                  </a:pathLst>
                </a:custGeom>
                <a:noFill/>
                <a:ln w="2502" cap="rnd">
                  <a:solidFill>
                    <a:srgbClr val="CE7352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86D72C3E-80F7-474D-A970-161699DA857C}"/>
                    </a:ext>
                  </a:extLst>
                </p:cNvPr>
                <p:cNvSpPr/>
                <p:nvPr/>
              </p:nvSpPr>
              <p:spPr>
                <a:xfrm>
                  <a:off x="5189844" y="4111407"/>
                  <a:ext cx="25875" cy="16902"/>
                </a:xfrm>
                <a:custGeom>
                  <a:avLst/>
                  <a:gdLst>
                    <a:gd name="connsiteX0" fmla="*/ 25876 w 25875"/>
                    <a:gd name="connsiteY0" fmla="*/ 0 h 16902"/>
                    <a:gd name="connsiteX1" fmla="*/ 19280 w 25875"/>
                    <a:gd name="connsiteY1" fmla="*/ 1522 h 16902"/>
                    <a:gd name="connsiteX2" fmla="*/ 24353 w 25875"/>
                    <a:gd name="connsiteY2" fmla="*/ 10655 h 16902"/>
                    <a:gd name="connsiteX3" fmla="*/ 0 w 25875"/>
                    <a:gd name="connsiteY3" fmla="*/ 15728 h 16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875" h="16902">
                      <a:moveTo>
                        <a:pt x="25876" y="0"/>
                      </a:moveTo>
                      <a:cubicBezTo>
                        <a:pt x="23846" y="0"/>
                        <a:pt x="21309" y="1015"/>
                        <a:pt x="19280" y="1522"/>
                      </a:cubicBezTo>
                      <a:cubicBezTo>
                        <a:pt x="20295" y="4059"/>
                        <a:pt x="21309" y="8118"/>
                        <a:pt x="24353" y="10655"/>
                      </a:cubicBezTo>
                      <a:cubicBezTo>
                        <a:pt x="18772" y="16743"/>
                        <a:pt x="8118" y="18265"/>
                        <a:pt x="0" y="15728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B379444F-5B0E-4C3A-B81E-97B01D230D46}"/>
                    </a:ext>
                  </a:extLst>
                </p:cNvPr>
                <p:cNvSpPr/>
                <p:nvPr/>
              </p:nvSpPr>
              <p:spPr>
                <a:xfrm>
                  <a:off x="5331683" y="4092634"/>
                  <a:ext cx="5804" cy="20802"/>
                </a:xfrm>
                <a:custGeom>
                  <a:avLst/>
                  <a:gdLst>
                    <a:gd name="connsiteX0" fmla="*/ 5805 w 5804"/>
                    <a:gd name="connsiteY0" fmla="*/ 0 h 20802"/>
                    <a:gd name="connsiteX1" fmla="*/ 224 w 5804"/>
                    <a:gd name="connsiteY1" fmla="*/ 20802 h 208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804" h="20802">
                      <a:moveTo>
                        <a:pt x="5805" y="0"/>
                      </a:moveTo>
                      <a:cubicBezTo>
                        <a:pt x="1746" y="6088"/>
                        <a:pt x="-791" y="13699"/>
                        <a:pt x="224" y="20802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7" name="Graphic 4">
              <a:extLst>
                <a:ext uri="{FF2B5EF4-FFF2-40B4-BE49-F238E27FC236}">
                  <a16:creationId xmlns:a16="http://schemas.microsoft.com/office/drawing/2014/main" id="{F9915E2F-5396-431E-8670-7228CB918220}"/>
                </a:ext>
              </a:extLst>
            </p:cNvPr>
            <p:cNvGrpSpPr/>
            <p:nvPr/>
          </p:nvGrpSpPr>
          <p:grpSpPr>
            <a:xfrm>
              <a:off x="5421710" y="3972896"/>
              <a:ext cx="421113" cy="322231"/>
              <a:chOff x="5421710" y="3972896"/>
              <a:chExt cx="421113" cy="322231"/>
            </a:xfrm>
            <a:solidFill>
              <a:schemeClr val="accent1"/>
            </a:solidFill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E1F2493A-D757-4338-95E4-0489E656E87D}"/>
                  </a:ext>
                </a:extLst>
              </p:cNvPr>
              <p:cNvSpPr/>
              <p:nvPr/>
            </p:nvSpPr>
            <p:spPr>
              <a:xfrm>
                <a:off x="5421710" y="4147430"/>
                <a:ext cx="109590" cy="147643"/>
              </a:xfrm>
              <a:custGeom>
                <a:avLst/>
                <a:gdLst>
                  <a:gd name="connsiteX0" fmla="*/ 0 w 109590"/>
                  <a:gd name="connsiteY0" fmla="*/ 0 h 147643"/>
                  <a:gd name="connsiteX1" fmla="*/ 109591 w 109590"/>
                  <a:gd name="connsiteY1" fmla="*/ 102995 h 147643"/>
                  <a:gd name="connsiteX2" fmla="*/ 71031 w 109590"/>
                  <a:gd name="connsiteY2" fmla="*/ 147644 h 147643"/>
                  <a:gd name="connsiteX3" fmla="*/ 507 w 109590"/>
                  <a:gd name="connsiteY3" fmla="*/ 95385 h 147643"/>
                  <a:gd name="connsiteX4" fmla="*/ 507 w 109590"/>
                  <a:gd name="connsiteY4" fmla="*/ 0 h 1476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590" h="147643">
                    <a:moveTo>
                      <a:pt x="0" y="0"/>
                    </a:moveTo>
                    <a:cubicBezTo>
                      <a:pt x="5074" y="2537"/>
                      <a:pt x="107054" y="100458"/>
                      <a:pt x="109591" y="102995"/>
                    </a:cubicBezTo>
                    <a:cubicBezTo>
                      <a:pt x="105532" y="128364"/>
                      <a:pt x="71031" y="147644"/>
                      <a:pt x="71031" y="147644"/>
                    </a:cubicBezTo>
                    <a:lnTo>
                      <a:pt x="507" y="95385"/>
                    </a:lnTo>
                    <a:lnTo>
                      <a:pt x="507" y="0"/>
                    </a:lnTo>
                    <a:close/>
                  </a:path>
                </a:pathLst>
              </a:custGeom>
              <a:solidFill>
                <a:srgbClr val="E8E8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6" name="Graphic 4">
                <a:extLst>
                  <a:ext uri="{FF2B5EF4-FFF2-40B4-BE49-F238E27FC236}">
                    <a16:creationId xmlns:a16="http://schemas.microsoft.com/office/drawing/2014/main" id="{86A5B6B7-0507-48BE-BA1F-2004B5249057}"/>
                  </a:ext>
                </a:extLst>
              </p:cNvPr>
              <p:cNvGrpSpPr/>
              <p:nvPr/>
            </p:nvGrpSpPr>
            <p:grpSpPr>
              <a:xfrm>
                <a:off x="5574448" y="3972896"/>
                <a:ext cx="268376" cy="249116"/>
                <a:chOff x="5574448" y="3972896"/>
                <a:chExt cx="268376" cy="249116"/>
              </a:xfrm>
              <a:solidFill>
                <a:schemeClr val="accent1"/>
              </a:solidFill>
            </p:grpSpPr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9B8E424C-8DA0-482A-87E9-44C9E8BC8882}"/>
                    </a:ext>
                  </a:extLst>
                </p:cNvPr>
                <p:cNvSpPr/>
                <p:nvPr/>
              </p:nvSpPr>
              <p:spPr>
                <a:xfrm>
                  <a:off x="5574448" y="4115973"/>
                  <a:ext cx="105695" cy="100077"/>
                </a:xfrm>
                <a:custGeom>
                  <a:avLst/>
                  <a:gdLst>
                    <a:gd name="connsiteX0" fmla="*/ 94857 w 105695"/>
                    <a:gd name="connsiteY0" fmla="*/ 51751 h 100077"/>
                    <a:gd name="connsiteX1" fmla="*/ 94857 w 105695"/>
                    <a:gd name="connsiteY1" fmla="*/ 52766 h 100077"/>
                    <a:gd name="connsiteX2" fmla="*/ 83695 w 105695"/>
                    <a:gd name="connsiteY2" fmla="*/ 79657 h 100077"/>
                    <a:gd name="connsiteX3" fmla="*/ 79129 w 105695"/>
                    <a:gd name="connsiteY3" fmla="*/ 88789 h 100077"/>
                    <a:gd name="connsiteX4" fmla="*/ 68982 w 105695"/>
                    <a:gd name="connsiteY4" fmla="*/ 92848 h 100077"/>
                    <a:gd name="connsiteX5" fmla="*/ 52746 w 105695"/>
                    <a:gd name="connsiteY5" fmla="*/ 96907 h 100077"/>
                    <a:gd name="connsiteX6" fmla="*/ 23319 w 105695"/>
                    <a:gd name="connsiteY6" fmla="*/ 99951 h 100077"/>
                    <a:gd name="connsiteX7" fmla="*/ 8098 w 105695"/>
                    <a:gd name="connsiteY7" fmla="*/ 89804 h 100077"/>
                    <a:gd name="connsiteX8" fmla="*/ 2009 w 105695"/>
                    <a:gd name="connsiteY8" fmla="*/ 58854 h 100077"/>
                    <a:gd name="connsiteX9" fmla="*/ 40569 w 105695"/>
                    <a:gd name="connsiteY9" fmla="*/ 22324 h 100077"/>
                    <a:gd name="connsiteX10" fmla="*/ 80651 w 105695"/>
                    <a:gd name="connsiteY10" fmla="*/ 8625 h 100077"/>
                    <a:gd name="connsiteX11" fmla="*/ 101453 w 105695"/>
                    <a:gd name="connsiteY11" fmla="*/ 0 h 100077"/>
                    <a:gd name="connsiteX12" fmla="*/ 104497 w 105695"/>
                    <a:gd name="connsiteY12" fmla="*/ 9133 h 100077"/>
                    <a:gd name="connsiteX13" fmla="*/ 86739 w 105695"/>
                    <a:gd name="connsiteY13" fmla="*/ 28413 h 100077"/>
                    <a:gd name="connsiteX14" fmla="*/ 94857 w 105695"/>
                    <a:gd name="connsiteY14" fmla="*/ 51751 h 1000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05695" h="100077">
                      <a:moveTo>
                        <a:pt x="94857" y="51751"/>
                      </a:moveTo>
                      <a:cubicBezTo>
                        <a:pt x="94857" y="52259"/>
                        <a:pt x="94857" y="52259"/>
                        <a:pt x="94857" y="52766"/>
                      </a:cubicBezTo>
                      <a:cubicBezTo>
                        <a:pt x="93335" y="62406"/>
                        <a:pt x="87754" y="71031"/>
                        <a:pt x="83695" y="79657"/>
                      </a:cubicBezTo>
                      <a:cubicBezTo>
                        <a:pt x="82680" y="82701"/>
                        <a:pt x="80651" y="86252"/>
                        <a:pt x="79129" y="88789"/>
                      </a:cubicBezTo>
                      <a:cubicBezTo>
                        <a:pt x="76592" y="92341"/>
                        <a:pt x="72533" y="91833"/>
                        <a:pt x="68982" y="92848"/>
                      </a:cubicBezTo>
                      <a:cubicBezTo>
                        <a:pt x="63400" y="94370"/>
                        <a:pt x="58326" y="95892"/>
                        <a:pt x="52746" y="96907"/>
                      </a:cubicBezTo>
                      <a:cubicBezTo>
                        <a:pt x="42091" y="99444"/>
                        <a:pt x="33973" y="100459"/>
                        <a:pt x="23319" y="99951"/>
                      </a:cubicBezTo>
                      <a:cubicBezTo>
                        <a:pt x="15708" y="99951"/>
                        <a:pt x="9112" y="98429"/>
                        <a:pt x="8098" y="89804"/>
                      </a:cubicBezTo>
                      <a:cubicBezTo>
                        <a:pt x="7083" y="81686"/>
                        <a:pt x="-4586" y="63928"/>
                        <a:pt x="2009" y="58854"/>
                      </a:cubicBezTo>
                      <a:cubicBezTo>
                        <a:pt x="12156" y="50737"/>
                        <a:pt x="31436" y="26890"/>
                        <a:pt x="40569" y="22324"/>
                      </a:cubicBezTo>
                      <a:cubicBezTo>
                        <a:pt x="49701" y="17758"/>
                        <a:pt x="55282" y="12684"/>
                        <a:pt x="80651" y="8625"/>
                      </a:cubicBezTo>
                      <a:cubicBezTo>
                        <a:pt x="86739" y="7610"/>
                        <a:pt x="95364" y="0"/>
                        <a:pt x="101453" y="0"/>
                      </a:cubicBezTo>
                      <a:cubicBezTo>
                        <a:pt x="107034" y="0"/>
                        <a:pt x="106019" y="6088"/>
                        <a:pt x="104497" y="9133"/>
                      </a:cubicBezTo>
                      <a:cubicBezTo>
                        <a:pt x="100945" y="17758"/>
                        <a:pt x="93335" y="22831"/>
                        <a:pt x="86739" y="28413"/>
                      </a:cubicBezTo>
                      <a:cubicBezTo>
                        <a:pt x="89276" y="36530"/>
                        <a:pt x="95872" y="42111"/>
                        <a:pt x="94857" y="51751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981BB63D-0502-4705-9631-7E80946BD120}"/>
                    </a:ext>
                  </a:extLst>
                </p:cNvPr>
                <p:cNvSpPr/>
                <p:nvPr/>
              </p:nvSpPr>
              <p:spPr>
                <a:xfrm>
                  <a:off x="5593707" y="3972896"/>
                  <a:ext cx="249116" cy="249116"/>
                </a:xfrm>
                <a:custGeom>
                  <a:avLst/>
                  <a:gdLst>
                    <a:gd name="connsiteX0" fmla="*/ 12177 w 249116"/>
                    <a:gd name="connsiteY0" fmla="*/ 249117 h 249116"/>
                    <a:gd name="connsiteX1" fmla="*/ 0 w 249116"/>
                    <a:gd name="connsiteY1" fmla="*/ 236940 h 249116"/>
                    <a:gd name="connsiteX2" fmla="*/ 242013 w 249116"/>
                    <a:gd name="connsiteY2" fmla="*/ 0 h 249116"/>
                    <a:gd name="connsiteX3" fmla="*/ 249116 w 249116"/>
                    <a:gd name="connsiteY3" fmla="*/ 7610 h 2491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49116" h="249116">
                      <a:moveTo>
                        <a:pt x="12177" y="249117"/>
                      </a:moveTo>
                      <a:lnTo>
                        <a:pt x="0" y="236940"/>
                      </a:lnTo>
                      <a:lnTo>
                        <a:pt x="242013" y="0"/>
                      </a:lnTo>
                      <a:lnTo>
                        <a:pt x="249116" y="7610"/>
                      </a:lnTo>
                      <a:close/>
                    </a:path>
                  </a:pathLst>
                </a:custGeom>
                <a:solidFill>
                  <a:srgbClr val="753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30D4DF2B-BB7D-43D0-A4C2-4025CD69A61E}"/>
                    </a:ext>
                  </a:extLst>
                </p:cNvPr>
                <p:cNvSpPr/>
                <p:nvPr/>
              </p:nvSpPr>
              <p:spPr>
                <a:xfrm>
                  <a:off x="5646717" y="4142806"/>
                  <a:ext cx="36971" cy="29684"/>
                </a:xfrm>
                <a:custGeom>
                  <a:avLst/>
                  <a:gdLst>
                    <a:gd name="connsiteX0" fmla="*/ 34257 w 36971"/>
                    <a:gd name="connsiteY0" fmla="*/ 28977 h 29684"/>
                    <a:gd name="connsiteX1" fmla="*/ 36287 w 36971"/>
                    <a:gd name="connsiteY1" fmla="*/ 21874 h 29684"/>
                    <a:gd name="connsiteX2" fmla="*/ 33243 w 36971"/>
                    <a:gd name="connsiteY2" fmla="*/ 8683 h 29684"/>
                    <a:gd name="connsiteX3" fmla="*/ 4323 w 36971"/>
                    <a:gd name="connsiteY3" fmla="*/ 565 h 29684"/>
                    <a:gd name="connsiteX4" fmla="*/ 771 w 36971"/>
                    <a:gd name="connsiteY4" fmla="*/ 15279 h 29684"/>
                    <a:gd name="connsiteX5" fmla="*/ 34257 w 36971"/>
                    <a:gd name="connsiteY5" fmla="*/ 28977 h 296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6971" h="29684">
                      <a:moveTo>
                        <a:pt x="34257" y="28977"/>
                      </a:moveTo>
                      <a:cubicBezTo>
                        <a:pt x="35272" y="26948"/>
                        <a:pt x="35779" y="24411"/>
                        <a:pt x="36287" y="21874"/>
                      </a:cubicBezTo>
                      <a:cubicBezTo>
                        <a:pt x="37809" y="16801"/>
                        <a:pt x="36794" y="11727"/>
                        <a:pt x="33243" y="8683"/>
                      </a:cubicBezTo>
                      <a:cubicBezTo>
                        <a:pt x="28676" y="4624"/>
                        <a:pt x="8889" y="-1972"/>
                        <a:pt x="4323" y="565"/>
                      </a:cubicBezTo>
                      <a:cubicBezTo>
                        <a:pt x="-243" y="3102"/>
                        <a:pt x="-751" y="9190"/>
                        <a:pt x="771" y="15279"/>
                      </a:cubicBezTo>
                      <a:cubicBezTo>
                        <a:pt x="2293" y="21874"/>
                        <a:pt x="32228" y="32529"/>
                        <a:pt x="34257" y="28977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13FAA3BD-AB8A-40F1-871A-C54E85882401}"/>
                    </a:ext>
                  </a:extLst>
                </p:cNvPr>
                <p:cNvSpPr/>
                <p:nvPr/>
              </p:nvSpPr>
              <p:spPr>
                <a:xfrm>
                  <a:off x="5647224" y="4143313"/>
                  <a:ext cx="33242" cy="19337"/>
                </a:xfrm>
                <a:custGeom>
                  <a:avLst/>
                  <a:gdLst>
                    <a:gd name="connsiteX0" fmla="*/ 5845 w 33242"/>
                    <a:gd name="connsiteY0" fmla="*/ 6146 h 19337"/>
                    <a:gd name="connsiteX1" fmla="*/ 33243 w 33242"/>
                    <a:gd name="connsiteY1" fmla="*/ 8683 h 19337"/>
                    <a:gd name="connsiteX2" fmla="*/ 33243 w 33242"/>
                    <a:gd name="connsiteY2" fmla="*/ 8683 h 19337"/>
                    <a:gd name="connsiteX3" fmla="*/ 4323 w 33242"/>
                    <a:gd name="connsiteY3" fmla="*/ 565 h 19337"/>
                    <a:gd name="connsiteX4" fmla="*/ 771 w 33242"/>
                    <a:gd name="connsiteY4" fmla="*/ 15278 h 19337"/>
                    <a:gd name="connsiteX5" fmla="*/ 4323 w 33242"/>
                    <a:gd name="connsiteY5" fmla="*/ 19337 h 19337"/>
                    <a:gd name="connsiteX6" fmla="*/ 2293 w 33242"/>
                    <a:gd name="connsiteY6" fmla="*/ 16293 h 19337"/>
                    <a:gd name="connsiteX7" fmla="*/ 5845 w 33242"/>
                    <a:gd name="connsiteY7" fmla="*/ 6146 h 19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3242" h="19337">
                      <a:moveTo>
                        <a:pt x="5845" y="6146"/>
                      </a:moveTo>
                      <a:cubicBezTo>
                        <a:pt x="14470" y="3102"/>
                        <a:pt x="24110" y="7161"/>
                        <a:pt x="33243" y="8683"/>
                      </a:cubicBezTo>
                      <a:cubicBezTo>
                        <a:pt x="33243" y="8683"/>
                        <a:pt x="33243" y="8683"/>
                        <a:pt x="33243" y="8683"/>
                      </a:cubicBezTo>
                      <a:cubicBezTo>
                        <a:pt x="28676" y="4624"/>
                        <a:pt x="8889" y="-1972"/>
                        <a:pt x="4323" y="565"/>
                      </a:cubicBezTo>
                      <a:cubicBezTo>
                        <a:pt x="-243" y="3102"/>
                        <a:pt x="-751" y="9190"/>
                        <a:pt x="771" y="15278"/>
                      </a:cubicBezTo>
                      <a:cubicBezTo>
                        <a:pt x="1279" y="16293"/>
                        <a:pt x="2293" y="17815"/>
                        <a:pt x="4323" y="19337"/>
                      </a:cubicBezTo>
                      <a:cubicBezTo>
                        <a:pt x="3308" y="18323"/>
                        <a:pt x="2801" y="17308"/>
                        <a:pt x="2293" y="16293"/>
                      </a:cubicBezTo>
                      <a:cubicBezTo>
                        <a:pt x="1279" y="12742"/>
                        <a:pt x="2293" y="8175"/>
                        <a:pt x="5845" y="6146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Freeform: Shape 21">
                  <a:extLst>
                    <a:ext uri="{FF2B5EF4-FFF2-40B4-BE49-F238E27FC236}">
                      <a16:creationId xmlns:a16="http://schemas.microsoft.com/office/drawing/2014/main" id="{5A214F28-1316-4B54-82A0-5E3EA3FAB41E}"/>
                    </a:ext>
                  </a:extLst>
                </p:cNvPr>
                <p:cNvSpPr/>
                <p:nvPr/>
              </p:nvSpPr>
              <p:spPr>
                <a:xfrm>
                  <a:off x="5631400" y="4160386"/>
                  <a:ext cx="47784" cy="34306"/>
                </a:xfrm>
                <a:custGeom>
                  <a:avLst/>
                  <a:gdLst>
                    <a:gd name="connsiteX0" fmla="*/ 44500 w 47784"/>
                    <a:gd name="connsiteY0" fmla="*/ 33721 h 34306"/>
                    <a:gd name="connsiteX1" fmla="*/ 45008 w 47784"/>
                    <a:gd name="connsiteY1" fmla="*/ 33214 h 34306"/>
                    <a:gd name="connsiteX2" fmla="*/ 47037 w 47784"/>
                    <a:gd name="connsiteY2" fmla="*/ 27125 h 34306"/>
                    <a:gd name="connsiteX3" fmla="*/ 45008 w 47784"/>
                    <a:gd name="connsiteY3" fmla="*/ 14441 h 34306"/>
                    <a:gd name="connsiteX4" fmla="*/ 4926 w 47784"/>
                    <a:gd name="connsiteY4" fmla="*/ 235 h 34306"/>
                    <a:gd name="connsiteX5" fmla="*/ 359 w 47784"/>
                    <a:gd name="connsiteY5" fmla="*/ 14441 h 34306"/>
                    <a:gd name="connsiteX6" fmla="*/ 4926 w 47784"/>
                    <a:gd name="connsiteY6" fmla="*/ 19007 h 34306"/>
                    <a:gd name="connsiteX7" fmla="*/ 15073 w 47784"/>
                    <a:gd name="connsiteY7" fmla="*/ 24588 h 34306"/>
                    <a:gd name="connsiteX8" fmla="*/ 37905 w 47784"/>
                    <a:gd name="connsiteY8" fmla="*/ 33721 h 34306"/>
                    <a:gd name="connsiteX9" fmla="*/ 44500 w 47784"/>
                    <a:gd name="connsiteY9" fmla="*/ 33721 h 343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7784" h="34306">
                      <a:moveTo>
                        <a:pt x="44500" y="33721"/>
                      </a:moveTo>
                      <a:cubicBezTo>
                        <a:pt x="45008" y="33721"/>
                        <a:pt x="45008" y="33214"/>
                        <a:pt x="45008" y="33214"/>
                      </a:cubicBezTo>
                      <a:cubicBezTo>
                        <a:pt x="46022" y="32199"/>
                        <a:pt x="46530" y="28647"/>
                        <a:pt x="47037" y="27125"/>
                      </a:cubicBezTo>
                      <a:cubicBezTo>
                        <a:pt x="48052" y="23066"/>
                        <a:pt x="48559" y="16978"/>
                        <a:pt x="45008" y="14441"/>
                      </a:cubicBezTo>
                      <a:cubicBezTo>
                        <a:pt x="40949" y="9875"/>
                        <a:pt x="9492" y="-1795"/>
                        <a:pt x="4926" y="235"/>
                      </a:cubicBezTo>
                      <a:cubicBezTo>
                        <a:pt x="359" y="2264"/>
                        <a:pt x="-655" y="8353"/>
                        <a:pt x="359" y="14441"/>
                      </a:cubicBezTo>
                      <a:cubicBezTo>
                        <a:pt x="867" y="16470"/>
                        <a:pt x="3404" y="17993"/>
                        <a:pt x="4926" y="19007"/>
                      </a:cubicBezTo>
                      <a:cubicBezTo>
                        <a:pt x="7970" y="21037"/>
                        <a:pt x="11521" y="23066"/>
                        <a:pt x="15073" y="24588"/>
                      </a:cubicBezTo>
                      <a:cubicBezTo>
                        <a:pt x="22684" y="28140"/>
                        <a:pt x="30294" y="31691"/>
                        <a:pt x="37905" y="33721"/>
                      </a:cubicBezTo>
                      <a:cubicBezTo>
                        <a:pt x="39934" y="34228"/>
                        <a:pt x="42471" y="34736"/>
                        <a:pt x="44500" y="33721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7151AF2C-20C5-4D87-BB3C-9A153D7CD952}"/>
                    </a:ext>
                  </a:extLst>
                </p:cNvPr>
                <p:cNvSpPr/>
                <p:nvPr/>
              </p:nvSpPr>
              <p:spPr>
                <a:xfrm>
                  <a:off x="5631400" y="4160386"/>
                  <a:ext cx="46022" cy="20022"/>
                </a:xfrm>
                <a:custGeom>
                  <a:avLst/>
                  <a:gdLst>
                    <a:gd name="connsiteX0" fmla="*/ 6448 w 46022"/>
                    <a:gd name="connsiteY0" fmla="*/ 8353 h 20022"/>
                    <a:gd name="connsiteX1" fmla="*/ 46022 w 46022"/>
                    <a:gd name="connsiteY1" fmla="*/ 15456 h 20022"/>
                    <a:gd name="connsiteX2" fmla="*/ 45008 w 46022"/>
                    <a:gd name="connsiteY2" fmla="*/ 14441 h 20022"/>
                    <a:gd name="connsiteX3" fmla="*/ 4926 w 46022"/>
                    <a:gd name="connsiteY3" fmla="*/ 235 h 20022"/>
                    <a:gd name="connsiteX4" fmla="*/ 359 w 46022"/>
                    <a:gd name="connsiteY4" fmla="*/ 14441 h 20022"/>
                    <a:gd name="connsiteX5" fmla="*/ 4926 w 46022"/>
                    <a:gd name="connsiteY5" fmla="*/ 19007 h 20022"/>
                    <a:gd name="connsiteX6" fmla="*/ 6448 w 46022"/>
                    <a:gd name="connsiteY6" fmla="*/ 20022 h 20022"/>
                    <a:gd name="connsiteX7" fmla="*/ 6448 w 46022"/>
                    <a:gd name="connsiteY7" fmla="*/ 8353 h 200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6022" h="20022">
                      <a:moveTo>
                        <a:pt x="6448" y="8353"/>
                      </a:moveTo>
                      <a:cubicBezTo>
                        <a:pt x="20147" y="1757"/>
                        <a:pt x="33338" y="10382"/>
                        <a:pt x="46022" y="15456"/>
                      </a:cubicBezTo>
                      <a:cubicBezTo>
                        <a:pt x="45515" y="14948"/>
                        <a:pt x="45515" y="14948"/>
                        <a:pt x="45008" y="14441"/>
                      </a:cubicBezTo>
                      <a:cubicBezTo>
                        <a:pt x="40949" y="9875"/>
                        <a:pt x="9492" y="-1795"/>
                        <a:pt x="4926" y="235"/>
                      </a:cubicBezTo>
                      <a:cubicBezTo>
                        <a:pt x="359" y="2264"/>
                        <a:pt x="-655" y="8353"/>
                        <a:pt x="359" y="14441"/>
                      </a:cubicBezTo>
                      <a:cubicBezTo>
                        <a:pt x="867" y="16470"/>
                        <a:pt x="3404" y="17993"/>
                        <a:pt x="4926" y="19007"/>
                      </a:cubicBezTo>
                      <a:cubicBezTo>
                        <a:pt x="5433" y="19515"/>
                        <a:pt x="5940" y="19515"/>
                        <a:pt x="6448" y="20022"/>
                      </a:cubicBezTo>
                      <a:cubicBezTo>
                        <a:pt x="2389" y="15963"/>
                        <a:pt x="867" y="10889"/>
                        <a:pt x="6448" y="8353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F43D8934-0CEE-4A40-84C7-11C8EB01648B}"/>
                    </a:ext>
                  </a:extLst>
                </p:cNvPr>
                <p:cNvSpPr/>
                <p:nvPr/>
              </p:nvSpPr>
              <p:spPr>
                <a:xfrm>
                  <a:off x="5626744" y="4182507"/>
                  <a:ext cx="42584" cy="28549"/>
                </a:xfrm>
                <a:custGeom>
                  <a:avLst/>
                  <a:gdLst>
                    <a:gd name="connsiteX0" fmla="*/ 36980 w 42584"/>
                    <a:gd name="connsiteY0" fmla="*/ 25299 h 28549"/>
                    <a:gd name="connsiteX1" fmla="*/ 41039 w 42584"/>
                    <a:gd name="connsiteY1" fmla="*/ 19718 h 28549"/>
                    <a:gd name="connsiteX2" fmla="*/ 41039 w 42584"/>
                    <a:gd name="connsiteY2" fmla="*/ 11093 h 28549"/>
                    <a:gd name="connsiteX3" fmla="*/ 4002 w 42584"/>
                    <a:gd name="connsiteY3" fmla="*/ 438 h 28549"/>
                    <a:gd name="connsiteX4" fmla="*/ 450 w 42584"/>
                    <a:gd name="connsiteY4" fmla="*/ 14644 h 28549"/>
                    <a:gd name="connsiteX5" fmla="*/ 5016 w 42584"/>
                    <a:gd name="connsiteY5" fmla="*/ 18703 h 28549"/>
                    <a:gd name="connsiteX6" fmla="*/ 14656 w 42584"/>
                    <a:gd name="connsiteY6" fmla="*/ 23270 h 28549"/>
                    <a:gd name="connsiteX7" fmla="*/ 34951 w 42584"/>
                    <a:gd name="connsiteY7" fmla="*/ 27328 h 28549"/>
                    <a:gd name="connsiteX8" fmla="*/ 36980 w 42584"/>
                    <a:gd name="connsiteY8" fmla="*/ 25299 h 285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2584" h="28549">
                      <a:moveTo>
                        <a:pt x="36980" y="25299"/>
                      </a:moveTo>
                      <a:cubicBezTo>
                        <a:pt x="38502" y="23777"/>
                        <a:pt x="40024" y="21747"/>
                        <a:pt x="41039" y="19718"/>
                      </a:cubicBezTo>
                      <a:cubicBezTo>
                        <a:pt x="42561" y="16674"/>
                        <a:pt x="43576" y="13630"/>
                        <a:pt x="41039" y="11093"/>
                      </a:cubicBezTo>
                      <a:cubicBezTo>
                        <a:pt x="36980" y="7034"/>
                        <a:pt x="7553" y="-2099"/>
                        <a:pt x="4002" y="438"/>
                      </a:cubicBezTo>
                      <a:cubicBezTo>
                        <a:pt x="-58" y="2975"/>
                        <a:pt x="-565" y="8556"/>
                        <a:pt x="450" y="14644"/>
                      </a:cubicBezTo>
                      <a:cubicBezTo>
                        <a:pt x="957" y="16674"/>
                        <a:pt x="3494" y="18196"/>
                        <a:pt x="5016" y="18703"/>
                      </a:cubicBezTo>
                      <a:cubicBezTo>
                        <a:pt x="8060" y="20733"/>
                        <a:pt x="11104" y="22255"/>
                        <a:pt x="14656" y="23270"/>
                      </a:cubicBezTo>
                      <a:cubicBezTo>
                        <a:pt x="20744" y="25806"/>
                        <a:pt x="28862" y="30880"/>
                        <a:pt x="34951" y="27328"/>
                      </a:cubicBezTo>
                      <a:cubicBezTo>
                        <a:pt x="35458" y="26314"/>
                        <a:pt x="36473" y="25806"/>
                        <a:pt x="36980" y="25299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53A090F6-CBCD-4A7F-A682-8111BD09E324}"/>
                    </a:ext>
                  </a:extLst>
                </p:cNvPr>
                <p:cNvSpPr/>
                <p:nvPr/>
              </p:nvSpPr>
              <p:spPr>
                <a:xfrm>
                  <a:off x="5626744" y="4182000"/>
                  <a:ext cx="42561" cy="19717"/>
                </a:xfrm>
                <a:custGeom>
                  <a:avLst/>
                  <a:gdLst>
                    <a:gd name="connsiteX0" fmla="*/ 9075 w 42561"/>
                    <a:gd name="connsiteY0" fmla="*/ 7034 h 19717"/>
                    <a:gd name="connsiteX1" fmla="*/ 42561 w 42561"/>
                    <a:gd name="connsiteY1" fmla="*/ 14644 h 19717"/>
                    <a:gd name="connsiteX2" fmla="*/ 41039 w 42561"/>
                    <a:gd name="connsiteY2" fmla="*/ 11093 h 19717"/>
                    <a:gd name="connsiteX3" fmla="*/ 4002 w 42561"/>
                    <a:gd name="connsiteY3" fmla="*/ 438 h 19717"/>
                    <a:gd name="connsiteX4" fmla="*/ 450 w 42561"/>
                    <a:gd name="connsiteY4" fmla="*/ 14644 h 19717"/>
                    <a:gd name="connsiteX5" fmla="*/ 5016 w 42561"/>
                    <a:gd name="connsiteY5" fmla="*/ 18703 h 19717"/>
                    <a:gd name="connsiteX6" fmla="*/ 6538 w 42561"/>
                    <a:gd name="connsiteY6" fmla="*/ 19718 h 19717"/>
                    <a:gd name="connsiteX7" fmla="*/ 9075 w 42561"/>
                    <a:gd name="connsiteY7" fmla="*/ 7034 h 197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2561" h="19717">
                      <a:moveTo>
                        <a:pt x="9075" y="7034"/>
                      </a:moveTo>
                      <a:cubicBezTo>
                        <a:pt x="17700" y="3990"/>
                        <a:pt x="31399" y="7541"/>
                        <a:pt x="42561" y="14644"/>
                      </a:cubicBezTo>
                      <a:cubicBezTo>
                        <a:pt x="42561" y="13630"/>
                        <a:pt x="42054" y="12107"/>
                        <a:pt x="41039" y="11093"/>
                      </a:cubicBezTo>
                      <a:cubicBezTo>
                        <a:pt x="36980" y="7034"/>
                        <a:pt x="7553" y="-2099"/>
                        <a:pt x="4002" y="438"/>
                      </a:cubicBezTo>
                      <a:cubicBezTo>
                        <a:pt x="-58" y="2975"/>
                        <a:pt x="-565" y="8556"/>
                        <a:pt x="450" y="14644"/>
                      </a:cubicBezTo>
                      <a:cubicBezTo>
                        <a:pt x="957" y="16674"/>
                        <a:pt x="3494" y="18196"/>
                        <a:pt x="5016" y="18703"/>
                      </a:cubicBezTo>
                      <a:cubicBezTo>
                        <a:pt x="5523" y="19211"/>
                        <a:pt x="6031" y="19211"/>
                        <a:pt x="6538" y="19718"/>
                      </a:cubicBezTo>
                      <a:cubicBezTo>
                        <a:pt x="2987" y="14644"/>
                        <a:pt x="1972" y="9571"/>
                        <a:pt x="9075" y="7034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5D9E9E40-7F28-4634-84A3-B01EF533611F}"/>
                  </a:ext>
                </a:extLst>
              </p:cNvPr>
              <p:cNvSpPr/>
              <p:nvPr/>
            </p:nvSpPr>
            <p:spPr>
              <a:xfrm>
                <a:off x="5469153" y="4174823"/>
                <a:ext cx="130663" cy="120304"/>
              </a:xfrm>
              <a:custGeom>
                <a:avLst/>
                <a:gdLst>
                  <a:gd name="connsiteX0" fmla="*/ 130642 w 130663"/>
                  <a:gd name="connsiteY0" fmla="*/ 44652 h 120304"/>
                  <a:gd name="connsiteX1" fmla="*/ 122017 w 130663"/>
                  <a:gd name="connsiteY1" fmla="*/ 52770 h 120304"/>
                  <a:gd name="connsiteX2" fmla="*/ 23081 w 130663"/>
                  <a:gd name="connsiteY2" fmla="*/ 120250 h 120304"/>
                  <a:gd name="connsiteX3" fmla="*/ 3801 w 130663"/>
                  <a:gd name="connsiteY3" fmla="*/ 65962 h 120304"/>
                  <a:gd name="connsiteX4" fmla="*/ 19022 w 130663"/>
                  <a:gd name="connsiteY4" fmla="*/ 55814 h 120304"/>
                  <a:gd name="connsiteX5" fmla="*/ 106796 w 130663"/>
                  <a:gd name="connsiteY5" fmla="*/ 4 h 120304"/>
                  <a:gd name="connsiteX6" fmla="*/ 130642 w 130663"/>
                  <a:gd name="connsiteY6" fmla="*/ 44652 h 120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0663" h="120304">
                    <a:moveTo>
                      <a:pt x="130642" y="44652"/>
                    </a:moveTo>
                    <a:cubicBezTo>
                      <a:pt x="131150" y="45160"/>
                      <a:pt x="122524" y="52263"/>
                      <a:pt x="122017" y="52770"/>
                    </a:cubicBezTo>
                    <a:cubicBezTo>
                      <a:pt x="105782" y="66977"/>
                      <a:pt x="39316" y="122279"/>
                      <a:pt x="23081" y="120250"/>
                    </a:cubicBezTo>
                    <a:cubicBezTo>
                      <a:pt x="19529" y="119235"/>
                      <a:pt x="-10405" y="79661"/>
                      <a:pt x="3801" y="65962"/>
                    </a:cubicBezTo>
                    <a:cubicBezTo>
                      <a:pt x="8367" y="61396"/>
                      <a:pt x="13948" y="59366"/>
                      <a:pt x="19022" y="55814"/>
                    </a:cubicBezTo>
                    <a:cubicBezTo>
                      <a:pt x="29169" y="48711"/>
                      <a:pt x="84472" y="14210"/>
                      <a:pt x="106796" y="4"/>
                    </a:cubicBezTo>
                    <a:cubicBezTo>
                      <a:pt x="106796" y="-503"/>
                      <a:pt x="130642" y="44652"/>
                      <a:pt x="130642" y="44652"/>
                    </a:cubicBezTo>
                    <a:close/>
                  </a:path>
                </a:pathLst>
              </a:custGeom>
              <a:solidFill>
                <a:srgbClr val="E8E8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8" name="Graphic 4">
              <a:extLst>
                <a:ext uri="{FF2B5EF4-FFF2-40B4-BE49-F238E27FC236}">
                  <a16:creationId xmlns:a16="http://schemas.microsoft.com/office/drawing/2014/main" id="{A8A48745-6D55-4BBA-B3F7-143427E700AF}"/>
                </a:ext>
              </a:extLst>
            </p:cNvPr>
            <p:cNvGrpSpPr/>
            <p:nvPr/>
          </p:nvGrpSpPr>
          <p:grpSpPr>
            <a:xfrm>
              <a:off x="4963724" y="4112948"/>
              <a:ext cx="282437" cy="179588"/>
              <a:chOff x="4963724" y="4112948"/>
              <a:chExt cx="282437" cy="179588"/>
            </a:xfrm>
            <a:solidFill>
              <a:schemeClr val="accent1"/>
            </a:solidFill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5CDD2DF6-4761-4A73-8E1F-679B5EEF90D6}"/>
                  </a:ext>
                </a:extLst>
              </p:cNvPr>
              <p:cNvSpPr/>
              <p:nvPr/>
            </p:nvSpPr>
            <p:spPr>
              <a:xfrm>
                <a:off x="4963724" y="4112948"/>
                <a:ext cx="127183" cy="102420"/>
              </a:xfrm>
              <a:custGeom>
                <a:avLst/>
                <a:gdLst>
                  <a:gd name="connsiteX0" fmla="*/ 127184 w 127183"/>
                  <a:gd name="connsiteY0" fmla="*/ 68983 h 102420"/>
                  <a:gd name="connsiteX1" fmla="*/ 127184 w 127183"/>
                  <a:gd name="connsiteY1" fmla="*/ 72027 h 102420"/>
                  <a:gd name="connsiteX2" fmla="*/ 126169 w 127183"/>
                  <a:gd name="connsiteY2" fmla="*/ 80145 h 102420"/>
                  <a:gd name="connsiteX3" fmla="*/ 110440 w 127183"/>
                  <a:gd name="connsiteY3" fmla="*/ 99425 h 102420"/>
                  <a:gd name="connsiteX4" fmla="*/ 82535 w 127183"/>
                  <a:gd name="connsiteY4" fmla="*/ 101454 h 102420"/>
                  <a:gd name="connsiteX5" fmla="*/ 51586 w 127183"/>
                  <a:gd name="connsiteY5" fmla="*/ 94351 h 102420"/>
                  <a:gd name="connsiteX6" fmla="*/ 34843 w 127183"/>
                  <a:gd name="connsiteY6" fmla="*/ 87755 h 102420"/>
                  <a:gd name="connsiteX7" fmla="*/ 22159 w 127183"/>
                  <a:gd name="connsiteY7" fmla="*/ 80652 h 102420"/>
                  <a:gd name="connsiteX8" fmla="*/ 13534 w 127183"/>
                  <a:gd name="connsiteY8" fmla="*/ 72534 h 102420"/>
                  <a:gd name="connsiteX9" fmla="*/ 14548 w 127183"/>
                  <a:gd name="connsiteY9" fmla="*/ 74056 h 102420"/>
                  <a:gd name="connsiteX10" fmla="*/ 2372 w 127183"/>
                  <a:gd name="connsiteY10" fmla="*/ 63402 h 102420"/>
                  <a:gd name="connsiteX11" fmla="*/ 1357 w 127183"/>
                  <a:gd name="connsiteY11" fmla="*/ 63402 h 102420"/>
                  <a:gd name="connsiteX12" fmla="*/ 1864 w 127183"/>
                  <a:gd name="connsiteY12" fmla="*/ 56298 h 102420"/>
                  <a:gd name="connsiteX13" fmla="*/ 6938 w 127183"/>
                  <a:gd name="connsiteY13" fmla="*/ 52240 h 102420"/>
                  <a:gd name="connsiteX14" fmla="*/ 31799 w 127183"/>
                  <a:gd name="connsiteY14" fmla="*/ 46151 h 102420"/>
                  <a:gd name="connsiteX15" fmla="*/ 53616 w 127183"/>
                  <a:gd name="connsiteY15" fmla="*/ 46151 h 102420"/>
                  <a:gd name="connsiteX16" fmla="*/ 77969 w 127183"/>
                  <a:gd name="connsiteY16" fmla="*/ 41585 h 102420"/>
                  <a:gd name="connsiteX17" fmla="*/ 79491 w 127183"/>
                  <a:gd name="connsiteY17" fmla="*/ 25349 h 102420"/>
                  <a:gd name="connsiteX18" fmla="*/ 79998 w 127183"/>
                  <a:gd name="connsiteY18" fmla="*/ 10636 h 102420"/>
                  <a:gd name="connsiteX19" fmla="*/ 88624 w 127183"/>
                  <a:gd name="connsiteY19" fmla="*/ 1503 h 102420"/>
                  <a:gd name="connsiteX20" fmla="*/ 97249 w 127183"/>
                  <a:gd name="connsiteY20" fmla="*/ 2010 h 102420"/>
                  <a:gd name="connsiteX21" fmla="*/ 97249 w 127183"/>
                  <a:gd name="connsiteY21" fmla="*/ 9621 h 102420"/>
                  <a:gd name="connsiteX22" fmla="*/ 98264 w 127183"/>
                  <a:gd name="connsiteY22" fmla="*/ 21798 h 102420"/>
                  <a:gd name="connsiteX23" fmla="*/ 115007 w 127183"/>
                  <a:gd name="connsiteY23" fmla="*/ 43614 h 102420"/>
                  <a:gd name="connsiteX24" fmla="*/ 124647 w 127183"/>
                  <a:gd name="connsiteY24" fmla="*/ 62894 h 102420"/>
                  <a:gd name="connsiteX25" fmla="*/ 125661 w 127183"/>
                  <a:gd name="connsiteY25" fmla="*/ 67461 h 102420"/>
                  <a:gd name="connsiteX26" fmla="*/ 127184 w 127183"/>
                  <a:gd name="connsiteY26" fmla="*/ 68983 h 102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27183" h="102420">
                    <a:moveTo>
                      <a:pt x="127184" y="68983"/>
                    </a:moveTo>
                    <a:cubicBezTo>
                      <a:pt x="127184" y="69997"/>
                      <a:pt x="127184" y="71012"/>
                      <a:pt x="127184" y="72027"/>
                    </a:cubicBezTo>
                    <a:cubicBezTo>
                      <a:pt x="127184" y="74564"/>
                      <a:pt x="127184" y="77608"/>
                      <a:pt x="126169" y="80145"/>
                    </a:cubicBezTo>
                    <a:cubicBezTo>
                      <a:pt x="124647" y="88770"/>
                      <a:pt x="119066" y="95873"/>
                      <a:pt x="110440" y="99425"/>
                    </a:cubicBezTo>
                    <a:cubicBezTo>
                      <a:pt x="101815" y="102976"/>
                      <a:pt x="91668" y="102976"/>
                      <a:pt x="82535" y="101454"/>
                    </a:cubicBezTo>
                    <a:cubicBezTo>
                      <a:pt x="71881" y="99932"/>
                      <a:pt x="61733" y="97395"/>
                      <a:pt x="51586" y="94351"/>
                    </a:cubicBezTo>
                    <a:cubicBezTo>
                      <a:pt x="46005" y="92321"/>
                      <a:pt x="40424" y="90292"/>
                      <a:pt x="34843" y="87755"/>
                    </a:cubicBezTo>
                    <a:cubicBezTo>
                      <a:pt x="30277" y="85726"/>
                      <a:pt x="26218" y="83696"/>
                      <a:pt x="22159" y="80652"/>
                    </a:cubicBezTo>
                    <a:cubicBezTo>
                      <a:pt x="19115" y="78623"/>
                      <a:pt x="16070" y="75578"/>
                      <a:pt x="13534" y="72534"/>
                    </a:cubicBezTo>
                    <a:lnTo>
                      <a:pt x="14548" y="74056"/>
                    </a:lnTo>
                    <a:cubicBezTo>
                      <a:pt x="9475" y="74564"/>
                      <a:pt x="342" y="68983"/>
                      <a:pt x="2372" y="63402"/>
                    </a:cubicBezTo>
                    <a:lnTo>
                      <a:pt x="1357" y="63402"/>
                    </a:lnTo>
                    <a:cubicBezTo>
                      <a:pt x="-1180" y="61880"/>
                      <a:pt x="342" y="57821"/>
                      <a:pt x="1864" y="56298"/>
                    </a:cubicBezTo>
                    <a:cubicBezTo>
                      <a:pt x="3386" y="54776"/>
                      <a:pt x="4908" y="53254"/>
                      <a:pt x="6938" y="52240"/>
                    </a:cubicBezTo>
                    <a:cubicBezTo>
                      <a:pt x="14548" y="48181"/>
                      <a:pt x="23681" y="47166"/>
                      <a:pt x="31799" y="46151"/>
                    </a:cubicBezTo>
                    <a:cubicBezTo>
                      <a:pt x="38902" y="45644"/>
                      <a:pt x="46512" y="45644"/>
                      <a:pt x="53616" y="46151"/>
                    </a:cubicBezTo>
                    <a:cubicBezTo>
                      <a:pt x="65285" y="47166"/>
                      <a:pt x="73403" y="44122"/>
                      <a:pt x="77969" y="41585"/>
                    </a:cubicBezTo>
                    <a:cubicBezTo>
                      <a:pt x="83550" y="35496"/>
                      <a:pt x="81521" y="32960"/>
                      <a:pt x="79491" y="25349"/>
                    </a:cubicBezTo>
                    <a:cubicBezTo>
                      <a:pt x="78476" y="20275"/>
                      <a:pt x="78476" y="15202"/>
                      <a:pt x="79998" y="10636"/>
                    </a:cubicBezTo>
                    <a:cubicBezTo>
                      <a:pt x="81521" y="6577"/>
                      <a:pt x="84565" y="3532"/>
                      <a:pt x="88624" y="1503"/>
                    </a:cubicBezTo>
                    <a:cubicBezTo>
                      <a:pt x="91161" y="488"/>
                      <a:pt x="95727" y="-1541"/>
                      <a:pt x="97249" y="2010"/>
                    </a:cubicBezTo>
                    <a:cubicBezTo>
                      <a:pt x="98264" y="4547"/>
                      <a:pt x="97249" y="7084"/>
                      <a:pt x="97249" y="9621"/>
                    </a:cubicBezTo>
                    <a:cubicBezTo>
                      <a:pt x="97249" y="13680"/>
                      <a:pt x="97756" y="17739"/>
                      <a:pt x="98264" y="21798"/>
                    </a:cubicBezTo>
                    <a:cubicBezTo>
                      <a:pt x="99786" y="33467"/>
                      <a:pt x="105367" y="37526"/>
                      <a:pt x="115007" y="43614"/>
                    </a:cubicBezTo>
                    <a:cubicBezTo>
                      <a:pt x="122110" y="47673"/>
                      <a:pt x="124647" y="55284"/>
                      <a:pt x="124647" y="62894"/>
                    </a:cubicBezTo>
                    <a:cubicBezTo>
                      <a:pt x="124647" y="64416"/>
                      <a:pt x="125154" y="65938"/>
                      <a:pt x="125661" y="67461"/>
                    </a:cubicBezTo>
                    <a:cubicBezTo>
                      <a:pt x="126676" y="67968"/>
                      <a:pt x="127184" y="68475"/>
                      <a:pt x="127184" y="68983"/>
                    </a:cubicBez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87D83484-A974-4224-9E3D-BE67D6CDA87A}"/>
                  </a:ext>
                </a:extLst>
              </p:cNvPr>
              <p:cNvSpPr/>
              <p:nvPr/>
            </p:nvSpPr>
            <p:spPr>
              <a:xfrm>
                <a:off x="4972657" y="4168701"/>
                <a:ext cx="46712" cy="21347"/>
              </a:xfrm>
              <a:custGeom>
                <a:avLst/>
                <a:gdLst>
                  <a:gd name="connsiteX0" fmla="*/ 6631 w 46712"/>
                  <a:gd name="connsiteY0" fmla="*/ 19318 h 21347"/>
                  <a:gd name="connsiteX1" fmla="*/ 542 w 46712"/>
                  <a:gd name="connsiteY1" fmla="*/ 2575 h 21347"/>
                  <a:gd name="connsiteX2" fmla="*/ 24896 w 46712"/>
                  <a:gd name="connsiteY2" fmla="*/ 6126 h 21347"/>
                  <a:gd name="connsiteX3" fmla="*/ 46712 w 46712"/>
                  <a:gd name="connsiteY3" fmla="*/ 19825 h 21347"/>
                  <a:gd name="connsiteX4" fmla="*/ 2572 w 46712"/>
                  <a:gd name="connsiteY4" fmla="*/ 3589 h 21347"/>
                  <a:gd name="connsiteX5" fmla="*/ 8660 w 46712"/>
                  <a:gd name="connsiteY5" fmla="*/ 21347 h 21347"/>
                  <a:gd name="connsiteX6" fmla="*/ 6631 w 46712"/>
                  <a:gd name="connsiteY6" fmla="*/ 19318 h 21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712" h="21347">
                    <a:moveTo>
                      <a:pt x="6631" y="19318"/>
                    </a:moveTo>
                    <a:cubicBezTo>
                      <a:pt x="5108" y="17796"/>
                      <a:pt x="-1995" y="8156"/>
                      <a:pt x="542" y="2575"/>
                    </a:cubicBezTo>
                    <a:cubicBezTo>
                      <a:pt x="3079" y="-3006"/>
                      <a:pt x="17793" y="1560"/>
                      <a:pt x="24896" y="6126"/>
                    </a:cubicBezTo>
                    <a:cubicBezTo>
                      <a:pt x="26925" y="7141"/>
                      <a:pt x="43161" y="15766"/>
                      <a:pt x="46712" y="19825"/>
                    </a:cubicBezTo>
                    <a:cubicBezTo>
                      <a:pt x="46712" y="19825"/>
                      <a:pt x="9675" y="-5036"/>
                      <a:pt x="2572" y="3589"/>
                    </a:cubicBezTo>
                    <a:cubicBezTo>
                      <a:pt x="1050" y="5112"/>
                      <a:pt x="7138" y="19825"/>
                      <a:pt x="8660" y="21347"/>
                    </a:cubicBezTo>
                    <a:lnTo>
                      <a:pt x="6631" y="19318"/>
                    </a:lnTo>
                    <a:close/>
                  </a:path>
                </a:pathLst>
              </a:custGeom>
              <a:solidFill>
                <a:srgbClr val="D3A17D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860001E4-99BC-44C7-AE9D-A596B7B07161}"/>
                  </a:ext>
                </a:extLst>
              </p:cNvPr>
              <p:cNvSpPr/>
              <p:nvPr/>
            </p:nvSpPr>
            <p:spPr>
              <a:xfrm>
                <a:off x="5025137" y="4157070"/>
                <a:ext cx="10506" cy="39593"/>
              </a:xfrm>
              <a:custGeom>
                <a:avLst/>
                <a:gdLst>
                  <a:gd name="connsiteX0" fmla="*/ 1842 w 10506"/>
                  <a:gd name="connsiteY0" fmla="*/ 39574 h 39593"/>
                  <a:gd name="connsiteX1" fmla="*/ 1335 w 10506"/>
                  <a:gd name="connsiteY1" fmla="*/ 18773 h 39593"/>
                  <a:gd name="connsiteX2" fmla="*/ 10468 w 10506"/>
                  <a:gd name="connsiteY2" fmla="*/ 0 h 39593"/>
                  <a:gd name="connsiteX3" fmla="*/ 3872 w 10506"/>
                  <a:gd name="connsiteY3" fmla="*/ 19280 h 39593"/>
                  <a:gd name="connsiteX4" fmla="*/ 1842 w 10506"/>
                  <a:gd name="connsiteY4" fmla="*/ 39574 h 39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506" h="39593">
                    <a:moveTo>
                      <a:pt x="1842" y="39574"/>
                    </a:moveTo>
                    <a:cubicBezTo>
                      <a:pt x="1335" y="40082"/>
                      <a:pt x="-1709" y="30442"/>
                      <a:pt x="1335" y="18773"/>
                    </a:cubicBezTo>
                    <a:cubicBezTo>
                      <a:pt x="4379" y="7610"/>
                      <a:pt x="9960" y="0"/>
                      <a:pt x="10468" y="0"/>
                    </a:cubicBezTo>
                    <a:cubicBezTo>
                      <a:pt x="10975" y="507"/>
                      <a:pt x="6409" y="8625"/>
                      <a:pt x="3872" y="19280"/>
                    </a:cubicBezTo>
                    <a:cubicBezTo>
                      <a:pt x="1335" y="30442"/>
                      <a:pt x="2857" y="39574"/>
                      <a:pt x="1842" y="39574"/>
                    </a:cubicBezTo>
                    <a:close/>
                  </a:path>
                </a:pathLst>
              </a:custGeom>
              <a:solidFill>
                <a:srgbClr val="CE7352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3ECC4608-D4D1-433C-BDE0-31E268342995}"/>
                  </a:ext>
                </a:extLst>
              </p:cNvPr>
              <p:cNvSpPr/>
              <p:nvPr/>
            </p:nvSpPr>
            <p:spPr>
              <a:xfrm>
                <a:off x="4966096" y="4170261"/>
                <a:ext cx="63420" cy="8117"/>
              </a:xfrm>
              <a:custGeom>
                <a:avLst/>
                <a:gdLst>
                  <a:gd name="connsiteX0" fmla="*/ 63421 w 63420"/>
                  <a:gd name="connsiteY0" fmla="*/ 5074 h 8117"/>
                  <a:gd name="connsiteX1" fmla="*/ 60884 w 63420"/>
                  <a:gd name="connsiteY1" fmla="*/ 4566 h 8117"/>
                  <a:gd name="connsiteX2" fmla="*/ 53781 w 63420"/>
                  <a:gd name="connsiteY2" fmla="*/ 4059 h 8117"/>
                  <a:gd name="connsiteX3" fmla="*/ 29935 w 63420"/>
                  <a:gd name="connsiteY3" fmla="*/ 2029 h 8117"/>
                  <a:gd name="connsiteX4" fmla="*/ 23339 w 63420"/>
                  <a:gd name="connsiteY4" fmla="*/ 1522 h 8117"/>
                  <a:gd name="connsiteX5" fmla="*/ 17251 w 63420"/>
                  <a:gd name="connsiteY5" fmla="*/ 1015 h 8117"/>
                  <a:gd name="connsiteX6" fmla="*/ 7103 w 63420"/>
                  <a:gd name="connsiteY6" fmla="*/ 2537 h 8117"/>
                  <a:gd name="connsiteX7" fmla="*/ 1015 w 63420"/>
                  <a:gd name="connsiteY7" fmla="*/ 5581 h 8117"/>
                  <a:gd name="connsiteX8" fmla="*/ 508 w 63420"/>
                  <a:gd name="connsiteY8" fmla="*/ 7610 h 8117"/>
                  <a:gd name="connsiteX9" fmla="*/ 0 w 63420"/>
                  <a:gd name="connsiteY9" fmla="*/ 8118 h 8117"/>
                  <a:gd name="connsiteX10" fmla="*/ 0 w 63420"/>
                  <a:gd name="connsiteY10" fmla="*/ 7610 h 8117"/>
                  <a:gd name="connsiteX11" fmla="*/ 0 w 63420"/>
                  <a:gd name="connsiteY11" fmla="*/ 5581 h 8117"/>
                  <a:gd name="connsiteX12" fmla="*/ 6088 w 63420"/>
                  <a:gd name="connsiteY12" fmla="*/ 2029 h 8117"/>
                  <a:gd name="connsiteX13" fmla="*/ 16743 w 63420"/>
                  <a:gd name="connsiteY13" fmla="*/ 0 h 8117"/>
                  <a:gd name="connsiteX14" fmla="*/ 22831 w 63420"/>
                  <a:gd name="connsiteY14" fmla="*/ 507 h 8117"/>
                  <a:gd name="connsiteX15" fmla="*/ 29427 w 63420"/>
                  <a:gd name="connsiteY15" fmla="*/ 1015 h 8117"/>
                  <a:gd name="connsiteX16" fmla="*/ 63421 w 63420"/>
                  <a:gd name="connsiteY16" fmla="*/ 5074 h 8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3420" h="8117">
                    <a:moveTo>
                      <a:pt x="63421" y="5074"/>
                    </a:moveTo>
                    <a:cubicBezTo>
                      <a:pt x="63421" y="5074"/>
                      <a:pt x="62406" y="5074"/>
                      <a:pt x="60884" y="4566"/>
                    </a:cubicBezTo>
                    <a:cubicBezTo>
                      <a:pt x="59362" y="4566"/>
                      <a:pt x="56825" y="4059"/>
                      <a:pt x="53781" y="4059"/>
                    </a:cubicBezTo>
                    <a:cubicBezTo>
                      <a:pt x="47693" y="3551"/>
                      <a:pt x="39574" y="2537"/>
                      <a:pt x="29935" y="2029"/>
                    </a:cubicBezTo>
                    <a:cubicBezTo>
                      <a:pt x="27398" y="2029"/>
                      <a:pt x="25368" y="1522"/>
                      <a:pt x="23339" y="1522"/>
                    </a:cubicBezTo>
                    <a:cubicBezTo>
                      <a:pt x="21309" y="1522"/>
                      <a:pt x="19280" y="1015"/>
                      <a:pt x="17251" y="1015"/>
                    </a:cubicBezTo>
                    <a:cubicBezTo>
                      <a:pt x="13192" y="1015"/>
                      <a:pt x="9640" y="2029"/>
                      <a:pt x="7103" y="2537"/>
                    </a:cubicBezTo>
                    <a:cubicBezTo>
                      <a:pt x="4059" y="3551"/>
                      <a:pt x="2030" y="4566"/>
                      <a:pt x="1015" y="5581"/>
                    </a:cubicBezTo>
                    <a:cubicBezTo>
                      <a:pt x="508" y="6088"/>
                      <a:pt x="508" y="7103"/>
                      <a:pt x="508" y="7610"/>
                    </a:cubicBezTo>
                    <a:cubicBezTo>
                      <a:pt x="508" y="8118"/>
                      <a:pt x="508" y="8118"/>
                      <a:pt x="0" y="8118"/>
                    </a:cubicBezTo>
                    <a:cubicBezTo>
                      <a:pt x="0" y="8118"/>
                      <a:pt x="0" y="8118"/>
                      <a:pt x="0" y="7610"/>
                    </a:cubicBezTo>
                    <a:cubicBezTo>
                      <a:pt x="0" y="7103"/>
                      <a:pt x="0" y="6596"/>
                      <a:pt x="0" y="5581"/>
                    </a:cubicBezTo>
                    <a:cubicBezTo>
                      <a:pt x="1015" y="4059"/>
                      <a:pt x="3552" y="2537"/>
                      <a:pt x="6088" y="2029"/>
                    </a:cubicBezTo>
                    <a:cubicBezTo>
                      <a:pt x="9133" y="1015"/>
                      <a:pt x="12684" y="0"/>
                      <a:pt x="16743" y="0"/>
                    </a:cubicBezTo>
                    <a:cubicBezTo>
                      <a:pt x="18773" y="0"/>
                      <a:pt x="20802" y="507"/>
                      <a:pt x="22831" y="507"/>
                    </a:cubicBezTo>
                    <a:cubicBezTo>
                      <a:pt x="24861" y="507"/>
                      <a:pt x="27398" y="1015"/>
                      <a:pt x="29427" y="1015"/>
                    </a:cubicBezTo>
                    <a:cubicBezTo>
                      <a:pt x="48707" y="2537"/>
                      <a:pt x="63421" y="4059"/>
                      <a:pt x="63421" y="5074"/>
                    </a:cubicBezTo>
                    <a:close/>
                  </a:path>
                </a:pathLst>
              </a:custGeom>
              <a:solidFill>
                <a:srgbClr val="CE7352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A87055D9-7C3B-4CC2-90BD-8BEF63176DB4}"/>
                  </a:ext>
                </a:extLst>
              </p:cNvPr>
              <p:cNvSpPr/>
              <p:nvPr/>
            </p:nvSpPr>
            <p:spPr>
              <a:xfrm>
                <a:off x="5154211" y="4158084"/>
                <a:ext cx="91950" cy="134451"/>
              </a:xfrm>
              <a:custGeom>
                <a:avLst/>
                <a:gdLst>
                  <a:gd name="connsiteX0" fmla="*/ 80281 w 91950"/>
                  <a:gd name="connsiteY0" fmla="*/ 0 h 134451"/>
                  <a:gd name="connsiteX1" fmla="*/ 118 w 91950"/>
                  <a:gd name="connsiteY1" fmla="*/ 79149 h 134451"/>
                  <a:gd name="connsiteX2" fmla="*/ 22949 w 91950"/>
                  <a:gd name="connsiteY2" fmla="*/ 134452 h 134451"/>
                  <a:gd name="connsiteX3" fmla="*/ 91951 w 91950"/>
                  <a:gd name="connsiteY3" fmla="*/ 78134 h 134451"/>
                  <a:gd name="connsiteX4" fmla="*/ 80281 w 91950"/>
                  <a:gd name="connsiteY4" fmla="*/ 0 h 13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950" h="134451">
                    <a:moveTo>
                      <a:pt x="80281" y="0"/>
                    </a:moveTo>
                    <a:cubicBezTo>
                      <a:pt x="75208" y="2537"/>
                      <a:pt x="2147" y="76612"/>
                      <a:pt x="118" y="79149"/>
                    </a:cubicBezTo>
                    <a:cubicBezTo>
                      <a:pt x="-1912" y="81686"/>
                      <a:pt x="22949" y="134452"/>
                      <a:pt x="22949" y="134452"/>
                    </a:cubicBezTo>
                    <a:lnTo>
                      <a:pt x="91951" y="78134"/>
                    </a:lnTo>
                    <a:lnTo>
                      <a:pt x="80281" y="0"/>
                    </a:lnTo>
                    <a:close/>
                  </a:path>
                </a:pathLst>
              </a:custGeom>
              <a:solidFill>
                <a:srgbClr val="E8E8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EA975B41-7FBE-48DC-9503-D27168CD28F5}"/>
                  </a:ext>
                </a:extLst>
              </p:cNvPr>
              <p:cNvSpPr/>
              <p:nvPr/>
            </p:nvSpPr>
            <p:spPr>
              <a:xfrm>
                <a:off x="5063510" y="4171783"/>
                <a:ext cx="136223" cy="120296"/>
              </a:xfrm>
              <a:custGeom>
                <a:avLst/>
                <a:gdLst>
                  <a:gd name="connsiteX0" fmla="*/ 0 w 136223"/>
                  <a:gd name="connsiteY0" fmla="*/ 43633 h 120296"/>
                  <a:gd name="connsiteX1" fmla="*/ 113143 w 136223"/>
                  <a:gd name="connsiteY1" fmla="*/ 120246 h 120296"/>
                  <a:gd name="connsiteX2" fmla="*/ 132422 w 136223"/>
                  <a:gd name="connsiteY2" fmla="*/ 65958 h 120296"/>
                  <a:gd name="connsiteX3" fmla="*/ 117201 w 136223"/>
                  <a:gd name="connsiteY3" fmla="*/ 55810 h 120296"/>
                  <a:gd name="connsiteX4" fmla="*/ 25876 w 136223"/>
                  <a:gd name="connsiteY4" fmla="*/ 0 h 120296"/>
                  <a:gd name="connsiteX5" fmla="*/ 0 w 136223"/>
                  <a:gd name="connsiteY5" fmla="*/ 43633 h 120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6223" h="120296">
                    <a:moveTo>
                      <a:pt x="0" y="43633"/>
                    </a:moveTo>
                    <a:cubicBezTo>
                      <a:pt x="16743" y="63421"/>
                      <a:pt x="97414" y="122275"/>
                      <a:pt x="113143" y="120246"/>
                    </a:cubicBezTo>
                    <a:cubicBezTo>
                      <a:pt x="116694" y="119231"/>
                      <a:pt x="146629" y="79657"/>
                      <a:pt x="132422" y="65958"/>
                    </a:cubicBezTo>
                    <a:cubicBezTo>
                      <a:pt x="127856" y="61391"/>
                      <a:pt x="122275" y="59362"/>
                      <a:pt x="117201" y="55810"/>
                    </a:cubicBezTo>
                    <a:cubicBezTo>
                      <a:pt x="107054" y="48707"/>
                      <a:pt x="47693" y="14206"/>
                      <a:pt x="25876" y="0"/>
                    </a:cubicBezTo>
                    <a:cubicBezTo>
                      <a:pt x="23846" y="12177"/>
                      <a:pt x="15221" y="29427"/>
                      <a:pt x="0" y="43633"/>
                    </a:cubicBezTo>
                    <a:close/>
                  </a:path>
                </a:pathLst>
              </a:custGeom>
              <a:solidFill>
                <a:srgbClr val="E8E8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55" name="Graphic 54">
            <a:extLst>
              <a:ext uri="{FF2B5EF4-FFF2-40B4-BE49-F238E27FC236}">
                <a16:creationId xmlns:a16="http://schemas.microsoft.com/office/drawing/2014/main" id="{BE355FEC-1936-4E56-915B-E5EB97FF44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41107" y="354655"/>
            <a:ext cx="2582046" cy="1415459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079ECFA5-4E77-408F-8C93-8C9642B18A67}"/>
              </a:ext>
            </a:extLst>
          </p:cNvPr>
          <p:cNvSpPr txBox="1"/>
          <p:nvPr/>
        </p:nvSpPr>
        <p:spPr>
          <a:xfrm>
            <a:off x="6076007" y="2311029"/>
            <a:ext cx="61159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Title Slide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82A8693-D6FD-4333-BD3C-8719893452FE}"/>
              </a:ext>
            </a:extLst>
          </p:cNvPr>
          <p:cNvSpPr txBox="1"/>
          <p:nvPr/>
        </p:nvSpPr>
        <p:spPr>
          <a:xfrm>
            <a:off x="6162751" y="3473218"/>
            <a:ext cx="60292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Subtitle Here</a:t>
            </a:r>
          </a:p>
        </p:txBody>
      </p:sp>
      <p:pic>
        <p:nvPicPr>
          <p:cNvPr id="60" name="Graphic 59">
            <a:extLst>
              <a:ext uri="{FF2B5EF4-FFF2-40B4-BE49-F238E27FC236}">
                <a16:creationId xmlns:a16="http://schemas.microsoft.com/office/drawing/2014/main" id="{71049627-2B39-4C45-ABAF-B7581D44CE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5643125">
            <a:off x="11720409" y="3816078"/>
            <a:ext cx="943181" cy="943181"/>
          </a:xfrm>
          <a:prstGeom prst="rect">
            <a:avLst/>
          </a:prstGeom>
        </p:spPr>
      </p:pic>
      <p:pic>
        <p:nvPicPr>
          <p:cNvPr id="61" name="Graphic 60">
            <a:extLst>
              <a:ext uri="{FF2B5EF4-FFF2-40B4-BE49-F238E27FC236}">
                <a16:creationId xmlns:a16="http://schemas.microsoft.com/office/drawing/2014/main" id="{641BF380-35E8-4541-BB28-B9C2B3DA1A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00000">
            <a:off x="11542358" y="926280"/>
            <a:ext cx="216330" cy="204945"/>
          </a:xfrm>
          <a:prstGeom prst="rect">
            <a:avLst/>
          </a:prstGeom>
        </p:spPr>
      </p:pic>
      <p:pic>
        <p:nvPicPr>
          <p:cNvPr id="62" name="Graphic 61">
            <a:extLst>
              <a:ext uri="{FF2B5EF4-FFF2-40B4-BE49-F238E27FC236}">
                <a16:creationId xmlns:a16="http://schemas.microsoft.com/office/drawing/2014/main" id="{A5F99A78-937F-46BB-BBF9-60F58F66448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78153">
            <a:off x="845392" y="4943314"/>
            <a:ext cx="491463" cy="433644"/>
          </a:xfrm>
          <a:prstGeom prst="rect">
            <a:avLst/>
          </a:prstGeom>
        </p:spPr>
      </p:pic>
      <p:pic>
        <p:nvPicPr>
          <p:cNvPr id="63" name="Graphic 62">
            <a:extLst>
              <a:ext uri="{FF2B5EF4-FFF2-40B4-BE49-F238E27FC236}">
                <a16:creationId xmlns:a16="http://schemas.microsoft.com/office/drawing/2014/main" id="{F7B8FFE4-7BEF-468A-A4A3-ED6046806B3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5642049">
            <a:off x="860069" y="5671998"/>
            <a:ext cx="299562" cy="264319"/>
          </a:xfrm>
          <a:prstGeom prst="rect">
            <a:avLst/>
          </a:prstGeom>
        </p:spPr>
      </p:pic>
      <p:pic>
        <p:nvPicPr>
          <p:cNvPr id="64" name="Graphic 63">
            <a:extLst>
              <a:ext uri="{FF2B5EF4-FFF2-40B4-BE49-F238E27FC236}">
                <a16:creationId xmlns:a16="http://schemas.microsoft.com/office/drawing/2014/main" id="{A89C55FE-125C-4EEA-BFBA-5DE522B24D6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605851" y="5934586"/>
            <a:ext cx="904018" cy="13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348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5F531FD4-32EA-4238-955F-7867247693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76077" y="517457"/>
            <a:ext cx="4274055" cy="2343006"/>
          </a:xfrm>
          <a:prstGeom prst="rect">
            <a:avLst/>
          </a:prstGeom>
        </p:spPr>
      </p:pic>
      <p:sp>
        <p:nvSpPr>
          <p:cNvPr id="88" name="TextBox 87">
            <a:extLst>
              <a:ext uri="{FF2B5EF4-FFF2-40B4-BE49-F238E27FC236}">
                <a16:creationId xmlns:a16="http://schemas.microsoft.com/office/drawing/2014/main" id="{60B8AA49-D384-458E-B485-C060728E4078}"/>
              </a:ext>
            </a:extLst>
          </p:cNvPr>
          <p:cNvSpPr txBox="1"/>
          <p:nvPr/>
        </p:nvSpPr>
        <p:spPr>
          <a:xfrm>
            <a:off x="3893146" y="1594450"/>
            <a:ext cx="808505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Lorem ipsum dolor sit amet sdsw, consectetur adipiscing elit. Sed ac massa risus. Fusce laoreet velolfs augue ac condimentum. Integer varius ultricies vehicula. Integerbol efficitur nisl a consectetur iaculis. Nullam et scelerisque dui, utas sde egestas purus. Nam suscip itdds lobortis tristique. Donec id dui egestas, sagittis dui in, lacinia nisl. Integer at urna in.</a:t>
            </a:r>
            <a:endParaRPr kumimoji="0" lang="en-GB" sz="2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badi" panose="020B0604020104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3" name="Graphic 4">
            <a:extLst>
              <a:ext uri="{FF2B5EF4-FFF2-40B4-BE49-F238E27FC236}">
                <a16:creationId xmlns:a16="http://schemas.microsoft.com/office/drawing/2014/main" id="{8B6FCC8D-F4A6-4B17-AF2B-4B12D2C8B126}"/>
              </a:ext>
            </a:extLst>
          </p:cNvPr>
          <p:cNvGrpSpPr/>
          <p:nvPr/>
        </p:nvGrpSpPr>
        <p:grpSpPr>
          <a:xfrm>
            <a:off x="-2114550" y="369148"/>
            <a:ext cx="9214670" cy="8842582"/>
            <a:chOff x="4963724" y="3799546"/>
            <a:chExt cx="879099" cy="843601"/>
          </a:xfrm>
          <a:solidFill>
            <a:schemeClr val="accent1"/>
          </a:solidFill>
        </p:grpSpPr>
        <p:grpSp>
          <p:nvGrpSpPr>
            <p:cNvPr id="4" name="Graphic 4">
              <a:extLst>
                <a:ext uri="{FF2B5EF4-FFF2-40B4-BE49-F238E27FC236}">
                  <a16:creationId xmlns:a16="http://schemas.microsoft.com/office/drawing/2014/main" id="{98BD1AA3-C3C2-4678-9631-C480A90C16A4}"/>
                </a:ext>
              </a:extLst>
            </p:cNvPr>
            <p:cNvGrpSpPr/>
            <p:nvPr/>
          </p:nvGrpSpPr>
          <p:grpSpPr>
            <a:xfrm>
              <a:off x="5162345" y="4345538"/>
              <a:ext cx="334804" cy="297609"/>
              <a:chOff x="5162345" y="4345538"/>
              <a:chExt cx="334804" cy="297609"/>
            </a:xfrm>
            <a:solidFill>
              <a:schemeClr val="accent1"/>
            </a:solidFill>
          </p:grpSpPr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03BD55C6-D6C4-4759-8573-501F6FC93715}"/>
                  </a:ext>
                </a:extLst>
              </p:cNvPr>
              <p:cNvSpPr/>
              <p:nvPr/>
            </p:nvSpPr>
            <p:spPr>
              <a:xfrm>
                <a:off x="5162345" y="4529983"/>
                <a:ext cx="122448" cy="113163"/>
              </a:xfrm>
              <a:custGeom>
                <a:avLst/>
                <a:gdLst>
                  <a:gd name="connsiteX0" fmla="*/ 122377 w 122448"/>
                  <a:gd name="connsiteY0" fmla="*/ 10655 h 113163"/>
                  <a:gd name="connsiteX1" fmla="*/ 117810 w 122448"/>
                  <a:gd name="connsiteY1" fmla="*/ 56825 h 113163"/>
                  <a:gd name="connsiteX2" fmla="*/ 105126 w 122448"/>
                  <a:gd name="connsiteY2" fmla="*/ 70016 h 113163"/>
                  <a:gd name="connsiteX3" fmla="*/ 37140 w 122448"/>
                  <a:gd name="connsiteY3" fmla="*/ 113143 h 113163"/>
                  <a:gd name="connsiteX4" fmla="*/ 102 w 122448"/>
                  <a:gd name="connsiteY4" fmla="*/ 93863 h 113163"/>
                  <a:gd name="connsiteX5" fmla="*/ 57941 w 122448"/>
                  <a:gd name="connsiteY5" fmla="*/ 0 h 1131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2448" h="113163">
                    <a:moveTo>
                      <a:pt x="122377" y="10655"/>
                    </a:moveTo>
                    <a:cubicBezTo>
                      <a:pt x="122377" y="10655"/>
                      <a:pt x="123392" y="37545"/>
                      <a:pt x="117810" y="56825"/>
                    </a:cubicBezTo>
                    <a:cubicBezTo>
                      <a:pt x="114766" y="60377"/>
                      <a:pt x="107663" y="59869"/>
                      <a:pt x="105126" y="70016"/>
                    </a:cubicBezTo>
                    <a:cubicBezTo>
                      <a:pt x="102589" y="79657"/>
                      <a:pt x="65552" y="106547"/>
                      <a:pt x="37140" y="113143"/>
                    </a:cubicBezTo>
                    <a:cubicBezTo>
                      <a:pt x="30036" y="113650"/>
                      <a:pt x="2638" y="105025"/>
                      <a:pt x="102" y="93863"/>
                    </a:cubicBezTo>
                    <a:cubicBezTo>
                      <a:pt x="-2435" y="82701"/>
                      <a:pt x="43228" y="47185"/>
                      <a:pt x="57941" y="0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E0F67FC9-455E-4586-B650-B0D192FAC69D}"/>
                  </a:ext>
                </a:extLst>
              </p:cNvPr>
              <p:cNvSpPr/>
              <p:nvPr/>
            </p:nvSpPr>
            <p:spPr>
              <a:xfrm>
                <a:off x="5348243" y="4535565"/>
                <a:ext cx="148906" cy="71634"/>
              </a:xfrm>
              <a:custGeom>
                <a:avLst/>
                <a:gdLst>
                  <a:gd name="connsiteX0" fmla="*/ 8017 w 148906"/>
                  <a:gd name="connsiteY0" fmla="*/ 0 h 71634"/>
                  <a:gd name="connsiteX1" fmla="*/ 2436 w 148906"/>
                  <a:gd name="connsiteY1" fmla="*/ 53273 h 71634"/>
                  <a:gd name="connsiteX2" fmla="*/ 27805 w 148906"/>
                  <a:gd name="connsiteY2" fmla="*/ 58854 h 71634"/>
                  <a:gd name="connsiteX3" fmla="*/ 146528 w 148906"/>
                  <a:gd name="connsiteY3" fmla="*/ 65958 h 71634"/>
                  <a:gd name="connsiteX4" fmla="*/ 148051 w 148906"/>
                  <a:gd name="connsiteY4" fmla="*/ 55810 h 71634"/>
                  <a:gd name="connsiteX5" fmla="*/ 65857 w 148906"/>
                  <a:gd name="connsiteY5" fmla="*/ 5074 h 71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48906" h="71634">
                    <a:moveTo>
                      <a:pt x="8017" y="0"/>
                    </a:moveTo>
                    <a:cubicBezTo>
                      <a:pt x="-2637" y="28413"/>
                      <a:pt x="-608" y="45663"/>
                      <a:pt x="2436" y="53273"/>
                    </a:cubicBezTo>
                    <a:cubicBezTo>
                      <a:pt x="8017" y="60377"/>
                      <a:pt x="16643" y="60377"/>
                      <a:pt x="27805" y="58854"/>
                    </a:cubicBezTo>
                    <a:cubicBezTo>
                      <a:pt x="54188" y="55303"/>
                      <a:pt x="74990" y="83208"/>
                      <a:pt x="146528" y="65958"/>
                    </a:cubicBezTo>
                    <a:cubicBezTo>
                      <a:pt x="149065" y="64435"/>
                      <a:pt x="149572" y="58854"/>
                      <a:pt x="148051" y="55810"/>
                    </a:cubicBezTo>
                    <a:cubicBezTo>
                      <a:pt x="146021" y="50737"/>
                      <a:pt x="108983" y="32471"/>
                      <a:pt x="65857" y="5074"/>
                    </a:cubicBezTo>
                  </a:path>
                </a:pathLst>
              </a:custGeom>
              <a:solidFill>
                <a:srgbClr val="000000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DFD103F3-9F14-40C4-BA58-C4907625614C}"/>
                  </a:ext>
                </a:extLst>
              </p:cNvPr>
              <p:cNvSpPr/>
              <p:nvPr/>
            </p:nvSpPr>
            <p:spPr>
              <a:xfrm>
                <a:off x="5330032" y="4345538"/>
                <a:ext cx="93200" cy="203838"/>
              </a:xfrm>
              <a:custGeom>
                <a:avLst/>
                <a:gdLst>
                  <a:gd name="connsiteX0" fmla="*/ 859 w 93200"/>
                  <a:gd name="connsiteY0" fmla="*/ 61156 h 203838"/>
                  <a:gd name="connsiteX1" fmla="*/ 23691 w 93200"/>
                  <a:gd name="connsiteY1" fmla="*/ 196622 h 203838"/>
                  <a:gd name="connsiteX2" fmla="*/ 86604 w 93200"/>
                  <a:gd name="connsiteY2" fmla="*/ 196622 h 203838"/>
                  <a:gd name="connsiteX3" fmla="*/ 93200 w 93200"/>
                  <a:gd name="connsiteY3" fmla="*/ 14478 h 203838"/>
                  <a:gd name="connsiteX4" fmla="*/ 859 w 93200"/>
                  <a:gd name="connsiteY4" fmla="*/ 61156 h 203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3200" h="203838">
                    <a:moveTo>
                      <a:pt x="859" y="61156"/>
                    </a:moveTo>
                    <a:cubicBezTo>
                      <a:pt x="17602" y="91090"/>
                      <a:pt x="32316" y="151467"/>
                      <a:pt x="23691" y="196622"/>
                    </a:cubicBezTo>
                    <a:cubicBezTo>
                      <a:pt x="23691" y="196622"/>
                      <a:pt x="51596" y="212858"/>
                      <a:pt x="86604" y="196622"/>
                    </a:cubicBezTo>
                    <a:cubicBezTo>
                      <a:pt x="86604" y="196622"/>
                      <a:pt x="92185" y="94642"/>
                      <a:pt x="93200" y="14478"/>
                    </a:cubicBezTo>
                    <a:cubicBezTo>
                      <a:pt x="11514" y="-23067"/>
                      <a:pt x="-4215" y="19552"/>
                      <a:pt x="859" y="61156"/>
                    </a:cubicBezTo>
                  </a:path>
                </a:pathLst>
              </a:custGeom>
              <a:solidFill>
                <a:srgbClr val="635E17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BFB1E0B8-B909-4E6C-8CE4-28E79F61EC7F}"/>
                  </a:ext>
                </a:extLst>
              </p:cNvPr>
              <p:cNvSpPr/>
              <p:nvPr/>
            </p:nvSpPr>
            <p:spPr>
              <a:xfrm>
                <a:off x="5221301" y="4346016"/>
                <a:ext cx="127348" cy="201143"/>
              </a:xfrm>
              <a:custGeom>
                <a:avLst/>
                <a:gdLst>
                  <a:gd name="connsiteX0" fmla="*/ 22324 w 127348"/>
                  <a:gd name="connsiteY0" fmla="*/ 18567 h 201143"/>
                  <a:gd name="connsiteX1" fmla="*/ 0 w 127348"/>
                  <a:gd name="connsiteY1" fmla="*/ 184983 h 201143"/>
                  <a:gd name="connsiteX2" fmla="*/ 64943 w 127348"/>
                  <a:gd name="connsiteY2" fmla="*/ 194623 h 201143"/>
                  <a:gd name="connsiteX3" fmla="*/ 127349 w 127348"/>
                  <a:gd name="connsiteY3" fmla="*/ 38861 h 201143"/>
                  <a:gd name="connsiteX4" fmla="*/ 22324 w 127348"/>
                  <a:gd name="connsiteY4" fmla="*/ 18567 h 2011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7348" h="201143">
                    <a:moveTo>
                      <a:pt x="22324" y="18567"/>
                    </a:moveTo>
                    <a:cubicBezTo>
                      <a:pt x="22324" y="18567"/>
                      <a:pt x="20802" y="66259"/>
                      <a:pt x="0" y="184983"/>
                    </a:cubicBezTo>
                    <a:cubicBezTo>
                      <a:pt x="8626" y="198174"/>
                      <a:pt x="28920" y="208321"/>
                      <a:pt x="64943" y="194623"/>
                    </a:cubicBezTo>
                    <a:cubicBezTo>
                      <a:pt x="90819" y="128158"/>
                      <a:pt x="109084" y="89598"/>
                      <a:pt x="127349" y="38861"/>
                    </a:cubicBezTo>
                    <a:cubicBezTo>
                      <a:pt x="127349" y="38354"/>
                      <a:pt x="121768" y="-32677"/>
                      <a:pt x="22324" y="18567"/>
                    </a:cubicBezTo>
                    <a:close/>
                  </a:path>
                </a:pathLst>
              </a:custGeom>
              <a:solidFill>
                <a:srgbClr val="635E17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6A3C0424-212C-4172-91E2-82E6947650F4}"/>
                </a:ext>
              </a:extLst>
            </p:cNvPr>
            <p:cNvSpPr/>
            <p:nvPr/>
          </p:nvSpPr>
          <p:spPr>
            <a:xfrm>
              <a:off x="5232970" y="4112421"/>
              <a:ext cx="198525" cy="284750"/>
            </a:xfrm>
            <a:custGeom>
              <a:avLst/>
              <a:gdLst>
                <a:gd name="connsiteX0" fmla="*/ 188740 w 198525"/>
                <a:gd name="connsiteY0" fmla="*/ 35008 h 284750"/>
                <a:gd name="connsiteX1" fmla="*/ 172504 w 198525"/>
                <a:gd name="connsiteY1" fmla="*/ 29427 h 284750"/>
                <a:gd name="connsiteX2" fmla="*/ 111113 w 198525"/>
                <a:gd name="connsiteY2" fmla="*/ 0 h 284750"/>
                <a:gd name="connsiteX3" fmla="*/ 36530 w 198525"/>
                <a:gd name="connsiteY3" fmla="*/ 26383 h 284750"/>
                <a:gd name="connsiteX4" fmla="*/ 35516 w 198525"/>
                <a:gd name="connsiteY4" fmla="*/ 26890 h 284750"/>
                <a:gd name="connsiteX5" fmla="*/ 0 w 198525"/>
                <a:gd name="connsiteY5" fmla="*/ 47185 h 284750"/>
                <a:gd name="connsiteX6" fmla="*/ 12684 w 198525"/>
                <a:gd name="connsiteY6" fmla="*/ 123797 h 284750"/>
                <a:gd name="connsiteX7" fmla="*/ 10655 w 198525"/>
                <a:gd name="connsiteY7" fmla="*/ 233896 h 284750"/>
                <a:gd name="connsiteX8" fmla="*/ 17251 w 198525"/>
                <a:gd name="connsiteY8" fmla="*/ 267889 h 284750"/>
                <a:gd name="connsiteX9" fmla="*/ 186203 w 198525"/>
                <a:gd name="connsiteY9" fmla="*/ 269919 h 284750"/>
                <a:gd name="connsiteX10" fmla="*/ 196858 w 198525"/>
                <a:gd name="connsiteY10" fmla="*/ 222734 h 284750"/>
                <a:gd name="connsiteX11" fmla="*/ 188740 w 198525"/>
                <a:gd name="connsiteY11" fmla="*/ 35008 h 284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8525" h="284750">
                  <a:moveTo>
                    <a:pt x="188740" y="35008"/>
                  </a:moveTo>
                  <a:lnTo>
                    <a:pt x="172504" y="29427"/>
                  </a:lnTo>
                  <a:lnTo>
                    <a:pt x="111113" y="0"/>
                  </a:lnTo>
                  <a:lnTo>
                    <a:pt x="36530" y="26383"/>
                  </a:lnTo>
                  <a:cubicBezTo>
                    <a:pt x="36023" y="26383"/>
                    <a:pt x="36023" y="26890"/>
                    <a:pt x="35516" y="26890"/>
                  </a:cubicBezTo>
                  <a:cubicBezTo>
                    <a:pt x="25876" y="32471"/>
                    <a:pt x="3044" y="44141"/>
                    <a:pt x="0" y="47185"/>
                  </a:cubicBezTo>
                  <a:cubicBezTo>
                    <a:pt x="9132" y="77120"/>
                    <a:pt x="10655" y="85745"/>
                    <a:pt x="12684" y="123797"/>
                  </a:cubicBezTo>
                  <a:cubicBezTo>
                    <a:pt x="12684" y="127349"/>
                    <a:pt x="19280" y="171490"/>
                    <a:pt x="10655" y="233896"/>
                  </a:cubicBezTo>
                  <a:cubicBezTo>
                    <a:pt x="8625" y="245058"/>
                    <a:pt x="8118" y="259264"/>
                    <a:pt x="17251" y="267889"/>
                  </a:cubicBezTo>
                  <a:cubicBezTo>
                    <a:pt x="27398" y="277529"/>
                    <a:pt x="111620" y="299346"/>
                    <a:pt x="186203" y="269919"/>
                  </a:cubicBezTo>
                  <a:cubicBezTo>
                    <a:pt x="201931" y="259264"/>
                    <a:pt x="198887" y="238969"/>
                    <a:pt x="196858" y="222734"/>
                  </a:cubicBezTo>
                  <a:cubicBezTo>
                    <a:pt x="194829" y="212079"/>
                    <a:pt x="188740" y="35008"/>
                    <a:pt x="188740" y="35008"/>
                  </a:cubicBezTo>
                  <a:close/>
                </a:path>
              </a:pathLst>
            </a:custGeom>
            <a:solidFill>
              <a:srgbClr val="231763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30BABD25-948A-4EDF-8D61-A4772B96DF6E}"/>
                </a:ext>
              </a:extLst>
            </p:cNvPr>
            <p:cNvSpPr/>
            <p:nvPr/>
          </p:nvSpPr>
          <p:spPr>
            <a:xfrm>
              <a:off x="5381628" y="4139819"/>
              <a:ext cx="5073" cy="1522"/>
            </a:xfrm>
            <a:custGeom>
              <a:avLst/>
              <a:gdLst>
                <a:gd name="connsiteX0" fmla="*/ 5074 w 5073"/>
                <a:gd name="connsiteY0" fmla="*/ 1015 h 1522"/>
                <a:gd name="connsiteX1" fmla="*/ 5074 w 5073"/>
                <a:gd name="connsiteY1" fmla="*/ 1522 h 1522"/>
                <a:gd name="connsiteX2" fmla="*/ 0 w 5073"/>
                <a:gd name="connsiteY2" fmla="*/ 0 h 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073" h="1522">
                  <a:moveTo>
                    <a:pt x="5074" y="1015"/>
                  </a:moveTo>
                  <a:lnTo>
                    <a:pt x="5074" y="15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763"/>
            </a:solidFill>
            <a:ln w="507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7" name="Graphic 4">
              <a:extLst>
                <a:ext uri="{FF2B5EF4-FFF2-40B4-BE49-F238E27FC236}">
                  <a16:creationId xmlns:a16="http://schemas.microsoft.com/office/drawing/2014/main" id="{6D3BD13D-8951-43FD-97B4-A53DC18A0F30}"/>
                </a:ext>
              </a:extLst>
            </p:cNvPr>
            <p:cNvGrpSpPr/>
            <p:nvPr/>
          </p:nvGrpSpPr>
          <p:grpSpPr>
            <a:xfrm>
              <a:off x="5059451" y="3799546"/>
              <a:ext cx="406393" cy="364736"/>
              <a:chOff x="5059451" y="3799546"/>
              <a:chExt cx="406393" cy="364736"/>
            </a:xfrm>
            <a:solidFill>
              <a:schemeClr val="accent1"/>
            </a:solidFill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00E27B42-D3D2-40E8-B5BF-81F1A58D0DE4}"/>
                  </a:ext>
                </a:extLst>
              </p:cNvPr>
              <p:cNvSpPr/>
              <p:nvPr/>
            </p:nvSpPr>
            <p:spPr>
              <a:xfrm>
                <a:off x="5385176" y="3845680"/>
                <a:ext cx="68896" cy="119098"/>
              </a:xfrm>
              <a:custGeom>
                <a:avLst/>
                <a:gdLst>
                  <a:gd name="connsiteX0" fmla="*/ 55307 w 68896"/>
                  <a:gd name="connsiteY0" fmla="*/ 18639 h 119098"/>
                  <a:gd name="connsiteX1" fmla="*/ 43130 w 68896"/>
                  <a:gd name="connsiteY1" fmla="*/ 119098 h 119098"/>
                  <a:gd name="connsiteX2" fmla="*/ 4 w 68896"/>
                  <a:gd name="connsiteY2" fmla="*/ 85104 h 119098"/>
                  <a:gd name="connsiteX3" fmla="*/ 13196 w 68896"/>
                  <a:gd name="connsiteY3" fmla="*/ 6463 h 119098"/>
                  <a:gd name="connsiteX4" fmla="*/ 55307 w 68896"/>
                  <a:gd name="connsiteY4" fmla="*/ 18639 h 1190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8896" h="119098">
                    <a:moveTo>
                      <a:pt x="55307" y="18639"/>
                    </a:moveTo>
                    <a:cubicBezTo>
                      <a:pt x="55307" y="18639"/>
                      <a:pt x="92852" y="77494"/>
                      <a:pt x="43130" y="119098"/>
                    </a:cubicBezTo>
                    <a:cubicBezTo>
                      <a:pt x="43130" y="119098"/>
                      <a:pt x="-503" y="90178"/>
                      <a:pt x="4" y="85104"/>
                    </a:cubicBezTo>
                    <a:cubicBezTo>
                      <a:pt x="512" y="80031"/>
                      <a:pt x="11166" y="14581"/>
                      <a:pt x="13196" y="6463"/>
                    </a:cubicBezTo>
                    <a:cubicBezTo>
                      <a:pt x="18269" y="-13324"/>
                      <a:pt x="55307" y="18639"/>
                      <a:pt x="55307" y="18639"/>
                    </a:cubicBezTo>
                    <a:close/>
                  </a:path>
                </a:pathLst>
              </a:custGeom>
              <a:solidFill>
                <a:srgbClr val="231C1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A2E0FED4-D63A-4CE8-A576-A9B713289FC0}"/>
                  </a:ext>
                </a:extLst>
              </p:cNvPr>
              <p:cNvSpPr/>
              <p:nvPr/>
            </p:nvSpPr>
            <p:spPr>
              <a:xfrm>
                <a:off x="5061481" y="3956153"/>
                <a:ext cx="50229" cy="38052"/>
              </a:xfrm>
              <a:custGeom>
                <a:avLst/>
                <a:gdLst>
                  <a:gd name="connsiteX0" fmla="*/ 47693 w 50229"/>
                  <a:gd name="connsiteY0" fmla="*/ 13699 h 38052"/>
                  <a:gd name="connsiteX1" fmla="*/ 14206 w 50229"/>
                  <a:gd name="connsiteY1" fmla="*/ 38052 h 38052"/>
                  <a:gd name="connsiteX2" fmla="*/ 0 w 50229"/>
                  <a:gd name="connsiteY2" fmla="*/ 16743 h 38052"/>
                  <a:gd name="connsiteX3" fmla="*/ 50229 w 50229"/>
                  <a:gd name="connsiteY3" fmla="*/ 0 h 38052"/>
                  <a:gd name="connsiteX4" fmla="*/ 47693 w 50229"/>
                  <a:gd name="connsiteY4" fmla="*/ 13699 h 38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229" h="38052">
                    <a:moveTo>
                      <a:pt x="47693" y="13699"/>
                    </a:moveTo>
                    <a:cubicBezTo>
                      <a:pt x="47693" y="13699"/>
                      <a:pt x="15729" y="24861"/>
                      <a:pt x="14206" y="38052"/>
                    </a:cubicBezTo>
                    <a:lnTo>
                      <a:pt x="0" y="16743"/>
                    </a:lnTo>
                    <a:cubicBezTo>
                      <a:pt x="0" y="16743"/>
                      <a:pt x="35516" y="13192"/>
                      <a:pt x="50229" y="0"/>
                    </a:cubicBezTo>
                    <a:lnTo>
                      <a:pt x="47693" y="13699"/>
                    </a:lnTo>
                    <a:close/>
                  </a:path>
                </a:pathLst>
              </a:custGeom>
              <a:solidFill>
                <a:srgbClr val="231C1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DADBEA7F-5869-4B6B-B607-48EB8FA7F94F}"/>
                  </a:ext>
                </a:extLst>
              </p:cNvPr>
              <p:cNvSpPr/>
              <p:nvPr/>
            </p:nvSpPr>
            <p:spPr>
              <a:xfrm>
                <a:off x="5059451" y="3932814"/>
                <a:ext cx="52258" cy="31964"/>
              </a:xfrm>
              <a:custGeom>
                <a:avLst/>
                <a:gdLst>
                  <a:gd name="connsiteX0" fmla="*/ 47692 w 52258"/>
                  <a:gd name="connsiteY0" fmla="*/ 19280 h 31964"/>
                  <a:gd name="connsiteX1" fmla="*/ 10655 w 52258"/>
                  <a:gd name="connsiteY1" fmla="*/ 0 h 31964"/>
                  <a:gd name="connsiteX2" fmla="*/ 0 w 52258"/>
                  <a:gd name="connsiteY2" fmla="*/ 22831 h 31964"/>
                  <a:gd name="connsiteX3" fmla="*/ 52259 w 52258"/>
                  <a:gd name="connsiteY3" fmla="*/ 31964 h 31964"/>
                  <a:gd name="connsiteX4" fmla="*/ 47692 w 52258"/>
                  <a:gd name="connsiteY4" fmla="*/ 19280 h 319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2258" h="31964">
                    <a:moveTo>
                      <a:pt x="47692" y="19280"/>
                    </a:moveTo>
                    <a:cubicBezTo>
                      <a:pt x="47692" y="19280"/>
                      <a:pt x="14206" y="13192"/>
                      <a:pt x="10655" y="0"/>
                    </a:cubicBezTo>
                    <a:lnTo>
                      <a:pt x="0" y="22831"/>
                    </a:lnTo>
                    <a:cubicBezTo>
                      <a:pt x="0" y="22831"/>
                      <a:pt x="35516" y="20802"/>
                      <a:pt x="52259" y="31964"/>
                    </a:cubicBezTo>
                    <a:lnTo>
                      <a:pt x="47692" y="19280"/>
                    </a:lnTo>
                    <a:close/>
                  </a:path>
                </a:pathLst>
              </a:custGeom>
              <a:solidFill>
                <a:srgbClr val="231C1E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30" name="Graphic 4">
                <a:extLst>
                  <a:ext uri="{FF2B5EF4-FFF2-40B4-BE49-F238E27FC236}">
                    <a16:creationId xmlns:a16="http://schemas.microsoft.com/office/drawing/2014/main" id="{ACA08355-B1AD-4924-8617-43A4FDF90D20}"/>
                  </a:ext>
                </a:extLst>
              </p:cNvPr>
              <p:cNvGrpSpPr/>
              <p:nvPr/>
            </p:nvGrpSpPr>
            <p:grpSpPr>
              <a:xfrm>
                <a:off x="5092161" y="3799546"/>
                <a:ext cx="373683" cy="364736"/>
                <a:chOff x="5092161" y="3799546"/>
                <a:chExt cx="373683" cy="364736"/>
              </a:xfrm>
              <a:solidFill>
                <a:schemeClr val="accent1"/>
              </a:solidFill>
            </p:grpSpPr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7BC3E4BE-8C99-4A92-80AF-8A8DF53AA58B}"/>
                    </a:ext>
                  </a:extLst>
                </p:cNvPr>
                <p:cNvSpPr/>
                <p:nvPr/>
              </p:nvSpPr>
              <p:spPr>
                <a:xfrm>
                  <a:off x="5159468" y="3859579"/>
                  <a:ext cx="306376" cy="304703"/>
                </a:xfrm>
                <a:custGeom>
                  <a:avLst/>
                  <a:gdLst>
                    <a:gd name="connsiteX0" fmla="*/ 299280 w 306376"/>
                    <a:gd name="connsiteY0" fmla="*/ 157965 h 304703"/>
                    <a:gd name="connsiteX1" fmla="*/ 241947 w 306376"/>
                    <a:gd name="connsiteY1" fmla="*/ 286328 h 304703"/>
                    <a:gd name="connsiteX2" fmla="*/ 77054 w 306376"/>
                    <a:gd name="connsiteY2" fmla="*/ 270600 h 304703"/>
                    <a:gd name="connsiteX3" fmla="*/ 44582 w 306376"/>
                    <a:gd name="connsiteY3" fmla="*/ 251320 h 304703"/>
                    <a:gd name="connsiteX4" fmla="*/ 1963 w 306376"/>
                    <a:gd name="connsiteY4" fmla="*/ 117375 h 304703"/>
                    <a:gd name="connsiteX5" fmla="*/ 157218 w 306376"/>
                    <a:gd name="connsiteY5" fmla="*/ 174 h 304703"/>
                    <a:gd name="connsiteX6" fmla="*/ 190704 w 306376"/>
                    <a:gd name="connsiteY6" fmla="*/ 5248 h 304703"/>
                    <a:gd name="connsiteX7" fmla="*/ 254124 w 306376"/>
                    <a:gd name="connsiteY7" fmla="*/ 38734 h 304703"/>
                    <a:gd name="connsiteX8" fmla="*/ 270868 w 306376"/>
                    <a:gd name="connsiteY8" fmla="*/ 77294 h 304703"/>
                    <a:gd name="connsiteX9" fmla="*/ 291670 w 306376"/>
                    <a:gd name="connsiteY9" fmla="*/ 145788 h 304703"/>
                    <a:gd name="connsiteX10" fmla="*/ 299280 w 306376"/>
                    <a:gd name="connsiteY10" fmla="*/ 157965 h 3047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06376" h="304703">
                      <a:moveTo>
                        <a:pt x="299280" y="157965"/>
                      </a:moveTo>
                      <a:cubicBezTo>
                        <a:pt x="318560" y="187392"/>
                        <a:pt x="298265" y="255886"/>
                        <a:pt x="241947" y="286328"/>
                      </a:cubicBezTo>
                      <a:cubicBezTo>
                        <a:pt x="151637" y="324888"/>
                        <a:pt x="85171" y="294446"/>
                        <a:pt x="77054" y="270600"/>
                      </a:cubicBezTo>
                      <a:cubicBezTo>
                        <a:pt x="65892" y="263497"/>
                        <a:pt x="53208" y="261467"/>
                        <a:pt x="44582" y="251320"/>
                      </a:cubicBezTo>
                      <a:cubicBezTo>
                        <a:pt x="14140" y="215297"/>
                        <a:pt x="-6662" y="165068"/>
                        <a:pt x="1963" y="117375"/>
                      </a:cubicBezTo>
                      <a:cubicBezTo>
                        <a:pt x="14140" y="47866"/>
                        <a:pt x="88723" y="-3378"/>
                        <a:pt x="157218" y="174"/>
                      </a:cubicBezTo>
                      <a:cubicBezTo>
                        <a:pt x="168379" y="681"/>
                        <a:pt x="179542" y="2711"/>
                        <a:pt x="190704" y="5248"/>
                      </a:cubicBezTo>
                      <a:cubicBezTo>
                        <a:pt x="216072" y="11336"/>
                        <a:pt x="237889" y="16410"/>
                        <a:pt x="254124" y="38734"/>
                      </a:cubicBezTo>
                      <a:cubicBezTo>
                        <a:pt x="262242" y="49388"/>
                        <a:pt x="268331" y="64102"/>
                        <a:pt x="270868" y="77294"/>
                      </a:cubicBezTo>
                      <a:cubicBezTo>
                        <a:pt x="275433" y="99618"/>
                        <a:pt x="275941" y="127523"/>
                        <a:pt x="291670" y="145788"/>
                      </a:cubicBezTo>
                      <a:cubicBezTo>
                        <a:pt x="294206" y="149847"/>
                        <a:pt x="297250" y="153906"/>
                        <a:pt x="299280" y="157965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A7F9B808-31D3-4643-BFD8-594BA03A8513}"/>
                    </a:ext>
                  </a:extLst>
                </p:cNvPr>
                <p:cNvSpPr/>
                <p:nvPr/>
              </p:nvSpPr>
              <p:spPr>
                <a:xfrm>
                  <a:off x="5092161" y="3799546"/>
                  <a:ext cx="326365" cy="316427"/>
                </a:xfrm>
                <a:custGeom>
                  <a:avLst/>
                  <a:gdLst>
                    <a:gd name="connsiteX0" fmla="*/ 121022 w 326365"/>
                    <a:gd name="connsiteY0" fmla="*/ 316427 h 316427"/>
                    <a:gd name="connsiteX1" fmla="*/ 93624 w 326365"/>
                    <a:gd name="connsiteY1" fmla="*/ 179438 h 316427"/>
                    <a:gd name="connsiteX2" fmla="*/ 94132 w 326365"/>
                    <a:gd name="connsiteY2" fmla="*/ 179946 h 316427"/>
                    <a:gd name="connsiteX3" fmla="*/ 325998 w 326365"/>
                    <a:gd name="connsiteY3" fmla="*/ 46509 h 316427"/>
                    <a:gd name="connsiteX4" fmla="*/ 279320 w 326365"/>
                    <a:gd name="connsiteY4" fmla="*/ 7441 h 316427"/>
                    <a:gd name="connsiteX5" fmla="*/ 196620 w 326365"/>
                    <a:gd name="connsiteY5" fmla="*/ 1353 h 316427"/>
                    <a:gd name="connsiteX6" fmla="*/ 148420 w 326365"/>
                    <a:gd name="connsiteY6" fmla="*/ 10993 h 316427"/>
                    <a:gd name="connsiteX7" fmla="*/ 93117 w 326365"/>
                    <a:gd name="connsiteY7" fmla="*/ 35854 h 316427"/>
                    <a:gd name="connsiteX8" fmla="*/ 18027 w 326365"/>
                    <a:gd name="connsiteY8" fmla="*/ 99275 h 316427"/>
                    <a:gd name="connsiteX9" fmla="*/ 1791 w 326365"/>
                    <a:gd name="connsiteY9" fmla="*/ 140371 h 316427"/>
                    <a:gd name="connsiteX10" fmla="*/ 2806 w 326365"/>
                    <a:gd name="connsiteY10" fmla="*/ 183497 h 316427"/>
                    <a:gd name="connsiteX11" fmla="*/ 106308 w 326365"/>
                    <a:gd name="connsiteY11" fmla="*/ 305773 h 31642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26365" h="316427">
                      <a:moveTo>
                        <a:pt x="121022" y="316427"/>
                      </a:moveTo>
                      <a:cubicBezTo>
                        <a:pt x="86014" y="248948"/>
                        <a:pt x="132692" y="223579"/>
                        <a:pt x="93624" y="179438"/>
                      </a:cubicBezTo>
                      <a:lnTo>
                        <a:pt x="94132" y="179946"/>
                      </a:lnTo>
                      <a:cubicBezTo>
                        <a:pt x="191546" y="81517"/>
                        <a:pt x="313314" y="112466"/>
                        <a:pt x="325998" y="46509"/>
                      </a:cubicBezTo>
                      <a:cubicBezTo>
                        <a:pt x="330057" y="24692"/>
                        <a:pt x="299615" y="13530"/>
                        <a:pt x="279320" y="7441"/>
                      </a:cubicBezTo>
                      <a:cubicBezTo>
                        <a:pt x="252430" y="-676"/>
                        <a:pt x="224018" y="-1184"/>
                        <a:pt x="196620" y="1353"/>
                      </a:cubicBezTo>
                      <a:cubicBezTo>
                        <a:pt x="180384" y="2875"/>
                        <a:pt x="164148" y="6427"/>
                        <a:pt x="148420" y="10993"/>
                      </a:cubicBezTo>
                      <a:cubicBezTo>
                        <a:pt x="129647" y="17081"/>
                        <a:pt x="110368" y="25707"/>
                        <a:pt x="93117" y="35854"/>
                      </a:cubicBezTo>
                      <a:cubicBezTo>
                        <a:pt x="64705" y="52090"/>
                        <a:pt x="36292" y="71877"/>
                        <a:pt x="18027" y="99275"/>
                      </a:cubicBezTo>
                      <a:cubicBezTo>
                        <a:pt x="9909" y="111451"/>
                        <a:pt x="3821" y="125658"/>
                        <a:pt x="1791" y="140371"/>
                      </a:cubicBezTo>
                      <a:cubicBezTo>
                        <a:pt x="269" y="152041"/>
                        <a:pt x="-1760" y="172335"/>
                        <a:pt x="2806" y="183497"/>
                      </a:cubicBezTo>
                      <a:cubicBezTo>
                        <a:pt x="35277" y="258080"/>
                        <a:pt x="87536" y="289029"/>
                        <a:pt x="106308" y="305773"/>
                      </a:cubicBezTo>
                    </a:path>
                  </a:pathLst>
                </a:custGeom>
                <a:solidFill>
                  <a:srgbClr val="0000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D16D6D0A-77C1-4920-B0E2-B2468526906B}"/>
                    </a:ext>
                  </a:extLst>
                </p:cNvPr>
                <p:cNvSpPr/>
                <p:nvPr/>
              </p:nvSpPr>
              <p:spPr>
                <a:xfrm>
                  <a:off x="5153850" y="4078568"/>
                  <a:ext cx="98408" cy="72204"/>
                </a:xfrm>
                <a:custGeom>
                  <a:avLst/>
                  <a:gdLst>
                    <a:gd name="connsiteX0" fmla="*/ 59333 w 98408"/>
                    <a:gd name="connsiteY0" fmla="*/ 2396 h 72204"/>
                    <a:gd name="connsiteX1" fmla="*/ 96878 w 98408"/>
                    <a:gd name="connsiteY1" fmla="*/ 52626 h 72204"/>
                    <a:gd name="connsiteX2" fmla="*/ 6567 w 98408"/>
                    <a:gd name="connsiteY2" fmla="*/ 55670 h 72204"/>
                    <a:gd name="connsiteX3" fmla="*/ 986 w 98408"/>
                    <a:gd name="connsiteY3" fmla="*/ 26750 h 72204"/>
                    <a:gd name="connsiteX4" fmla="*/ 59333 w 98408"/>
                    <a:gd name="connsiteY4" fmla="*/ 2396 h 722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98408" h="72204">
                      <a:moveTo>
                        <a:pt x="59333" y="2396"/>
                      </a:moveTo>
                      <a:cubicBezTo>
                        <a:pt x="79120" y="7977"/>
                        <a:pt x="104996" y="29287"/>
                        <a:pt x="96878" y="52626"/>
                      </a:cubicBezTo>
                      <a:cubicBezTo>
                        <a:pt x="89775" y="72413"/>
                        <a:pt x="32442" y="83067"/>
                        <a:pt x="6567" y="55670"/>
                      </a:cubicBezTo>
                      <a:cubicBezTo>
                        <a:pt x="986" y="47044"/>
                        <a:pt x="-1551" y="36897"/>
                        <a:pt x="986" y="26750"/>
                      </a:cubicBezTo>
                      <a:cubicBezTo>
                        <a:pt x="7074" y="5948"/>
                        <a:pt x="32950" y="-5214"/>
                        <a:pt x="59333" y="2396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34" name="Graphic 4">
                  <a:extLst>
                    <a:ext uri="{FF2B5EF4-FFF2-40B4-BE49-F238E27FC236}">
                      <a16:creationId xmlns:a16="http://schemas.microsoft.com/office/drawing/2014/main" id="{6E43E22B-4896-4E0B-81DF-18146A2B0CBD}"/>
                    </a:ext>
                  </a:extLst>
                </p:cNvPr>
                <p:cNvGrpSpPr/>
                <p:nvPr/>
              </p:nvGrpSpPr>
              <p:grpSpPr>
                <a:xfrm>
                  <a:off x="5277813" y="4030720"/>
                  <a:ext cx="28973" cy="28167"/>
                  <a:chOff x="5277813" y="4030720"/>
                  <a:chExt cx="28973" cy="28167"/>
                </a:xfrm>
                <a:solidFill>
                  <a:schemeClr val="accent1"/>
                </a:solidFill>
              </p:grpSpPr>
              <p:sp>
                <p:nvSpPr>
                  <p:cNvPr id="49" name="Freeform: Shape 48">
                    <a:extLst>
                      <a:ext uri="{FF2B5EF4-FFF2-40B4-BE49-F238E27FC236}">
                        <a16:creationId xmlns:a16="http://schemas.microsoft.com/office/drawing/2014/main" id="{5682C5F1-576C-464F-942E-E0A9FE64EB49}"/>
                      </a:ext>
                    </a:extLst>
                  </p:cNvPr>
                  <p:cNvSpPr/>
                  <p:nvPr/>
                </p:nvSpPr>
                <p:spPr>
                  <a:xfrm>
                    <a:off x="5278386" y="4030720"/>
                    <a:ext cx="28400" cy="28167"/>
                  </a:xfrm>
                  <a:custGeom>
                    <a:avLst/>
                    <a:gdLst>
                      <a:gd name="connsiteX0" fmla="*/ 27646 w 28400"/>
                      <a:gd name="connsiteY0" fmla="*/ 9655 h 28167"/>
                      <a:gd name="connsiteX1" fmla="*/ 18513 w 28400"/>
                      <a:gd name="connsiteY1" fmla="*/ 27413 h 28167"/>
                      <a:gd name="connsiteX2" fmla="*/ 755 w 28400"/>
                      <a:gd name="connsiteY2" fmla="*/ 18280 h 28167"/>
                      <a:gd name="connsiteX3" fmla="*/ 9888 w 28400"/>
                      <a:gd name="connsiteY3" fmla="*/ 522 h 28167"/>
                      <a:gd name="connsiteX4" fmla="*/ 27646 w 28400"/>
                      <a:gd name="connsiteY4" fmla="*/ 9655 h 281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400" h="28167">
                        <a:moveTo>
                          <a:pt x="27646" y="9655"/>
                        </a:moveTo>
                        <a:cubicBezTo>
                          <a:pt x="30182" y="17265"/>
                          <a:pt x="26123" y="25383"/>
                          <a:pt x="18513" y="27413"/>
                        </a:cubicBezTo>
                        <a:cubicBezTo>
                          <a:pt x="10902" y="29950"/>
                          <a:pt x="2785" y="25891"/>
                          <a:pt x="755" y="18280"/>
                        </a:cubicBezTo>
                        <a:cubicBezTo>
                          <a:pt x="-1782" y="10670"/>
                          <a:pt x="2277" y="2552"/>
                          <a:pt x="9888" y="522"/>
                        </a:cubicBezTo>
                        <a:cubicBezTo>
                          <a:pt x="16990" y="-1507"/>
                          <a:pt x="25109" y="2552"/>
                          <a:pt x="27646" y="9655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0" name="Freeform: Shape 49">
                    <a:extLst>
                      <a:ext uri="{FF2B5EF4-FFF2-40B4-BE49-F238E27FC236}">
                        <a16:creationId xmlns:a16="http://schemas.microsoft.com/office/drawing/2014/main" id="{6DEFAB32-E27B-4E5A-857F-09A07D2AAC98}"/>
                      </a:ext>
                    </a:extLst>
                  </p:cNvPr>
                  <p:cNvSpPr/>
                  <p:nvPr/>
                </p:nvSpPr>
                <p:spPr>
                  <a:xfrm>
                    <a:off x="5277813" y="4040616"/>
                    <a:ext cx="11280" cy="11234"/>
                  </a:xfrm>
                  <a:custGeom>
                    <a:avLst/>
                    <a:gdLst>
                      <a:gd name="connsiteX0" fmla="*/ 10968 w 11280"/>
                      <a:gd name="connsiteY0" fmla="*/ 3818 h 11234"/>
                      <a:gd name="connsiteX1" fmla="*/ 7416 w 11280"/>
                      <a:gd name="connsiteY1" fmla="*/ 10922 h 11234"/>
                      <a:gd name="connsiteX2" fmla="*/ 313 w 11280"/>
                      <a:gd name="connsiteY2" fmla="*/ 7370 h 11234"/>
                      <a:gd name="connsiteX3" fmla="*/ 3865 w 11280"/>
                      <a:gd name="connsiteY3" fmla="*/ 267 h 11234"/>
                      <a:gd name="connsiteX4" fmla="*/ 10968 w 11280"/>
                      <a:gd name="connsiteY4" fmla="*/ 3818 h 1123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80" h="11234">
                        <a:moveTo>
                          <a:pt x="10968" y="3818"/>
                        </a:moveTo>
                        <a:cubicBezTo>
                          <a:pt x="11982" y="6863"/>
                          <a:pt x="10461" y="9907"/>
                          <a:pt x="7416" y="10922"/>
                        </a:cubicBezTo>
                        <a:cubicBezTo>
                          <a:pt x="4372" y="11936"/>
                          <a:pt x="1328" y="10414"/>
                          <a:pt x="313" y="7370"/>
                        </a:cubicBezTo>
                        <a:cubicBezTo>
                          <a:pt x="-702" y="4326"/>
                          <a:pt x="820" y="1282"/>
                          <a:pt x="3865" y="267"/>
                        </a:cubicBezTo>
                        <a:cubicBezTo>
                          <a:pt x="6909" y="-748"/>
                          <a:pt x="9953" y="1282"/>
                          <a:pt x="10968" y="3818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35" name="Graphic 4">
                  <a:extLst>
                    <a:ext uri="{FF2B5EF4-FFF2-40B4-BE49-F238E27FC236}">
                      <a16:creationId xmlns:a16="http://schemas.microsoft.com/office/drawing/2014/main" id="{93061B1D-F13F-4160-A5EB-73CC8CE119C8}"/>
                    </a:ext>
                  </a:extLst>
                </p:cNvPr>
                <p:cNvGrpSpPr/>
                <p:nvPr/>
              </p:nvGrpSpPr>
              <p:grpSpPr>
                <a:xfrm>
                  <a:off x="5381888" y="3982288"/>
                  <a:ext cx="28400" cy="28400"/>
                  <a:chOff x="5381888" y="3982288"/>
                  <a:chExt cx="28400" cy="28400"/>
                </a:xfrm>
                <a:solidFill>
                  <a:schemeClr val="accent1"/>
                </a:solidFill>
              </p:grpSpPr>
              <p:sp>
                <p:nvSpPr>
                  <p:cNvPr id="47" name="Freeform: Shape 46">
                    <a:extLst>
                      <a:ext uri="{FF2B5EF4-FFF2-40B4-BE49-F238E27FC236}">
                        <a16:creationId xmlns:a16="http://schemas.microsoft.com/office/drawing/2014/main" id="{1179DE2D-2C2D-4F52-82AF-EAEC96F74C33}"/>
                      </a:ext>
                    </a:extLst>
                  </p:cNvPr>
                  <p:cNvSpPr/>
                  <p:nvPr/>
                </p:nvSpPr>
                <p:spPr>
                  <a:xfrm>
                    <a:off x="5381888" y="3982288"/>
                    <a:ext cx="28400" cy="28400"/>
                  </a:xfrm>
                  <a:custGeom>
                    <a:avLst/>
                    <a:gdLst>
                      <a:gd name="connsiteX0" fmla="*/ 27645 w 28400"/>
                      <a:gd name="connsiteY0" fmla="*/ 9888 h 28400"/>
                      <a:gd name="connsiteX1" fmla="*/ 18513 w 28400"/>
                      <a:gd name="connsiteY1" fmla="*/ 27645 h 28400"/>
                      <a:gd name="connsiteX2" fmla="*/ 755 w 28400"/>
                      <a:gd name="connsiteY2" fmla="*/ 18513 h 28400"/>
                      <a:gd name="connsiteX3" fmla="*/ 9887 w 28400"/>
                      <a:gd name="connsiteY3" fmla="*/ 755 h 28400"/>
                      <a:gd name="connsiteX4" fmla="*/ 27645 w 28400"/>
                      <a:gd name="connsiteY4" fmla="*/ 9888 h 28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8400" h="28400">
                        <a:moveTo>
                          <a:pt x="27645" y="9888"/>
                        </a:moveTo>
                        <a:cubicBezTo>
                          <a:pt x="30182" y="17498"/>
                          <a:pt x="26123" y="25616"/>
                          <a:pt x="18513" y="27645"/>
                        </a:cubicBezTo>
                        <a:cubicBezTo>
                          <a:pt x="10902" y="30182"/>
                          <a:pt x="2785" y="26123"/>
                          <a:pt x="755" y="18513"/>
                        </a:cubicBezTo>
                        <a:cubicBezTo>
                          <a:pt x="-1782" y="10902"/>
                          <a:pt x="2277" y="2784"/>
                          <a:pt x="9887" y="755"/>
                        </a:cubicBezTo>
                        <a:cubicBezTo>
                          <a:pt x="16991" y="-1782"/>
                          <a:pt x="25108" y="2277"/>
                          <a:pt x="27645" y="9888"/>
                        </a:cubicBezTo>
                        <a:close/>
                      </a:path>
                    </a:pathLst>
                  </a:custGeom>
                  <a:solidFill>
                    <a:srgbClr val="000000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48" name="Freeform: Shape 47">
                    <a:extLst>
                      <a:ext uri="{FF2B5EF4-FFF2-40B4-BE49-F238E27FC236}">
                        <a16:creationId xmlns:a16="http://schemas.microsoft.com/office/drawing/2014/main" id="{B35F13EA-5324-4F2B-AF1A-8217F708B841}"/>
                      </a:ext>
                    </a:extLst>
                  </p:cNvPr>
                  <p:cNvSpPr/>
                  <p:nvPr/>
                </p:nvSpPr>
                <p:spPr>
                  <a:xfrm>
                    <a:off x="5382330" y="3993892"/>
                    <a:ext cx="11280" cy="11280"/>
                  </a:xfrm>
                  <a:custGeom>
                    <a:avLst/>
                    <a:gdLst>
                      <a:gd name="connsiteX0" fmla="*/ 10968 w 11280"/>
                      <a:gd name="connsiteY0" fmla="*/ 3865 h 11280"/>
                      <a:gd name="connsiteX1" fmla="*/ 7416 w 11280"/>
                      <a:gd name="connsiteY1" fmla="*/ 10968 h 11280"/>
                      <a:gd name="connsiteX2" fmla="*/ 313 w 11280"/>
                      <a:gd name="connsiteY2" fmla="*/ 7416 h 11280"/>
                      <a:gd name="connsiteX3" fmla="*/ 3865 w 11280"/>
                      <a:gd name="connsiteY3" fmla="*/ 313 h 11280"/>
                      <a:gd name="connsiteX4" fmla="*/ 10968 w 11280"/>
                      <a:gd name="connsiteY4" fmla="*/ 3865 h 112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1280" h="11280">
                        <a:moveTo>
                          <a:pt x="10968" y="3865"/>
                        </a:moveTo>
                        <a:cubicBezTo>
                          <a:pt x="11982" y="6909"/>
                          <a:pt x="10461" y="9953"/>
                          <a:pt x="7416" y="10968"/>
                        </a:cubicBezTo>
                        <a:cubicBezTo>
                          <a:pt x="4372" y="11983"/>
                          <a:pt x="1328" y="10460"/>
                          <a:pt x="313" y="7416"/>
                        </a:cubicBezTo>
                        <a:cubicBezTo>
                          <a:pt x="-702" y="4372"/>
                          <a:pt x="820" y="1328"/>
                          <a:pt x="3865" y="313"/>
                        </a:cubicBezTo>
                        <a:cubicBezTo>
                          <a:pt x="6909" y="-702"/>
                          <a:pt x="9953" y="820"/>
                          <a:pt x="10968" y="3865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5074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pPr marL="0" marR="0" lvl="0" indent="0" algn="l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36" name="Freeform: Shape 35">
                  <a:extLst>
                    <a:ext uri="{FF2B5EF4-FFF2-40B4-BE49-F238E27FC236}">
                      <a16:creationId xmlns:a16="http://schemas.microsoft.com/office/drawing/2014/main" id="{6C303DA5-5E5E-4C4B-BC17-F12B4825A1F1}"/>
                    </a:ext>
                  </a:extLst>
                </p:cNvPr>
                <p:cNvSpPr/>
                <p:nvPr/>
              </p:nvSpPr>
              <p:spPr>
                <a:xfrm>
                  <a:off x="5243625" y="3993807"/>
                  <a:ext cx="44648" cy="36421"/>
                </a:xfrm>
                <a:custGeom>
                  <a:avLst/>
                  <a:gdLst>
                    <a:gd name="connsiteX0" fmla="*/ 0 w 44648"/>
                    <a:gd name="connsiteY0" fmla="*/ 36421 h 36421"/>
                    <a:gd name="connsiteX1" fmla="*/ 44648 w 44648"/>
                    <a:gd name="connsiteY1" fmla="*/ 10545 h 36421"/>
                    <a:gd name="connsiteX2" fmla="*/ 33486 w 44648"/>
                    <a:gd name="connsiteY2" fmla="*/ 398 h 36421"/>
                    <a:gd name="connsiteX3" fmla="*/ 0 w 44648"/>
                    <a:gd name="connsiteY3" fmla="*/ 36421 h 364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4648" h="36421">
                      <a:moveTo>
                        <a:pt x="0" y="36421"/>
                      </a:moveTo>
                      <a:cubicBezTo>
                        <a:pt x="2537" y="27796"/>
                        <a:pt x="32472" y="10545"/>
                        <a:pt x="44648" y="10545"/>
                      </a:cubicBezTo>
                      <a:cubicBezTo>
                        <a:pt x="43633" y="4457"/>
                        <a:pt x="37038" y="-1631"/>
                        <a:pt x="33486" y="398"/>
                      </a:cubicBezTo>
                      <a:cubicBezTo>
                        <a:pt x="20295" y="6994"/>
                        <a:pt x="5581" y="19678"/>
                        <a:pt x="0" y="36421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7" name="Freeform: Shape 36">
                  <a:extLst>
                    <a:ext uri="{FF2B5EF4-FFF2-40B4-BE49-F238E27FC236}">
                      <a16:creationId xmlns:a16="http://schemas.microsoft.com/office/drawing/2014/main" id="{061ACB9B-B205-4C05-BE23-5619EBC23E0F}"/>
                    </a:ext>
                  </a:extLst>
                </p:cNvPr>
                <p:cNvSpPr/>
                <p:nvPr/>
              </p:nvSpPr>
              <p:spPr>
                <a:xfrm>
                  <a:off x="5335458" y="4066251"/>
                  <a:ext cx="76612" cy="48907"/>
                </a:xfrm>
                <a:custGeom>
                  <a:avLst/>
                  <a:gdLst>
                    <a:gd name="connsiteX0" fmla="*/ 73061 w 76612"/>
                    <a:gd name="connsiteY0" fmla="*/ 0 h 48907"/>
                    <a:gd name="connsiteX1" fmla="*/ 0 w 76612"/>
                    <a:gd name="connsiteY1" fmla="*/ 37038 h 48907"/>
                    <a:gd name="connsiteX2" fmla="*/ 76612 w 76612"/>
                    <a:gd name="connsiteY2" fmla="*/ 29935 h 48907"/>
                    <a:gd name="connsiteX3" fmla="*/ 73061 w 76612"/>
                    <a:gd name="connsiteY3" fmla="*/ 0 h 489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6612" h="48907">
                      <a:moveTo>
                        <a:pt x="73061" y="0"/>
                      </a:moveTo>
                      <a:cubicBezTo>
                        <a:pt x="73061" y="0"/>
                        <a:pt x="33486" y="35516"/>
                        <a:pt x="0" y="37038"/>
                      </a:cubicBezTo>
                      <a:cubicBezTo>
                        <a:pt x="0" y="37038"/>
                        <a:pt x="27905" y="67987"/>
                        <a:pt x="76612" y="29935"/>
                      </a:cubicBezTo>
                      <a:cubicBezTo>
                        <a:pt x="76612" y="29935"/>
                        <a:pt x="60884" y="17250"/>
                        <a:pt x="7306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8" name="Freeform: Shape 37">
                  <a:extLst>
                    <a:ext uri="{FF2B5EF4-FFF2-40B4-BE49-F238E27FC236}">
                      <a16:creationId xmlns:a16="http://schemas.microsoft.com/office/drawing/2014/main" id="{CD16A077-E4B3-4780-9A29-555BB15E0E8E}"/>
                    </a:ext>
                  </a:extLst>
                </p:cNvPr>
                <p:cNvSpPr/>
                <p:nvPr/>
              </p:nvSpPr>
              <p:spPr>
                <a:xfrm>
                  <a:off x="5335458" y="4096186"/>
                  <a:ext cx="35008" cy="18477"/>
                </a:xfrm>
                <a:custGeom>
                  <a:avLst/>
                  <a:gdLst>
                    <a:gd name="connsiteX0" fmla="*/ 27398 w 35008"/>
                    <a:gd name="connsiteY0" fmla="*/ 0 h 18477"/>
                    <a:gd name="connsiteX1" fmla="*/ 0 w 35008"/>
                    <a:gd name="connsiteY1" fmla="*/ 7103 h 18477"/>
                    <a:gd name="connsiteX2" fmla="*/ 35008 w 35008"/>
                    <a:gd name="connsiteY2" fmla="*/ 18265 h 18477"/>
                    <a:gd name="connsiteX3" fmla="*/ 17251 w 35008"/>
                    <a:gd name="connsiteY3" fmla="*/ 10147 h 18477"/>
                    <a:gd name="connsiteX4" fmla="*/ 27398 w 35008"/>
                    <a:gd name="connsiteY4" fmla="*/ 0 h 184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008" h="18477">
                      <a:moveTo>
                        <a:pt x="27398" y="0"/>
                      </a:moveTo>
                      <a:cubicBezTo>
                        <a:pt x="18265" y="4059"/>
                        <a:pt x="9133" y="6596"/>
                        <a:pt x="0" y="7103"/>
                      </a:cubicBezTo>
                      <a:cubicBezTo>
                        <a:pt x="0" y="7103"/>
                        <a:pt x="13191" y="20295"/>
                        <a:pt x="35008" y="18265"/>
                      </a:cubicBezTo>
                      <a:cubicBezTo>
                        <a:pt x="26891" y="18265"/>
                        <a:pt x="21310" y="14714"/>
                        <a:pt x="17251" y="10147"/>
                      </a:cubicBezTo>
                      <a:cubicBezTo>
                        <a:pt x="21817" y="4566"/>
                        <a:pt x="24861" y="507"/>
                        <a:pt x="27398" y="0"/>
                      </a:cubicBezTo>
                      <a:close/>
                    </a:path>
                  </a:pathLst>
                </a:custGeom>
                <a:solidFill>
                  <a:srgbClr val="BCBCBC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39" name="Freeform: Shape 38">
                  <a:extLst>
                    <a:ext uri="{FF2B5EF4-FFF2-40B4-BE49-F238E27FC236}">
                      <a16:creationId xmlns:a16="http://schemas.microsoft.com/office/drawing/2014/main" id="{08228AC8-7ABD-465B-BBB2-23C2D58DD82A}"/>
                    </a:ext>
                  </a:extLst>
                </p:cNvPr>
                <p:cNvSpPr/>
                <p:nvPr/>
              </p:nvSpPr>
              <p:spPr>
                <a:xfrm>
                  <a:off x="5369959" y="3965793"/>
                  <a:ext cx="21309" cy="81178"/>
                </a:xfrm>
                <a:custGeom>
                  <a:avLst/>
                  <a:gdLst>
                    <a:gd name="connsiteX0" fmla="*/ 0 w 21309"/>
                    <a:gd name="connsiteY0" fmla="*/ 0 h 81178"/>
                    <a:gd name="connsiteX1" fmla="*/ 21309 w 21309"/>
                    <a:gd name="connsiteY1" fmla="*/ 81179 h 811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21309" h="81178">
                      <a:moveTo>
                        <a:pt x="0" y="0"/>
                      </a:moveTo>
                      <a:cubicBezTo>
                        <a:pt x="8118" y="26383"/>
                        <a:pt x="-10147" y="64436"/>
                        <a:pt x="21309" y="81179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Freeform: Shape 39">
                  <a:extLst>
                    <a:ext uri="{FF2B5EF4-FFF2-40B4-BE49-F238E27FC236}">
                      <a16:creationId xmlns:a16="http://schemas.microsoft.com/office/drawing/2014/main" id="{AACBDB22-935E-461A-BEDA-2F97FB192EA8}"/>
                    </a:ext>
                  </a:extLst>
                </p:cNvPr>
                <p:cNvSpPr/>
                <p:nvPr/>
              </p:nvSpPr>
              <p:spPr>
                <a:xfrm>
                  <a:off x="5361841" y="4043713"/>
                  <a:ext cx="32633" cy="25174"/>
                </a:xfrm>
                <a:custGeom>
                  <a:avLst/>
                  <a:gdLst>
                    <a:gd name="connsiteX0" fmla="*/ 31456 w 32633"/>
                    <a:gd name="connsiteY0" fmla="*/ 2751 h 25174"/>
                    <a:gd name="connsiteX1" fmla="*/ 0 w 32633"/>
                    <a:gd name="connsiteY1" fmla="*/ 18987 h 25174"/>
                    <a:gd name="connsiteX2" fmla="*/ 31456 w 32633"/>
                    <a:gd name="connsiteY2" fmla="*/ 2751 h 251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2633" h="25174">
                      <a:moveTo>
                        <a:pt x="31456" y="2751"/>
                      </a:moveTo>
                      <a:cubicBezTo>
                        <a:pt x="38560" y="22031"/>
                        <a:pt x="11669" y="32686"/>
                        <a:pt x="0" y="18987"/>
                      </a:cubicBezTo>
                      <a:cubicBezTo>
                        <a:pt x="4059" y="9347"/>
                        <a:pt x="16235" y="-6381"/>
                        <a:pt x="31456" y="2751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Freeform: Shape 40">
                  <a:extLst>
                    <a:ext uri="{FF2B5EF4-FFF2-40B4-BE49-F238E27FC236}">
                      <a16:creationId xmlns:a16="http://schemas.microsoft.com/office/drawing/2014/main" id="{520F394C-DEC6-4F00-AE3C-47834189988A}"/>
                    </a:ext>
                  </a:extLst>
                </p:cNvPr>
                <p:cNvSpPr/>
                <p:nvPr/>
              </p:nvSpPr>
              <p:spPr>
                <a:xfrm>
                  <a:off x="5366341" y="3952213"/>
                  <a:ext cx="51818" cy="19160"/>
                </a:xfrm>
                <a:custGeom>
                  <a:avLst/>
                  <a:gdLst>
                    <a:gd name="connsiteX0" fmla="*/ 51818 w 51818"/>
                    <a:gd name="connsiteY0" fmla="*/ 5969 h 19160"/>
                    <a:gd name="connsiteX1" fmla="*/ 2603 w 51818"/>
                    <a:gd name="connsiteY1" fmla="*/ 19160 h 19160"/>
                    <a:gd name="connsiteX2" fmla="*/ 3111 w 51818"/>
                    <a:gd name="connsiteY2" fmla="*/ 3939 h 19160"/>
                    <a:gd name="connsiteX3" fmla="*/ 51818 w 51818"/>
                    <a:gd name="connsiteY3" fmla="*/ 5969 h 191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1818" h="19160">
                      <a:moveTo>
                        <a:pt x="51818" y="5969"/>
                      </a:moveTo>
                      <a:cubicBezTo>
                        <a:pt x="44208" y="1910"/>
                        <a:pt x="11229" y="10028"/>
                        <a:pt x="2603" y="19160"/>
                      </a:cubicBezTo>
                      <a:cubicBezTo>
                        <a:pt x="-948" y="14087"/>
                        <a:pt x="-948" y="4954"/>
                        <a:pt x="3111" y="3939"/>
                      </a:cubicBezTo>
                      <a:cubicBezTo>
                        <a:pt x="17317" y="-1134"/>
                        <a:pt x="36090" y="-2149"/>
                        <a:pt x="51818" y="5969"/>
                      </a:cubicBezTo>
                      <a:close/>
                    </a:path>
                  </a:pathLst>
                </a:custGeom>
                <a:solidFill>
                  <a:srgbClr val="231C1E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: Shape 41">
                  <a:extLst>
                    <a:ext uri="{FF2B5EF4-FFF2-40B4-BE49-F238E27FC236}">
                      <a16:creationId xmlns:a16="http://schemas.microsoft.com/office/drawing/2014/main" id="{06DDDE1B-06BF-4740-9F34-987CECDEFE79}"/>
                    </a:ext>
                  </a:extLst>
                </p:cNvPr>
                <p:cNvSpPr/>
                <p:nvPr/>
              </p:nvSpPr>
              <p:spPr>
                <a:xfrm>
                  <a:off x="5332414" y="4066251"/>
                  <a:ext cx="76104" cy="38052"/>
                </a:xfrm>
                <a:custGeom>
                  <a:avLst/>
                  <a:gdLst>
                    <a:gd name="connsiteX0" fmla="*/ 76105 w 76104"/>
                    <a:gd name="connsiteY0" fmla="*/ 0 h 38052"/>
                    <a:gd name="connsiteX1" fmla="*/ 0 w 76104"/>
                    <a:gd name="connsiteY1" fmla="*/ 38052 h 380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76104" h="38052">
                      <a:moveTo>
                        <a:pt x="76105" y="0"/>
                      </a:moveTo>
                      <a:cubicBezTo>
                        <a:pt x="76105" y="0"/>
                        <a:pt x="37038" y="33486"/>
                        <a:pt x="0" y="38052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: Shape 42">
                  <a:extLst>
                    <a:ext uri="{FF2B5EF4-FFF2-40B4-BE49-F238E27FC236}">
                      <a16:creationId xmlns:a16="http://schemas.microsoft.com/office/drawing/2014/main" id="{9C53D99B-8BF9-416C-8D3A-53E716F301C5}"/>
                    </a:ext>
                  </a:extLst>
                </p:cNvPr>
                <p:cNvSpPr/>
                <p:nvPr/>
              </p:nvSpPr>
              <p:spPr>
                <a:xfrm>
                  <a:off x="5333936" y="4096186"/>
                  <a:ext cx="80163" cy="18474"/>
                </a:xfrm>
                <a:custGeom>
                  <a:avLst/>
                  <a:gdLst>
                    <a:gd name="connsiteX0" fmla="*/ 0 w 80163"/>
                    <a:gd name="connsiteY0" fmla="*/ 6596 h 18474"/>
                    <a:gd name="connsiteX1" fmla="*/ 80163 w 80163"/>
                    <a:gd name="connsiteY1" fmla="*/ 0 h 184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80163" h="18474">
                      <a:moveTo>
                        <a:pt x="0" y="6596"/>
                      </a:moveTo>
                      <a:cubicBezTo>
                        <a:pt x="1014" y="8625"/>
                        <a:pt x="37545" y="36023"/>
                        <a:pt x="80163" y="0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: Shape 43">
                  <a:extLst>
                    <a:ext uri="{FF2B5EF4-FFF2-40B4-BE49-F238E27FC236}">
                      <a16:creationId xmlns:a16="http://schemas.microsoft.com/office/drawing/2014/main" id="{075D7649-9B78-4BFE-A8A2-B1B5F2E5DAEF}"/>
                    </a:ext>
                  </a:extLst>
                </p:cNvPr>
                <p:cNvSpPr/>
                <p:nvPr/>
              </p:nvSpPr>
              <p:spPr>
                <a:xfrm>
                  <a:off x="5174116" y="4107222"/>
                  <a:ext cx="57332" cy="16361"/>
                </a:xfrm>
                <a:custGeom>
                  <a:avLst/>
                  <a:gdLst>
                    <a:gd name="connsiteX0" fmla="*/ 0 w 57332"/>
                    <a:gd name="connsiteY0" fmla="*/ 4692 h 16361"/>
                    <a:gd name="connsiteX1" fmla="*/ 57332 w 57332"/>
                    <a:gd name="connsiteY1" fmla="*/ 16361 h 1636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7332" h="16361">
                      <a:moveTo>
                        <a:pt x="0" y="4692"/>
                      </a:moveTo>
                      <a:cubicBezTo>
                        <a:pt x="21817" y="-3426"/>
                        <a:pt x="41604" y="-1904"/>
                        <a:pt x="57332" y="16361"/>
                      </a:cubicBezTo>
                    </a:path>
                  </a:pathLst>
                </a:custGeom>
                <a:noFill/>
                <a:ln w="2502" cap="rnd">
                  <a:solidFill>
                    <a:srgbClr val="CE7352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Freeform: Shape 44">
                  <a:extLst>
                    <a:ext uri="{FF2B5EF4-FFF2-40B4-BE49-F238E27FC236}">
                      <a16:creationId xmlns:a16="http://schemas.microsoft.com/office/drawing/2014/main" id="{977E45A8-48A9-433E-9C56-D7804782FEBC}"/>
                    </a:ext>
                  </a:extLst>
                </p:cNvPr>
                <p:cNvSpPr/>
                <p:nvPr/>
              </p:nvSpPr>
              <p:spPr>
                <a:xfrm>
                  <a:off x="5189844" y="4111407"/>
                  <a:ext cx="25875" cy="16902"/>
                </a:xfrm>
                <a:custGeom>
                  <a:avLst/>
                  <a:gdLst>
                    <a:gd name="connsiteX0" fmla="*/ 25876 w 25875"/>
                    <a:gd name="connsiteY0" fmla="*/ 0 h 16902"/>
                    <a:gd name="connsiteX1" fmla="*/ 19280 w 25875"/>
                    <a:gd name="connsiteY1" fmla="*/ 1522 h 16902"/>
                    <a:gd name="connsiteX2" fmla="*/ 24353 w 25875"/>
                    <a:gd name="connsiteY2" fmla="*/ 10655 h 16902"/>
                    <a:gd name="connsiteX3" fmla="*/ 0 w 25875"/>
                    <a:gd name="connsiteY3" fmla="*/ 15728 h 169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5875" h="16902">
                      <a:moveTo>
                        <a:pt x="25876" y="0"/>
                      </a:moveTo>
                      <a:cubicBezTo>
                        <a:pt x="23846" y="0"/>
                        <a:pt x="21309" y="1015"/>
                        <a:pt x="19280" y="1522"/>
                      </a:cubicBezTo>
                      <a:cubicBezTo>
                        <a:pt x="20295" y="4059"/>
                        <a:pt x="21309" y="8118"/>
                        <a:pt x="24353" y="10655"/>
                      </a:cubicBezTo>
                      <a:cubicBezTo>
                        <a:pt x="18772" y="16743"/>
                        <a:pt x="8118" y="18265"/>
                        <a:pt x="0" y="15728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6" name="Freeform: Shape 45">
                  <a:extLst>
                    <a:ext uri="{FF2B5EF4-FFF2-40B4-BE49-F238E27FC236}">
                      <a16:creationId xmlns:a16="http://schemas.microsoft.com/office/drawing/2014/main" id="{154A100B-518C-4DE6-846C-A36FE4592B0F}"/>
                    </a:ext>
                  </a:extLst>
                </p:cNvPr>
                <p:cNvSpPr/>
                <p:nvPr/>
              </p:nvSpPr>
              <p:spPr>
                <a:xfrm>
                  <a:off x="5331683" y="4092634"/>
                  <a:ext cx="5804" cy="20802"/>
                </a:xfrm>
                <a:custGeom>
                  <a:avLst/>
                  <a:gdLst>
                    <a:gd name="connsiteX0" fmla="*/ 5805 w 5804"/>
                    <a:gd name="connsiteY0" fmla="*/ 0 h 20802"/>
                    <a:gd name="connsiteX1" fmla="*/ 224 w 5804"/>
                    <a:gd name="connsiteY1" fmla="*/ 20802 h 208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5804" h="20802">
                      <a:moveTo>
                        <a:pt x="5805" y="0"/>
                      </a:moveTo>
                      <a:cubicBezTo>
                        <a:pt x="1746" y="6088"/>
                        <a:pt x="-791" y="13699"/>
                        <a:pt x="224" y="20802"/>
                      </a:cubicBezTo>
                    </a:path>
                  </a:pathLst>
                </a:custGeom>
                <a:noFill/>
                <a:ln w="2502" cap="flat">
                  <a:solidFill>
                    <a:srgbClr val="CE7352"/>
                  </a:solidFill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8" name="Graphic 4">
              <a:extLst>
                <a:ext uri="{FF2B5EF4-FFF2-40B4-BE49-F238E27FC236}">
                  <a16:creationId xmlns:a16="http://schemas.microsoft.com/office/drawing/2014/main" id="{EDDE651D-5652-4209-AB08-A73123A23087}"/>
                </a:ext>
              </a:extLst>
            </p:cNvPr>
            <p:cNvGrpSpPr/>
            <p:nvPr/>
          </p:nvGrpSpPr>
          <p:grpSpPr>
            <a:xfrm>
              <a:off x="5421710" y="3972896"/>
              <a:ext cx="421113" cy="322231"/>
              <a:chOff x="5421710" y="3972896"/>
              <a:chExt cx="421113" cy="322231"/>
            </a:xfrm>
            <a:solidFill>
              <a:schemeClr val="accent1"/>
            </a:solidFill>
          </p:grpSpPr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0C6F35D2-2971-48C3-A7F6-EA73BE05AC8C}"/>
                  </a:ext>
                </a:extLst>
              </p:cNvPr>
              <p:cNvSpPr/>
              <p:nvPr/>
            </p:nvSpPr>
            <p:spPr>
              <a:xfrm>
                <a:off x="5421710" y="4147430"/>
                <a:ext cx="109590" cy="147643"/>
              </a:xfrm>
              <a:custGeom>
                <a:avLst/>
                <a:gdLst>
                  <a:gd name="connsiteX0" fmla="*/ 0 w 109590"/>
                  <a:gd name="connsiteY0" fmla="*/ 0 h 147643"/>
                  <a:gd name="connsiteX1" fmla="*/ 109591 w 109590"/>
                  <a:gd name="connsiteY1" fmla="*/ 102995 h 147643"/>
                  <a:gd name="connsiteX2" fmla="*/ 71031 w 109590"/>
                  <a:gd name="connsiteY2" fmla="*/ 147644 h 147643"/>
                  <a:gd name="connsiteX3" fmla="*/ 507 w 109590"/>
                  <a:gd name="connsiteY3" fmla="*/ 95385 h 147643"/>
                  <a:gd name="connsiteX4" fmla="*/ 507 w 109590"/>
                  <a:gd name="connsiteY4" fmla="*/ 0 h 1476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590" h="147643">
                    <a:moveTo>
                      <a:pt x="0" y="0"/>
                    </a:moveTo>
                    <a:cubicBezTo>
                      <a:pt x="5074" y="2537"/>
                      <a:pt x="107054" y="100458"/>
                      <a:pt x="109591" y="102995"/>
                    </a:cubicBezTo>
                    <a:cubicBezTo>
                      <a:pt x="105532" y="128364"/>
                      <a:pt x="71031" y="147644"/>
                      <a:pt x="71031" y="147644"/>
                    </a:cubicBezTo>
                    <a:lnTo>
                      <a:pt x="507" y="95385"/>
                    </a:lnTo>
                    <a:lnTo>
                      <a:pt x="507" y="0"/>
                    </a:lnTo>
                    <a:close/>
                  </a:path>
                </a:pathLst>
              </a:custGeom>
              <a:solidFill>
                <a:srgbClr val="E8E8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7" name="Graphic 4">
                <a:extLst>
                  <a:ext uri="{FF2B5EF4-FFF2-40B4-BE49-F238E27FC236}">
                    <a16:creationId xmlns:a16="http://schemas.microsoft.com/office/drawing/2014/main" id="{2FC2C025-C10E-4D2A-B158-7A96A8E35017}"/>
                  </a:ext>
                </a:extLst>
              </p:cNvPr>
              <p:cNvGrpSpPr/>
              <p:nvPr/>
            </p:nvGrpSpPr>
            <p:grpSpPr>
              <a:xfrm>
                <a:off x="5574448" y="3972896"/>
                <a:ext cx="268376" cy="249116"/>
                <a:chOff x="5574448" y="3972896"/>
                <a:chExt cx="268376" cy="249116"/>
              </a:xfrm>
              <a:solidFill>
                <a:schemeClr val="accent1"/>
              </a:solidFill>
            </p:grpSpPr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id="{A87D884C-E4BD-4C8B-9F57-36449F6886FF}"/>
                    </a:ext>
                  </a:extLst>
                </p:cNvPr>
                <p:cNvSpPr/>
                <p:nvPr/>
              </p:nvSpPr>
              <p:spPr>
                <a:xfrm>
                  <a:off x="5574448" y="4115973"/>
                  <a:ext cx="105695" cy="100077"/>
                </a:xfrm>
                <a:custGeom>
                  <a:avLst/>
                  <a:gdLst>
                    <a:gd name="connsiteX0" fmla="*/ 94857 w 105695"/>
                    <a:gd name="connsiteY0" fmla="*/ 51751 h 100077"/>
                    <a:gd name="connsiteX1" fmla="*/ 94857 w 105695"/>
                    <a:gd name="connsiteY1" fmla="*/ 52766 h 100077"/>
                    <a:gd name="connsiteX2" fmla="*/ 83695 w 105695"/>
                    <a:gd name="connsiteY2" fmla="*/ 79657 h 100077"/>
                    <a:gd name="connsiteX3" fmla="*/ 79129 w 105695"/>
                    <a:gd name="connsiteY3" fmla="*/ 88789 h 100077"/>
                    <a:gd name="connsiteX4" fmla="*/ 68982 w 105695"/>
                    <a:gd name="connsiteY4" fmla="*/ 92848 h 100077"/>
                    <a:gd name="connsiteX5" fmla="*/ 52746 w 105695"/>
                    <a:gd name="connsiteY5" fmla="*/ 96907 h 100077"/>
                    <a:gd name="connsiteX6" fmla="*/ 23319 w 105695"/>
                    <a:gd name="connsiteY6" fmla="*/ 99951 h 100077"/>
                    <a:gd name="connsiteX7" fmla="*/ 8098 w 105695"/>
                    <a:gd name="connsiteY7" fmla="*/ 89804 h 100077"/>
                    <a:gd name="connsiteX8" fmla="*/ 2009 w 105695"/>
                    <a:gd name="connsiteY8" fmla="*/ 58854 h 100077"/>
                    <a:gd name="connsiteX9" fmla="*/ 40569 w 105695"/>
                    <a:gd name="connsiteY9" fmla="*/ 22324 h 100077"/>
                    <a:gd name="connsiteX10" fmla="*/ 80651 w 105695"/>
                    <a:gd name="connsiteY10" fmla="*/ 8625 h 100077"/>
                    <a:gd name="connsiteX11" fmla="*/ 101453 w 105695"/>
                    <a:gd name="connsiteY11" fmla="*/ 0 h 100077"/>
                    <a:gd name="connsiteX12" fmla="*/ 104497 w 105695"/>
                    <a:gd name="connsiteY12" fmla="*/ 9133 h 100077"/>
                    <a:gd name="connsiteX13" fmla="*/ 86739 w 105695"/>
                    <a:gd name="connsiteY13" fmla="*/ 28413 h 100077"/>
                    <a:gd name="connsiteX14" fmla="*/ 94857 w 105695"/>
                    <a:gd name="connsiteY14" fmla="*/ 51751 h 1000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05695" h="100077">
                      <a:moveTo>
                        <a:pt x="94857" y="51751"/>
                      </a:moveTo>
                      <a:cubicBezTo>
                        <a:pt x="94857" y="52259"/>
                        <a:pt x="94857" y="52259"/>
                        <a:pt x="94857" y="52766"/>
                      </a:cubicBezTo>
                      <a:cubicBezTo>
                        <a:pt x="93335" y="62406"/>
                        <a:pt x="87754" y="71031"/>
                        <a:pt x="83695" y="79657"/>
                      </a:cubicBezTo>
                      <a:cubicBezTo>
                        <a:pt x="82680" y="82701"/>
                        <a:pt x="80651" y="86252"/>
                        <a:pt x="79129" y="88789"/>
                      </a:cubicBezTo>
                      <a:cubicBezTo>
                        <a:pt x="76592" y="92341"/>
                        <a:pt x="72533" y="91833"/>
                        <a:pt x="68982" y="92848"/>
                      </a:cubicBezTo>
                      <a:cubicBezTo>
                        <a:pt x="63400" y="94370"/>
                        <a:pt x="58326" y="95892"/>
                        <a:pt x="52746" y="96907"/>
                      </a:cubicBezTo>
                      <a:cubicBezTo>
                        <a:pt x="42091" y="99444"/>
                        <a:pt x="33973" y="100459"/>
                        <a:pt x="23319" y="99951"/>
                      </a:cubicBezTo>
                      <a:cubicBezTo>
                        <a:pt x="15708" y="99951"/>
                        <a:pt x="9112" y="98429"/>
                        <a:pt x="8098" y="89804"/>
                      </a:cubicBezTo>
                      <a:cubicBezTo>
                        <a:pt x="7083" y="81686"/>
                        <a:pt x="-4586" y="63928"/>
                        <a:pt x="2009" y="58854"/>
                      </a:cubicBezTo>
                      <a:cubicBezTo>
                        <a:pt x="12156" y="50737"/>
                        <a:pt x="31436" y="26890"/>
                        <a:pt x="40569" y="22324"/>
                      </a:cubicBezTo>
                      <a:cubicBezTo>
                        <a:pt x="49701" y="17758"/>
                        <a:pt x="55282" y="12684"/>
                        <a:pt x="80651" y="8625"/>
                      </a:cubicBezTo>
                      <a:cubicBezTo>
                        <a:pt x="86739" y="7610"/>
                        <a:pt x="95364" y="0"/>
                        <a:pt x="101453" y="0"/>
                      </a:cubicBezTo>
                      <a:cubicBezTo>
                        <a:pt x="107034" y="0"/>
                        <a:pt x="106019" y="6088"/>
                        <a:pt x="104497" y="9133"/>
                      </a:cubicBezTo>
                      <a:cubicBezTo>
                        <a:pt x="100945" y="17758"/>
                        <a:pt x="93335" y="22831"/>
                        <a:pt x="86739" y="28413"/>
                      </a:cubicBezTo>
                      <a:cubicBezTo>
                        <a:pt x="89276" y="36530"/>
                        <a:pt x="95872" y="42111"/>
                        <a:pt x="94857" y="51751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" name="Freeform: Shape 19">
                  <a:extLst>
                    <a:ext uri="{FF2B5EF4-FFF2-40B4-BE49-F238E27FC236}">
                      <a16:creationId xmlns:a16="http://schemas.microsoft.com/office/drawing/2014/main" id="{5EB5893A-2BB0-42B9-B281-21352A36D9B3}"/>
                    </a:ext>
                  </a:extLst>
                </p:cNvPr>
                <p:cNvSpPr/>
                <p:nvPr/>
              </p:nvSpPr>
              <p:spPr>
                <a:xfrm>
                  <a:off x="5593707" y="3972896"/>
                  <a:ext cx="249116" cy="249116"/>
                </a:xfrm>
                <a:custGeom>
                  <a:avLst/>
                  <a:gdLst>
                    <a:gd name="connsiteX0" fmla="*/ 12177 w 249116"/>
                    <a:gd name="connsiteY0" fmla="*/ 249117 h 249116"/>
                    <a:gd name="connsiteX1" fmla="*/ 0 w 249116"/>
                    <a:gd name="connsiteY1" fmla="*/ 236940 h 249116"/>
                    <a:gd name="connsiteX2" fmla="*/ 242013 w 249116"/>
                    <a:gd name="connsiteY2" fmla="*/ 0 h 249116"/>
                    <a:gd name="connsiteX3" fmla="*/ 249116 w 249116"/>
                    <a:gd name="connsiteY3" fmla="*/ 7610 h 2491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49116" h="249116">
                      <a:moveTo>
                        <a:pt x="12177" y="249117"/>
                      </a:moveTo>
                      <a:lnTo>
                        <a:pt x="0" y="236940"/>
                      </a:lnTo>
                      <a:lnTo>
                        <a:pt x="242013" y="0"/>
                      </a:lnTo>
                      <a:lnTo>
                        <a:pt x="249116" y="7610"/>
                      </a:lnTo>
                      <a:close/>
                    </a:path>
                  </a:pathLst>
                </a:custGeom>
                <a:solidFill>
                  <a:srgbClr val="753600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" name="Freeform: Shape 20">
                  <a:extLst>
                    <a:ext uri="{FF2B5EF4-FFF2-40B4-BE49-F238E27FC236}">
                      <a16:creationId xmlns:a16="http://schemas.microsoft.com/office/drawing/2014/main" id="{D3767EAE-CA3B-4A1B-9018-2144EC1DCF5A}"/>
                    </a:ext>
                  </a:extLst>
                </p:cNvPr>
                <p:cNvSpPr/>
                <p:nvPr/>
              </p:nvSpPr>
              <p:spPr>
                <a:xfrm>
                  <a:off x="5646717" y="4142806"/>
                  <a:ext cx="36971" cy="29684"/>
                </a:xfrm>
                <a:custGeom>
                  <a:avLst/>
                  <a:gdLst>
                    <a:gd name="connsiteX0" fmla="*/ 34257 w 36971"/>
                    <a:gd name="connsiteY0" fmla="*/ 28977 h 29684"/>
                    <a:gd name="connsiteX1" fmla="*/ 36287 w 36971"/>
                    <a:gd name="connsiteY1" fmla="*/ 21874 h 29684"/>
                    <a:gd name="connsiteX2" fmla="*/ 33243 w 36971"/>
                    <a:gd name="connsiteY2" fmla="*/ 8683 h 29684"/>
                    <a:gd name="connsiteX3" fmla="*/ 4323 w 36971"/>
                    <a:gd name="connsiteY3" fmla="*/ 565 h 29684"/>
                    <a:gd name="connsiteX4" fmla="*/ 771 w 36971"/>
                    <a:gd name="connsiteY4" fmla="*/ 15279 h 29684"/>
                    <a:gd name="connsiteX5" fmla="*/ 34257 w 36971"/>
                    <a:gd name="connsiteY5" fmla="*/ 28977 h 296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6971" h="29684">
                      <a:moveTo>
                        <a:pt x="34257" y="28977"/>
                      </a:moveTo>
                      <a:cubicBezTo>
                        <a:pt x="35272" y="26948"/>
                        <a:pt x="35779" y="24411"/>
                        <a:pt x="36287" y="21874"/>
                      </a:cubicBezTo>
                      <a:cubicBezTo>
                        <a:pt x="37809" y="16801"/>
                        <a:pt x="36794" y="11727"/>
                        <a:pt x="33243" y="8683"/>
                      </a:cubicBezTo>
                      <a:cubicBezTo>
                        <a:pt x="28676" y="4624"/>
                        <a:pt x="8889" y="-1972"/>
                        <a:pt x="4323" y="565"/>
                      </a:cubicBezTo>
                      <a:cubicBezTo>
                        <a:pt x="-243" y="3102"/>
                        <a:pt x="-751" y="9190"/>
                        <a:pt x="771" y="15279"/>
                      </a:cubicBezTo>
                      <a:cubicBezTo>
                        <a:pt x="2293" y="21874"/>
                        <a:pt x="32228" y="32529"/>
                        <a:pt x="34257" y="28977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Freeform: Shape 21">
                  <a:extLst>
                    <a:ext uri="{FF2B5EF4-FFF2-40B4-BE49-F238E27FC236}">
                      <a16:creationId xmlns:a16="http://schemas.microsoft.com/office/drawing/2014/main" id="{C060A33E-47D2-4394-B772-35D5C3AD67ED}"/>
                    </a:ext>
                  </a:extLst>
                </p:cNvPr>
                <p:cNvSpPr/>
                <p:nvPr/>
              </p:nvSpPr>
              <p:spPr>
                <a:xfrm>
                  <a:off x="5647224" y="4143313"/>
                  <a:ext cx="33242" cy="19337"/>
                </a:xfrm>
                <a:custGeom>
                  <a:avLst/>
                  <a:gdLst>
                    <a:gd name="connsiteX0" fmla="*/ 5845 w 33242"/>
                    <a:gd name="connsiteY0" fmla="*/ 6146 h 19337"/>
                    <a:gd name="connsiteX1" fmla="*/ 33243 w 33242"/>
                    <a:gd name="connsiteY1" fmla="*/ 8683 h 19337"/>
                    <a:gd name="connsiteX2" fmla="*/ 33243 w 33242"/>
                    <a:gd name="connsiteY2" fmla="*/ 8683 h 19337"/>
                    <a:gd name="connsiteX3" fmla="*/ 4323 w 33242"/>
                    <a:gd name="connsiteY3" fmla="*/ 565 h 19337"/>
                    <a:gd name="connsiteX4" fmla="*/ 771 w 33242"/>
                    <a:gd name="connsiteY4" fmla="*/ 15278 h 19337"/>
                    <a:gd name="connsiteX5" fmla="*/ 4323 w 33242"/>
                    <a:gd name="connsiteY5" fmla="*/ 19337 h 19337"/>
                    <a:gd name="connsiteX6" fmla="*/ 2293 w 33242"/>
                    <a:gd name="connsiteY6" fmla="*/ 16293 h 19337"/>
                    <a:gd name="connsiteX7" fmla="*/ 5845 w 33242"/>
                    <a:gd name="connsiteY7" fmla="*/ 6146 h 19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33242" h="19337">
                      <a:moveTo>
                        <a:pt x="5845" y="6146"/>
                      </a:moveTo>
                      <a:cubicBezTo>
                        <a:pt x="14470" y="3102"/>
                        <a:pt x="24110" y="7161"/>
                        <a:pt x="33243" y="8683"/>
                      </a:cubicBezTo>
                      <a:cubicBezTo>
                        <a:pt x="33243" y="8683"/>
                        <a:pt x="33243" y="8683"/>
                        <a:pt x="33243" y="8683"/>
                      </a:cubicBezTo>
                      <a:cubicBezTo>
                        <a:pt x="28676" y="4624"/>
                        <a:pt x="8889" y="-1972"/>
                        <a:pt x="4323" y="565"/>
                      </a:cubicBezTo>
                      <a:cubicBezTo>
                        <a:pt x="-243" y="3102"/>
                        <a:pt x="-751" y="9190"/>
                        <a:pt x="771" y="15278"/>
                      </a:cubicBezTo>
                      <a:cubicBezTo>
                        <a:pt x="1279" y="16293"/>
                        <a:pt x="2293" y="17815"/>
                        <a:pt x="4323" y="19337"/>
                      </a:cubicBezTo>
                      <a:cubicBezTo>
                        <a:pt x="3308" y="18323"/>
                        <a:pt x="2801" y="17308"/>
                        <a:pt x="2293" y="16293"/>
                      </a:cubicBezTo>
                      <a:cubicBezTo>
                        <a:pt x="1279" y="12742"/>
                        <a:pt x="2293" y="8175"/>
                        <a:pt x="5845" y="6146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Freeform: Shape 22">
                  <a:extLst>
                    <a:ext uri="{FF2B5EF4-FFF2-40B4-BE49-F238E27FC236}">
                      <a16:creationId xmlns:a16="http://schemas.microsoft.com/office/drawing/2014/main" id="{7D2C2C29-2118-48FE-80FF-628ED6647C9C}"/>
                    </a:ext>
                  </a:extLst>
                </p:cNvPr>
                <p:cNvSpPr/>
                <p:nvPr/>
              </p:nvSpPr>
              <p:spPr>
                <a:xfrm>
                  <a:off x="5631400" y="4160386"/>
                  <a:ext cx="47784" cy="34306"/>
                </a:xfrm>
                <a:custGeom>
                  <a:avLst/>
                  <a:gdLst>
                    <a:gd name="connsiteX0" fmla="*/ 44500 w 47784"/>
                    <a:gd name="connsiteY0" fmla="*/ 33721 h 34306"/>
                    <a:gd name="connsiteX1" fmla="*/ 45008 w 47784"/>
                    <a:gd name="connsiteY1" fmla="*/ 33214 h 34306"/>
                    <a:gd name="connsiteX2" fmla="*/ 47037 w 47784"/>
                    <a:gd name="connsiteY2" fmla="*/ 27125 h 34306"/>
                    <a:gd name="connsiteX3" fmla="*/ 45008 w 47784"/>
                    <a:gd name="connsiteY3" fmla="*/ 14441 h 34306"/>
                    <a:gd name="connsiteX4" fmla="*/ 4926 w 47784"/>
                    <a:gd name="connsiteY4" fmla="*/ 235 h 34306"/>
                    <a:gd name="connsiteX5" fmla="*/ 359 w 47784"/>
                    <a:gd name="connsiteY5" fmla="*/ 14441 h 34306"/>
                    <a:gd name="connsiteX6" fmla="*/ 4926 w 47784"/>
                    <a:gd name="connsiteY6" fmla="*/ 19007 h 34306"/>
                    <a:gd name="connsiteX7" fmla="*/ 15073 w 47784"/>
                    <a:gd name="connsiteY7" fmla="*/ 24588 h 34306"/>
                    <a:gd name="connsiteX8" fmla="*/ 37905 w 47784"/>
                    <a:gd name="connsiteY8" fmla="*/ 33721 h 34306"/>
                    <a:gd name="connsiteX9" fmla="*/ 44500 w 47784"/>
                    <a:gd name="connsiteY9" fmla="*/ 33721 h 343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47784" h="34306">
                      <a:moveTo>
                        <a:pt x="44500" y="33721"/>
                      </a:moveTo>
                      <a:cubicBezTo>
                        <a:pt x="45008" y="33721"/>
                        <a:pt x="45008" y="33214"/>
                        <a:pt x="45008" y="33214"/>
                      </a:cubicBezTo>
                      <a:cubicBezTo>
                        <a:pt x="46022" y="32199"/>
                        <a:pt x="46530" y="28647"/>
                        <a:pt x="47037" y="27125"/>
                      </a:cubicBezTo>
                      <a:cubicBezTo>
                        <a:pt x="48052" y="23066"/>
                        <a:pt x="48559" y="16978"/>
                        <a:pt x="45008" y="14441"/>
                      </a:cubicBezTo>
                      <a:cubicBezTo>
                        <a:pt x="40949" y="9875"/>
                        <a:pt x="9492" y="-1795"/>
                        <a:pt x="4926" y="235"/>
                      </a:cubicBezTo>
                      <a:cubicBezTo>
                        <a:pt x="359" y="2264"/>
                        <a:pt x="-655" y="8353"/>
                        <a:pt x="359" y="14441"/>
                      </a:cubicBezTo>
                      <a:cubicBezTo>
                        <a:pt x="867" y="16470"/>
                        <a:pt x="3404" y="17993"/>
                        <a:pt x="4926" y="19007"/>
                      </a:cubicBezTo>
                      <a:cubicBezTo>
                        <a:pt x="7970" y="21037"/>
                        <a:pt x="11521" y="23066"/>
                        <a:pt x="15073" y="24588"/>
                      </a:cubicBezTo>
                      <a:cubicBezTo>
                        <a:pt x="22684" y="28140"/>
                        <a:pt x="30294" y="31691"/>
                        <a:pt x="37905" y="33721"/>
                      </a:cubicBezTo>
                      <a:cubicBezTo>
                        <a:pt x="39934" y="34228"/>
                        <a:pt x="42471" y="34736"/>
                        <a:pt x="44500" y="33721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4" name="Freeform: Shape 23">
                  <a:extLst>
                    <a:ext uri="{FF2B5EF4-FFF2-40B4-BE49-F238E27FC236}">
                      <a16:creationId xmlns:a16="http://schemas.microsoft.com/office/drawing/2014/main" id="{D2639F26-CFD9-47AC-B0CD-84C1414B695F}"/>
                    </a:ext>
                  </a:extLst>
                </p:cNvPr>
                <p:cNvSpPr/>
                <p:nvPr/>
              </p:nvSpPr>
              <p:spPr>
                <a:xfrm>
                  <a:off x="5631400" y="4160386"/>
                  <a:ext cx="46022" cy="20022"/>
                </a:xfrm>
                <a:custGeom>
                  <a:avLst/>
                  <a:gdLst>
                    <a:gd name="connsiteX0" fmla="*/ 6448 w 46022"/>
                    <a:gd name="connsiteY0" fmla="*/ 8353 h 20022"/>
                    <a:gd name="connsiteX1" fmla="*/ 46022 w 46022"/>
                    <a:gd name="connsiteY1" fmla="*/ 15456 h 20022"/>
                    <a:gd name="connsiteX2" fmla="*/ 45008 w 46022"/>
                    <a:gd name="connsiteY2" fmla="*/ 14441 h 20022"/>
                    <a:gd name="connsiteX3" fmla="*/ 4926 w 46022"/>
                    <a:gd name="connsiteY3" fmla="*/ 235 h 20022"/>
                    <a:gd name="connsiteX4" fmla="*/ 359 w 46022"/>
                    <a:gd name="connsiteY4" fmla="*/ 14441 h 20022"/>
                    <a:gd name="connsiteX5" fmla="*/ 4926 w 46022"/>
                    <a:gd name="connsiteY5" fmla="*/ 19007 h 20022"/>
                    <a:gd name="connsiteX6" fmla="*/ 6448 w 46022"/>
                    <a:gd name="connsiteY6" fmla="*/ 20022 h 20022"/>
                    <a:gd name="connsiteX7" fmla="*/ 6448 w 46022"/>
                    <a:gd name="connsiteY7" fmla="*/ 8353 h 200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6022" h="20022">
                      <a:moveTo>
                        <a:pt x="6448" y="8353"/>
                      </a:moveTo>
                      <a:cubicBezTo>
                        <a:pt x="20147" y="1757"/>
                        <a:pt x="33338" y="10382"/>
                        <a:pt x="46022" y="15456"/>
                      </a:cubicBezTo>
                      <a:cubicBezTo>
                        <a:pt x="45515" y="14948"/>
                        <a:pt x="45515" y="14948"/>
                        <a:pt x="45008" y="14441"/>
                      </a:cubicBezTo>
                      <a:cubicBezTo>
                        <a:pt x="40949" y="9875"/>
                        <a:pt x="9492" y="-1795"/>
                        <a:pt x="4926" y="235"/>
                      </a:cubicBezTo>
                      <a:cubicBezTo>
                        <a:pt x="359" y="2264"/>
                        <a:pt x="-655" y="8353"/>
                        <a:pt x="359" y="14441"/>
                      </a:cubicBezTo>
                      <a:cubicBezTo>
                        <a:pt x="867" y="16470"/>
                        <a:pt x="3404" y="17993"/>
                        <a:pt x="4926" y="19007"/>
                      </a:cubicBezTo>
                      <a:cubicBezTo>
                        <a:pt x="5433" y="19515"/>
                        <a:pt x="5940" y="19515"/>
                        <a:pt x="6448" y="20022"/>
                      </a:cubicBezTo>
                      <a:cubicBezTo>
                        <a:pt x="2389" y="15963"/>
                        <a:pt x="867" y="10889"/>
                        <a:pt x="6448" y="8353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5" name="Freeform: Shape 24">
                  <a:extLst>
                    <a:ext uri="{FF2B5EF4-FFF2-40B4-BE49-F238E27FC236}">
                      <a16:creationId xmlns:a16="http://schemas.microsoft.com/office/drawing/2014/main" id="{A60A7AE3-4F70-4779-8EFF-98C2B7D06A1C}"/>
                    </a:ext>
                  </a:extLst>
                </p:cNvPr>
                <p:cNvSpPr/>
                <p:nvPr/>
              </p:nvSpPr>
              <p:spPr>
                <a:xfrm>
                  <a:off x="5626744" y="4182507"/>
                  <a:ext cx="42584" cy="28549"/>
                </a:xfrm>
                <a:custGeom>
                  <a:avLst/>
                  <a:gdLst>
                    <a:gd name="connsiteX0" fmla="*/ 36980 w 42584"/>
                    <a:gd name="connsiteY0" fmla="*/ 25299 h 28549"/>
                    <a:gd name="connsiteX1" fmla="*/ 41039 w 42584"/>
                    <a:gd name="connsiteY1" fmla="*/ 19718 h 28549"/>
                    <a:gd name="connsiteX2" fmla="*/ 41039 w 42584"/>
                    <a:gd name="connsiteY2" fmla="*/ 11093 h 28549"/>
                    <a:gd name="connsiteX3" fmla="*/ 4002 w 42584"/>
                    <a:gd name="connsiteY3" fmla="*/ 438 h 28549"/>
                    <a:gd name="connsiteX4" fmla="*/ 450 w 42584"/>
                    <a:gd name="connsiteY4" fmla="*/ 14644 h 28549"/>
                    <a:gd name="connsiteX5" fmla="*/ 5016 w 42584"/>
                    <a:gd name="connsiteY5" fmla="*/ 18703 h 28549"/>
                    <a:gd name="connsiteX6" fmla="*/ 14656 w 42584"/>
                    <a:gd name="connsiteY6" fmla="*/ 23270 h 28549"/>
                    <a:gd name="connsiteX7" fmla="*/ 34951 w 42584"/>
                    <a:gd name="connsiteY7" fmla="*/ 27328 h 28549"/>
                    <a:gd name="connsiteX8" fmla="*/ 36980 w 42584"/>
                    <a:gd name="connsiteY8" fmla="*/ 25299 h 285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42584" h="28549">
                      <a:moveTo>
                        <a:pt x="36980" y="25299"/>
                      </a:moveTo>
                      <a:cubicBezTo>
                        <a:pt x="38502" y="23777"/>
                        <a:pt x="40024" y="21747"/>
                        <a:pt x="41039" y="19718"/>
                      </a:cubicBezTo>
                      <a:cubicBezTo>
                        <a:pt x="42561" y="16674"/>
                        <a:pt x="43576" y="13630"/>
                        <a:pt x="41039" y="11093"/>
                      </a:cubicBezTo>
                      <a:cubicBezTo>
                        <a:pt x="36980" y="7034"/>
                        <a:pt x="7553" y="-2099"/>
                        <a:pt x="4002" y="438"/>
                      </a:cubicBezTo>
                      <a:cubicBezTo>
                        <a:pt x="-58" y="2975"/>
                        <a:pt x="-565" y="8556"/>
                        <a:pt x="450" y="14644"/>
                      </a:cubicBezTo>
                      <a:cubicBezTo>
                        <a:pt x="957" y="16674"/>
                        <a:pt x="3494" y="18196"/>
                        <a:pt x="5016" y="18703"/>
                      </a:cubicBezTo>
                      <a:cubicBezTo>
                        <a:pt x="8060" y="20733"/>
                        <a:pt x="11104" y="22255"/>
                        <a:pt x="14656" y="23270"/>
                      </a:cubicBezTo>
                      <a:cubicBezTo>
                        <a:pt x="20744" y="25806"/>
                        <a:pt x="28862" y="30880"/>
                        <a:pt x="34951" y="27328"/>
                      </a:cubicBezTo>
                      <a:cubicBezTo>
                        <a:pt x="35458" y="26314"/>
                        <a:pt x="36473" y="25806"/>
                        <a:pt x="36980" y="25299"/>
                      </a:cubicBezTo>
                      <a:close/>
                    </a:path>
                  </a:pathLst>
                </a:custGeom>
                <a:solidFill>
                  <a:srgbClr val="EDB88B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6" name="Freeform: Shape 25">
                  <a:extLst>
                    <a:ext uri="{FF2B5EF4-FFF2-40B4-BE49-F238E27FC236}">
                      <a16:creationId xmlns:a16="http://schemas.microsoft.com/office/drawing/2014/main" id="{3A4F57DC-A4E6-4843-A418-26CAE3653299}"/>
                    </a:ext>
                  </a:extLst>
                </p:cNvPr>
                <p:cNvSpPr/>
                <p:nvPr/>
              </p:nvSpPr>
              <p:spPr>
                <a:xfrm>
                  <a:off x="5626744" y="4182000"/>
                  <a:ext cx="42561" cy="19717"/>
                </a:xfrm>
                <a:custGeom>
                  <a:avLst/>
                  <a:gdLst>
                    <a:gd name="connsiteX0" fmla="*/ 9075 w 42561"/>
                    <a:gd name="connsiteY0" fmla="*/ 7034 h 19717"/>
                    <a:gd name="connsiteX1" fmla="*/ 42561 w 42561"/>
                    <a:gd name="connsiteY1" fmla="*/ 14644 h 19717"/>
                    <a:gd name="connsiteX2" fmla="*/ 41039 w 42561"/>
                    <a:gd name="connsiteY2" fmla="*/ 11093 h 19717"/>
                    <a:gd name="connsiteX3" fmla="*/ 4002 w 42561"/>
                    <a:gd name="connsiteY3" fmla="*/ 438 h 19717"/>
                    <a:gd name="connsiteX4" fmla="*/ 450 w 42561"/>
                    <a:gd name="connsiteY4" fmla="*/ 14644 h 19717"/>
                    <a:gd name="connsiteX5" fmla="*/ 5016 w 42561"/>
                    <a:gd name="connsiteY5" fmla="*/ 18703 h 19717"/>
                    <a:gd name="connsiteX6" fmla="*/ 6538 w 42561"/>
                    <a:gd name="connsiteY6" fmla="*/ 19718 h 19717"/>
                    <a:gd name="connsiteX7" fmla="*/ 9075 w 42561"/>
                    <a:gd name="connsiteY7" fmla="*/ 7034 h 1971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2561" h="19717">
                      <a:moveTo>
                        <a:pt x="9075" y="7034"/>
                      </a:moveTo>
                      <a:cubicBezTo>
                        <a:pt x="17700" y="3990"/>
                        <a:pt x="31399" y="7541"/>
                        <a:pt x="42561" y="14644"/>
                      </a:cubicBezTo>
                      <a:cubicBezTo>
                        <a:pt x="42561" y="13630"/>
                        <a:pt x="42054" y="12107"/>
                        <a:pt x="41039" y="11093"/>
                      </a:cubicBezTo>
                      <a:cubicBezTo>
                        <a:pt x="36980" y="7034"/>
                        <a:pt x="7553" y="-2099"/>
                        <a:pt x="4002" y="438"/>
                      </a:cubicBezTo>
                      <a:cubicBezTo>
                        <a:pt x="-58" y="2975"/>
                        <a:pt x="-565" y="8556"/>
                        <a:pt x="450" y="14644"/>
                      </a:cubicBezTo>
                      <a:cubicBezTo>
                        <a:pt x="957" y="16674"/>
                        <a:pt x="3494" y="18196"/>
                        <a:pt x="5016" y="18703"/>
                      </a:cubicBezTo>
                      <a:cubicBezTo>
                        <a:pt x="5523" y="19211"/>
                        <a:pt x="6031" y="19211"/>
                        <a:pt x="6538" y="19718"/>
                      </a:cubicBezTo>
                      <a:cubicBezTo>
                        <a:pt x="2987" y="14644"/>
                        <a:pt x="1972" y="9571"/>
                        <a:pt x="9075" y="7034"/>
                      </a:cubicBezTo>
                      <a:close/>
                    </a:path>
                  </a:pathLst>
                </a:custGeom>
                <a:solidFill>
                  <a:srgbClr val="D3A17D"/>
                </a:solidFill>
                <a:ln w="507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076EBB3-6283-43DD-A0E7-0EB4284391C6}"/>
                  </a:ext>
                </a:extLst>
              </p:cNvPr>
              <p:cNvSpPr/>
              <p:nvPr/>
            </p:nvSpPr>
            <p:spPr>
              <a:xfrm>
                <a:off x="5469153" y="4174823"/>
                <a:ext cx="130663" cy="120304"/>
              </a:xfrm>
              <a:custGeom>
                <a:avLst/>
                <a:gdLst>
                  <a:gd name="connsiteX0" fmla="*/ 130642 w 130663"/>
                  <a:gd name="connsiteY0" fmla="*/ 44652 h 120304"/>
                  <a:gd name="connsiteX1" fmla="*/ 122017 w 130663"/>
                  <a:gd name="connsiteY1" fmla="*/ 52770 h 120304"/>
                  <a:gd name="connsiteX2" fmla="*/ 23081 w 130663"/>
                  <a:gd name="connsiteY2" fmla="*/ 120250 h 120304"/>
                  <a:gd name="connsiteX3" fmla="*/ 3801 w 130663"/>
                  <a:gd name="connsiteY3" fmla="*/ 65962 h 120304"/>
                  <a:gd name="connsiteX4" fmla="*/ 19022 w 130663"/>
                  <a:gd name="connsiteY4" fmla="*/ 55814 h 120304"/>
                  <a:gd name="connsiteX5" fmla="*/ 106796 w 130663"/>
                  <a:gd name="connsiteY5" fmla="*/ 4 h 120304"/>
                  <a:gd name="connsiteX6" fmla="*/ 130642 w 130663"/>
                  <a:gd name="connsiteY6" fmla="*/ 44652 h 120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0663" h="120304">
                    <a:moveTo>
                      <a:pt x="130642" y="44652"/>
                    </a:moveTo>
                    <a:cubicBezTo>
                      <a:pt x="131150" y="45160"/>
                      <a:pt x="122524" y="52263"/>
                      <a:pt x="122017" y="52770"/>
                    </a:cubicBezTo>
                    <a:cubicBezTo>
                      <a:pt x="105782" y="66977"/>
                      <a:pt x="39316" y="122279"/>
                      <a:pt x="23081" y="120250"/>
                    </a:cubicBezTo>
                    <a:cubicBezTo>
                      <a:pt x="19529" y="119235"/>
                      <a:pt x="-10405" y="79661"/>
                      <a:pt x="3801" y="65962"/>
                    </a:cubicBezTo>
                    <a:cubicBezTo>
                      <a:pt x="8367" y="61396"/>
                      <a:pt x="13948" y="59366"/>
                      <a:pt x="19022" y="55814"/>
                    </a:cubicBezTo>
                    <a:cubicBezTo>
                      <a:pt x="29169" y="48711"/>
                      <a:pt x="84472" y="14210"/>
                      <a:pt x="106796" y="4"/>
                    </a:cubicBezTo>
                    <a:cubicBezTo>
                      <a:pt x="106796" y="-503"/>
                      <a:pt x="130642" y="44652"/>
                      <a:pt x="130642" y="44652"/>
                    </a:cubicBezTo>
                    <a:close/>
                  </a:path>
                </a:pathLst>
              </a:custGeom>
              <a:solidFill>
                <a:srgbClr val="E8E8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9" name="Graphic 4">
              <a:extLst>
                <a:ext uri="{FF2B5EF4-FFF2-40B4-BE49-F238E27FC236}">
                  <a16:creationId xmlns:a16="http://schemas.microsoft.com/office/drawing/2014/main" id="{9EC55726-21D2-47BD-A43E-BC4FDDCDA521}"/>
                </a:ext>
              </a:extLst>
            </p:cNvPr>
            <p:cNvGrpSpPr/>
            <p:nvPr/>
          </p:nvGrpSpPr>
          <p:grpSpPr>
            <a:xfrm>
              <a:off x="4963724" y="4112948"/>
              <a:ext cx="282437" cy="179588"/>
              <a:chOff x="4963724" y="4112948"/>
              <a:chExt cx="282437" cy="179588"/>
            </a:xfrm>
            <a:solidFill>
              <a:schemeClr val="accent1"/>
            </a:solidFill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E4160DBA-B5C9-4A74-A221-C5779E186D97}"/>
                  </a:ext>
                </a:extLst>
              </p:cNvPr>
              <p:cNvSpPr/>
              <p:nvPr/>
            </p:nvSpPr>
            <p:spPr>
              <a:xfrm>
                <a:off x="4963724" y="4112948"/>
                <a:ext cx="127183" cy="102420"/>
              </a:xfrm>
              <a:custGeom>
                <a:avLst/>
                <a:gdLst>
                  <a:gd name="connsiteX0" fmla="*/ 127184 w 127183"/>
                  <a:gd name="connsiteY0" fmla="*/ 68983 h 102420"/>
                  <a:gd name="connsiteX1" fmla="*/ 127184 w 127183"/>
                  <a:gd name="connsiteY1" fmla="*/ 72027 h 102420"/>
                  <a:gd name="connsiteX2" fmla="*/ 126169 w 127183"/>
                  <a:gd name="connsiteY2" fmla="*/ 80145 h 102420"/>
                  <a:gd name="connsiteX3" fmla="*/ 110440 w 127183"/>
                  <a:gd name="connsiteY3" fmla="*/ 99425 h 102420"/>
                  <a:gd name="connsiteX4" fmla="*/ 82535 w 127183"/>
                  <a:gd name="connsiteY4" fmla="*/ 101454 h 102420"/>
                  <a:gd name="connsiteX5" fmla="*/ 51586 w 127183"/>
                  <a:gd name="connsiteY5" fmla="*/ 94351 h 102420"/>
                  <a:gd name="connsiteX6" fmla="*/ 34843 w 127183"/>
                  <a:gd name="connsiteY6" fmla="*/ 87755 h 102420"/>
                  <a:gd name="connsiteX7" fmla="*/ 22159 w 127183"/>
                  <a:gd name="connsiteY7" fmla="*/ 80652 h 102420"/>
                  <a:gd name="connsiteX8" fmla="*/ 13534 w 127183"/>
                  <a:gd name="connsiteY8" fmla="*/ 72534 h 102420"/>
                  <a:gd name="connsiteX9" fmla="*/ 14548 w 127183"/>
                  <a:gd name="connsiteY9" fmla="*/ 74056 h 102420"/>
                  <a:gd name="connsiteX10" fmla="*/ 2372 w 127183"/>
                  <a:gd name="connsiteY10" fmla="*/ 63402 h 102420"/>
                  <a:gd name="connsiteX11" fmla="*/ 1357 w 127183"/>
                  <a:gd name="connsiteY11" fmla="*/ 63402 h 102420"/>
                  <a:gd name="connsiteX12" fmla="*/ 1864 w 127183"/>
                  <a:gd name="connsiteY12" fmla="*/ 56298 h 102420"/>
                  <a:gd name="connsiteX13" fmla="*/ 6938 w 127183"/>
                  <a:gd name="connsiteY13" fmla="*/ 52240 h 102420"/>
                  <a:gd name="connsiteX14" fmla="*/ 31799 w 127183"/>
                  <a:gd name="connsiteY14" fmla="*/ 46151 h 102420"/>
                  <a:gd name="connsiteX15" fmla="*/ 53616 w 127183"/>
                  <a:gd name="connsiteY15" fmla="*/ 46151 h 102420"/>
                  <a:gd name="connsiteX16" fmla="*/ 77969 w 127183"/>
                  <a:gd name="connsiteY16" fmla="*/ 41585 h 102420"/>
                  <a:gd name="connsiteX17" fmla="*/ 79491 w 127183"/>
                  <a:gd name="connsiteY17" fmla="*/ 25349 h 102420"/>
                  <a:gd name="connsiteX18" fmla="*/ 79998 w 127183"/>
                  <a:gd name="connsiteY18" fmla="*/ 10636 h 102420"/>
                  <a:gd name="connsiteX19" fmla="*/ 88624 w 127183"/>
                  <a:gd name="connsiteY19" fmla="*/ 1503 h 102420"/>
                  <a:gd name="connsiteX20" fmla="*/ 97249 w 127183"/>
                  <a:gd name="connsiteY20" fmla="*/ 2010 h 102420"/>
                  <a:gd name="connsiteX21" fmla="*/ 97249 w 127183"/>
                  <a:gd name="connsiteY21" fmla="*/ 9621 h 102420"/>
                  <a:gd name="connsiteX22" fmla="*/ 98264 w 127183"/>
                  <a:gd name="connsiteY22" fmla="*/ 21798 h 102420"/>
                  <a:gd name="connsiteX23" fmla="*/ 115007 w 127183"/>
                  <a:gd name="connsiteY23" fmla="*/ 43614 h 102420"/>
                  <a:gd name="connsiteX24" fmla="*/ 124647 w 127183"/>
                  <a:gd name="connsiteY24" fmla="*/ 62894 h 102420"/>
                  <a:gd name="connsiteX25" fmla="*/ 125661 w 127183"/>
                  <a:gd name="connsiteY25" fmla="*/ 67461 h 102420"/>
                  <a:gd name="connsiteX26" fmla="*/ 127184 w 127183"/>
                  <a:gd name="connsiteY26" fmla="*/ 68983 h 102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27183" h="102420">
                    <a:moveTo>
                      <a:pt x="127184" y="68983"/>
                    </a:moveTo>
                    <a:cubicBezTo>
                      <a:pt x="127184" y="69997"/>
                      <a:pt x="127184" y="71012"/>
                      <a:pt x="127184" y="72027"/>
                    </a:cubicBezTo>
                    <a:cubicBezTo>
                      <a:pt x="127184" y="74564"/>
                      <a:pt x="127184" y="77608"/>
                      <a:pt x="126169" y="80145"/>
                    </a:cubicBezTo>
                    <a:cubicBezTo>
                      <a:pt x="124647" y="88770"/>
                      <a:pt x="119066" y="95873"/>
                      <a:pt x="110440" y="99425"/>
                    </a:cubicBezTo>
                    <a:cubicBezTo>
                      <a:pt x="101815" y="102976"/>
                      <a:pt x="91668" y="102976"/>
                      <a:pt x="82535" y="101454"/>
                    </a:cubicBezTo>
                    <a:cubicBezTo>
                      <a:pt x="71881" y="99932"/>
                      <a:pt x="61733" y="97395"/>
                      <a:pt x="51586" y="94351"/>
                    </a:cubicBezTo>
                    <a:cubicBezTo>
                      <a:pt x="46005" y="92321"/>
                      <a:pt x="40424" y="90292"/>
                      <a:pt x="34843" y="87755"/>
                    </a:cubicBezTo>
                    <a:cubicBezTo>
                      <a:pt x="30277" y="85726"/>
                      <a:pt x="26218" y="83696"/>
                      <a:pt x="22159" y="80652"/>
                    </a:cubicBezTo>
                    <a:cubicBezTo>
                      <a:pt x="19115" y="78623"/>
                      <a:pt x="16070" y="75578"/>
                      <a:pt x="13534" y="72534"/>
                    </a:cubicBezTo>
                    <a:lnTo>
                      <a:pt x="14548" y="74056"/>
                    </a:lnTo>
                    <a:cubicBezTo>
                      <a:pt x="9475" y="74564"/>
                      <a:pt x="342" y="68983"/>
                      <a:pt x="2372" y="63402"/>
                    </a:cubicBezTo>
                    <a:lnTo>
                      <a:pt x="1357" y="63402"/>
                    </a:lnTo>
                    <a:cubicBezTo>
                      <a:pt x="-1180" y="61880"/>
                      <a:pt x="342" y="57821"/>
                      <a:pt x="1864" y="56298"/>
                    </a:cubicBezTo>
                    <a:cubicBezTo>
                      <a:pt x="3386" y="54776"/>
                      <a:pt x="4908" y="53254"/>
                      <a:pt x="6938" y="52240"/>
                    </a:cubicBezTo>
                    <a:cubicBezTo>
                      <a:pt x="14548" y="48181"/>
                      <a:pt x="23681" y="47166"/>
                      <a:pt x="31799" y="46151"/>
                    </a:cubicBezTo>
                    <a:cubicBezTo>
                      <a:pt x="38902" y="45644"/>
                      <a:pt x="46512" y="45644"/>
                      <a:pt x="53616" y="46151"/>
                    </a:cubicBezTo>
                    <a:cubicBezTo>
                      <a:pt x="65285" y="47166"/>
                      <a:pt x="73403" y="44122"/>
                      <a:pt x="77969" y="41585"/>
                    </a:cubicBezTo>
                    <a:cubicBezTo>
                      <a:pt x="83550" y="35496"/>
                      <a:pt x="81521" y="32960"/>
                      <a:pt x="79491" y="25349"/>
                    </a:cubicBezTo>
                    <a:cubicBezTo>
                      <a:pt x="78476" y="20275"/>
                      <a:pt x="78476" y="15202"/>
                      <a:pt x="79998" y="10636"/>
                    </a:cubicBezTo>
                    <a:cubicBezTo>
                      <a:pt x="81521" y="6577"/>
                      <a:pt x="84565" y="3532"/>
                      <a:pt x="88624" y="1503"/>
                    </a:cubicBezTo>
                    <a:cubicBezTo>
                      <a:pt x="91161" y="488"/>
                      <a:pt x="95727" y="-1541"/>
                      <a:pt x="97249" y="2010"/>
                    </a:cubicBezTo>
                    <a:cubicBezTo>
                      <a:pt x="98264" y="4547"/>
                      <a:pt x="97249" y="7084"/>
                      <a:pt x="97249" y="9621"/>
                    </a:cubicBezTo>
                    <a:cubicBezTo>
                      <a:pt x="97249" y="13680"/>
                      <a:pt x="97756" y="17739"/>
                      <a:pt x="98264" y="21798"/>
                    </a:cubicBezTo>
                    <a:cubicBezTo>
                      <a:pt x="99786" y="33467"/>
                      <a:pt x="105367" y="37526"/>
                      <a:pt x="115007" y="43614"/>
                    </a:cubicBezTo>
                    <a:cubicBezTo>
                      <a:pt x="122110" y="47673"/>
                      <a:pt x="124647" y="55284"/>
                      <a:pt x="124647" y="62894"/>
                    </a:cubicBezTo>
                    <a:cubicBezTo>
                      <a:pt x="124647" y="64416"/>
                      <a:pt x="125154" y="65938"/>
                      <a:pt x="125661" y="67461"/>
                    </a:cubicBezTo>
                    <a:cubicBezTo>
                      <a:pt x="126676" y="67968"/>
                      <a:pt x="127184" y="68475"/>
                      <a:pt x="127184" y="68983"/>
                    </a:cubicBezTo>
                    <a:close/>
                  </a:path>
                </a:pathLst>
              </a:custGeom>
              <a:solidFill>
                <a:srgbClr val="EDB88B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59C830AD-C3A7-40F3-86F3-982D9D3B93FE}"/>
                  </a:ext>
                </a:extLst>
              </p:cNvPr>
              <p:cNvSpPr/>
              <p:nvPr/>
            </p:nvSpPr>
            <p:spPr>
              <a:xfrm>
                <a:off x="4972657" y="4168701"/>
                <a:ext cx="46712" cy="21347"/>
              </a:xfrm>
              <a:custGeom>
                <a:avLst/>
                <a:gdLst>
                  <a:gd name="connsiteX0" fmla="*/ 6631 w 46712"/>
                  <a:gd name="connsiteY0" fmla="*/ 19318 h 21347"/>
                  <a:gd name="connsiteX1" fmla="*/ 542 w 46712"/>
                  <a:gd name="connsiteY1" fmla="*/ 2575 h 21347"/>
                  <a:gd name="connsiteX2" fmla="*/ 24896 w 46712"/>
                  <a:gd name="connsiteY2" fmla="*/ 6126 h 21347"/>
                  <a:gd name="connsiteX3" fmla="*/ 46712 w 46712"/>
                  <a:gd name="connsiteY3" fmla="*/ 19825 h 21347"/>
                  <a:gd name="connsiteX4" fmla="*/ 2572 w 46712"/>
                  <a:gd name="connsiteY4" fmla="*/ 3589 h 21347"/>
                  <a:gd name="connsiteX5" fmla="*/ 8660 w 46712"/>
                  <a:gd name="connsiteY5" fmla="*/ 21347 h 21347"/>
                  <a:gd name="connsiteX6" fmla="*/ 6631 w 46712"/>
                  <a:gd name="connsiteY6" fmla="*/ 19318 h 213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712" h="21347">
                    <a:moveTo>
                      <a:pt x="6631" y="19318"/>
                    </a:moveTo>
                    <a:cubicBezTo>
                      <a:pt x="5108" y="17796"/>
                      <a:pt x="-1995" y="8156"/>
                      <a:pt x="542" y="2575"/>
                    </a:cubicBezTo>
                    <a:cubicBezTo>
                      <a:pt x="3079" y="-3006"/>
                      <a:pt x="17793" y="1560"/>
                      <a:pt x="24896" y="6126"/>
                    </a:cubicBezTo>
                    <a:cubicBezTo>
                      <a:pt x="26925" y="7141"/>
                      <a:pt x="43161" y="15766"/>
                      <a:pt x="46712" y="19825"/>
                    </a:cubicBezTo>
                    <a:cubicBezTo>
                      <a:pt x="46712" y="19825"/>
                      <a:pt x="9675" y="-5036"/>
                      <a:pt x="2572" y="3589"/>
                    </a:cubicBezTo>
                    <a:cubicBezTo>
                      <a:pt x="1050" y="5112"/>
                      <a:pt x="7138" y="19825"/>
                      <a:pt x="8660" y="21347"/>
                    </a:cubicBezTo>
                    <a:lnTo>
                      <a:pt x="6631" y="19318"/>
                    </a:lnTo>
                    <a:close/>
                  </a:path>
                </a:pathLst>
              </a:custGeom>
              <a:solidFill>
                <a:srgbClr val="D3A17D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2C93D6A3-F512-4684-85F8-D32602906E9C}"/>
                  </a:ext>
                </a:extLst>
              </p:cNvPr>
              <p:cNvSpPr/>
              <p:nvPr/>
            </p:nvSpPr>
            <p:spPr>
              <a:xfrm>
                <a:off x="5025137" y="4157070"/>
                <a:ext cx="10506" cy="39593"/>
              </a:xfrm>
              <a:custGeom>
                <a:avLst/>
                <a:gdLst>
                  <a:gd name="connsiteX0" fmla="*/ 1842 w 10506"/>
                  <a:gd name="connsiteY0" fmla="*/ 39574 h 39593"/>
                  <a:gd name="connsiteX1" fmla="*/ 1335 w 10506"/>
                  <a:gd name="connsiteY1" fmla="*/ 18773 h 39593"/>
                  <a:gd name="connsiteX2" fmla="*/ 10468 w 10506"/>
                  <a:gd name="connsiteY2" fmla="*/ 0 h 39593"/>
                  <a:gd name="connsiteX3" fmla="*/ 3872 w 10506"/>
                  <a:gd name="connsiteY3" fmla="*/ 19280 h 39593"/>
                  <a:gd name="connsiteX4" fmla="*/ 1842 w 10506"/>
                  <a:gd name="connsiteY4" fmla="*/ 39574 h 395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506" h="39593">
                    <a:moveTo>
                      <a:pt x="1842" y="39574"/>
                    </a:moveTo>
                    <a:cubicBezTo>
                      <a:pt x="1335" y="40082"/>
                      <a:pt x="-1709" y="30442"/>
                      <a:pt x="1335" y="18773"/>
                    </a:cubicBezTo>
                    <a:cubicBezTo>
                      <a:pt x="4379" y="7610"/>
                      <a:pt x="9960" y="0"/>
                      <a:pt x="10468" y="0"/>
                    </a:cubicBezTo>
                    <a:cubicBezTo>
                      <a:pt x="10975" y="507"/>
                      <a:pt x="6409" y="8625"/>
                      <a:pt x="3872" y="19280"/>
                    </a:cubicBezTo>
                    <a:cubicBezTo>
                      <a:pt x="1335" y="30442"/>
                      <a:pt x="2857" y="39574"/>
                      <a:pt x="1842" y="39574"/>
                    </a:cubicBezTo>
                    <a:close/>
                  </a:path>
                </a:pathLst>
              </a:custGeom>
              <a:solidFill>
                <a:srgbClr val="CE7352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F4B87708-EF16-4E8D-85DB-4C9195EFDFA8}"/>
                  </a:ext>
                </a:extLst>
              </p:cNvPr>
              <p:cNvSpPr/>
              <p:nvPr/>
            </p:nvSpPr>
            <p:spPr>
              <a:xfrm>
                <a:off x="4966096" y="4170261"/>
                <a:ext cx="63420" cy="8117"/>
              </a:xfrm>
              <a:custGeom>
                <a:avLst/>
                <a:gdLst>
                  <a:gd name="connsiteX0" fmla="*/ 63421 w 63420"/>
                  <a:gd name="connsiteY0" fmla="*/ 5074 h 8117"/>
                  <a:gd name="connsiteX1" fmla="*/ 60884 w 63420"/>
                  <a:gd name="connsiteY1" fmla="*/ 4566 h 8117"/>
                  <a:gd name="connsiteX2" fmla="*/ 53781 w 63420"/>
                  <a:gd name="connsiteY2" fmla="*/ 4059 h 8117"/>
                  <a:gd name="connsiteX3" fmla="*/ 29935 w 63420"/>
                  <a:gd name="connsiteY3" fmla="*/ 2029 h 8117"/>
                  <a:gd name="connsiteX4" fmla="*/ 23339 w 63420"/>
                  <a:gd name="connsiteY4" fmla="*/ 1522 h 8117"/>
                  <a:gd name="connsiteX5" fmla="*/ 17251 w 63420"/>
                  <a:gd name="connsiteY5" fmla="*/ 1015 h 8117"/>
                  <a:gd name="connsiteX6" fmla="*/ 7103 w 63420"/>
                  <a:gd name="connsiteY6" fmla="*/ 2537 h 8117"/>
                  <a:gd name="connsiteX7" fmla="*/ 1015 w 63420"/>
                  <a:gd name="connsiteY7" fmla="*/ 5581 h 8117"/>
                  <a:gd name="connsiteX8" fmla="*/ 508 w 63420"/>
                  <a:gd name="connsiteY8" fmla="*/ 7610 h 8117"/>
                  <a:gd name="connsiteX9" fmla="*/ 0 w 63420"/>
                  <a:gd name="connsiteY9" fmla="*/ 8118 h 8117"/>
                  <a:gd name="connsiteX10" fmla="*/ 0 w 63420"/>
                  <a:gd name="connsiteY10" fmla="*/ 7610 h 8117"/>
                  <a:gd name="connsiteX11" fmla="*/ 0 w 63420"/>
                  <a:gd name="connsiteY11" fmla="*/ 5581 h 8117"/>
                  <a:gd name="connsiteX12" fmla="*/ 6088 w 63420"/>
                  <a:gd name="connsiteY12" fmla="*/ 2029 h 8117"/>
                  <a:gd name="connsiteX13" fmla="*/ 16743 w 63420"/>
                  <a:gd name="connsiteY13" fmla="*/ 0 h 8117"/>
                  <a:gd name="connsiteX14" fmla="*/ 22831 w 63420"/>
                  <a:gd name="connsiteY14" fmla="*/ 507 h 8117"/>
                  <a:gd name="connsiteX15" fmla="*/ 29427 w 63420"/>
                  <a:gd name="connsiteY15" fmla="*/ 1015 h 8117"/>
                  <a:gd name="connsiteX16" fmla="*/ 63421 w 63420"/>
                  <a:gd name="connsiteY16" fmla="*/ 5074 h 8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3420" h="8117">
                    <a:moveTo>
                      <a:pt x="63421" y="5074"/>
                    </a:moveTo>
                    <a:cubicBezTo>
                      <a:pt x="63421" y="5074"/>
                      <a:pt x="62406" y="5074"/>
                      <a:pt x="60884" y="4566"/>
                    </a:cubicBezTo>
                    <a:cubicBezTo>
                      <a:pt x="59362" y="4566"/>
                      <a:pt x="56825" y="4059"/>
                      <a:pt x="53781" y="4059"/>
                    </a:cubicBezTo>
                    <a:cubicBezTo>
                      <a:pt x="47693" y="3551"/>
                      <a:pt x="39574" y="2537"/>
                      <a:pt x="29935" y="2029"/>
                    </a:cubicBezTo>
                    <a:cubicBezTo>
                      <a:pt x="27398" y="2029"/>
                      <a:pt x="25368" y="1522"/>
                      <a:pt x="23339" y="1522"/>
                    </a:cubicBezTo>
                    <a:cubicBezTo>
                      <a:pt x="21309" y="1522"/>
                      <a:pt x="19280" y="1015"/>
                      <a:pt x="17251" y="1015"/>
                    </a:cubicBezTo>
                    <a:cubicBezTo>
                      <a:pt x="13192" y="1015"/>
                      <a:pt x="9640" y="2029"/>
                      <a:pt x="7103" y="2537"/>
                    </a:cubicBezTo>
                    <a:cubicBezTo>
                      <a:pt x="4059" y="3551"/>
                      <a:pt x="2030" y="4566"/>
                      <a:pt x="1015" y="5581"/>
                    </a:cubicBezTo>
                    <a:cubicBezTo>
                      <a:pt x="508" y="6088"/>
                      <a:pt x="508" y="7103"/>
                      <a:pt x="508" y="7610"/>
                    </a:cubicBezTo>
                    <a:cubicBezTo>
                      <a:pt x="508" y="8118"/>
                      <a:pt x="508" y="8118"/>
                      <a:pt x="0" y="8118"/>
                    </a:cubicBezTo>
                    <a:cubicBezTo>
                      <a:pt x="0" y="8118"/>
                      <a:pt x="0" y="8118"/>
                      <a:pt x="0" y="7610"/>
                    </a:cubicBezTo>
                    <a:cubicBezTo>
                      <a:pt x="0" y="7103"/>
                      <a:pt x="0" y="6596"/>
                      <a:pt x="0" y="5581"/>
                    </a:cubicBezTo>
                    <a:cubicBezTo>
                      <a:pt x="1015" y="4059"/>
                      <a:pt x="3552" y="2537"/>
                      <a:pt x="6088" y="2029"/>
                    </a:cubicBezTo>
                    <a:cubicBezTo>
                      <a:pt x="9133" y="1015"/>
                      <a:pt x="12684" y="0"/>
                      <a:pt x="16743" y="0"/>
                    </a:cubicBezTo>
                    <a:cubicBezTo>
                      <a:pt x="18773" y="0"/>
                      <a:pt x="20802" y="507"/>
                      <a:pt x="22831" y="507"/>
                    </a:cubicBezTo>
                    <a:cubicBezTo>
                      <a:pt x="24861" y="507"/>
                      <a:pt x="27398" y="1015"/>
                      <a:pt x="29427" y="1015"/>
                    </a:cubicBezTo>
                    <a:cubicBezTo>
                      <a:pt x="48707" y="2537"/>
                      <a:pt x="63421" y="4059"/>
                      <a:pt x="63421" y="5074"/>
                    </a:cubicBezTo>
                    <a:close/>
                  </a:path>
                </a:pathLst>
              </a:custGeom>
              <a:solidFill>
                <a:srgbClr val="CE7352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B5DCA5F3-0593-4A1D-8A3E-731C2FAEB872}"/>
                  </a:ext>
                </a:extLst>
              </p:cNvPr>
              <p:cNvSpPr/>
              <p:nvPr/>
            </p:nvSpPr>
            <p:spPr>
              <a:xfrm>
                <a:off x="5154211" y="4158084"/>
                <a:ext cx="91950" cy="134451"/>
              </a:xfrm>
              <a:custGeom>
                <a:avLst/>
                <a:gdLst>
                  <a:gd name="connsiteX0" fmla="*/ 80281 w 91950"/>
                  <a:gd name="connsiteY0" fmla="*/ 0 h 134451"/>
                  <a:gd name="connsiteX1" fmla="*/ 118 w 91950"/>
                  <a:gd name="connsiteY1" fmla="*/ 79149 h 134451"/>
                  <a:gd name="connsiteX2" fmla="*/ 22949 w 91950"/>
                  <a:gd name="connsiteY2" fmla="*/ 134452 h 134451"/>
                  <a:gd name="connsiteX3" fmla="*/ 91951 w 91950"/>
                  <a:gd name="connsiteY3" fmla="*/ 78134 h 134451"/>
                  <a:gd name="connsiteX4" fmla="*/ 80281 w 91950"/>
                  <a:gd name="connsiteY4" fmla="*/ 0 h 134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1950" h="134451">
                    <a:moveTo>
                      <a:pt x="80281" y="0"/>
                    </a:moveTo>
                    <a:cubicBezTo>
                      <a:pt x="75208" y="2537"/>
                      <a:pt x="2147" y="76612"/>
                      <a:pt x="118" y="79149"/>
                    </a:cubicBezTo>
                    <a:cubicBezTo>
                      <a:pt x="-1912" y="81686"/>
                      <a:pt x="22949" y="134452"/>
                      <a:pt x="22949" y="134452"/>
                    </a:cubicBezTo>
                    <a:lnTo>
                      <a:pt x="91951" y="78134"/>
                    </a:lnTo>
                    <a:lnTo>
                      <a:pt x="80281" y="0"/>
                    </a:lnTo>
                    <a:close/>
                  </a:path>
                </a:pathLst>
              </a:custGeom>
              <a:solidFill>
                <a:srgbClr val="E8E8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BE21BECD-AAC4-4297-9F8A-98A620A5051E}"/>
                  </a:ext>
                </a:extLst>
              </p:cNvPr>
              <p:cNvSpPr/>
              <p:nvPr/>
            </p:nvSpPr>
            <p:spPr>
              <a:xfrm>
                <a:off x="5063510" y="4171783"/>
                <a:ext cx="136223" cy="120296"/>
              </a:xfrm>
              <a:custGeom>
                <a:avLst/>
                <a:gdLst>
                  <a:gd name="connsiteX0" fmla="*/ 0 w 136223"/>
                  <a:gd name="connsiteY0" fmla="*/ 43633 h 120296"/>
                  <a:gd name="connsiteX1" fmla="*/ 113143 w 136223"/>
                  <a:gd name="connsiteY1" fmla="*/ 120246 h 120296"/>
                  <a:gd name="connsiteX2" fmla="*/ 132422 w 136223"/>
                  <a:gd name="connsiteY2" fmla="*/ 65958 h 120296"/>
                  <a:gd name="connsiteX3" fmla="*/ 117201 w 136223"/>
                  <a:gd name="connsiteY3" fmla="*/ 55810 h 120296"/>
                  <a:gd name="connsiteX4" fmla="*/ 25876 w 136223"/>
                  <a:gd name="connsiteY4" fmla="*/ 0 h 120296"/>
                  <a:gd name="connsiteX5" fmla="*/ 0 w 136223"/>
                  <a:gd name="connsiteY5" fmla="*/ 43633 h 1202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6223" h="120296">
                    <a:moveTo>
                      <a:pt x="0" y="43633"/>
                    </a:moveTo>
                    <a:cubicBezTo>
                      <a:pt x="16743" y="63421"/>
                      <a:pt x="97414" y="122275"/>
                      <a:pt x="113143" y="120246"/>
                    </a:cubicBezTo>
                    <a:cubicBezTo>
                      <a:pt x="116694" y="119231"/>
                      <a:pt x="146629" y="79657"/>
                      <a:pt x="132422" y="65958"/>
                    </a:cubicBezTo>
                    <a:cubicBezTo>
                      <a:pt x="127856" y="61391"/>
                      <a:pt x="122275" y="59362"/>
                      <a:pt x="117201" y="55810"/>
                    </a:cubicBezTo>
                    <a:cubicBezTo>
                      <a:pt x="107054" y="48707"/>
                      <a:pt x="47693" y="14206"/>
                      <a:pt x="25876" y="0"/>
                    </a:cubicBezTo>
                    <a:cubicBezTo>
                      <a:pt x="23846" y="12177"/>
                      <a:pt x="15221" y="29427"/>
                      <a:pt x="0" y="43633"/>
                    </a:cubicBezTo>
                    <a:close/>
                  </a:path>
                </a:pathLst>
              </a:custGeom>
              <a:solidFill>
                <a:srgbClr val="E8E8E8"/>
              </a:solidFill>
              <a:ln w="507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05938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B709095-93FC-4957-897D-0ECB7FFEF0CF}"/>
              </a:ext>
            </a:extLst>
          </p:cNvPr>
          <p:cNvGrpSpPr/>
          <p:nvPr/>
        </p:nvGrpSpPr>
        <p:grpSpPr>
          <a:xfrm>
            <a:off x="0" y="5952979"/>
            <a:ext cx="12255500" cy="905021"/>
            <a:chOff x="0" y="5952979"/>
            <a:chExt cx="12255500" cy="905021"/>
          </a:xfrm>
          <a:solidFill>
            <a:srgbClr val="92D050"/>
          </a:solidFill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26D34F4D-94C4-446F-8F5E-1F059BE1DC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5952979"/>
              <a:ext cx="8648700" cy="905021"/>
            </a:xfrm>
            <a:prstGeom prst="rect">
              <a:avLst/>
            </a:prstGeom>
          </p:spPr>
        </p:pic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EB67B1DE-32F2-46D6-82E5-AA2480896C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606800" y="5952979"/>
              <a:ext cx="8648700" cy="905021"/>
            </a:xfrm>
            <a:prstGeom prst="rect">
              <a:avLst/>
            </a:prstGeom>
          </p:spPr>
        </p:pic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614DD85-0FF3-4B58-9FC5-BCD6EAFDB101}"/>
              </a:ext>
            </a:extLst>
          </p:cNvPr>
          <p:cNvSpPr/>
          <p:nvPr/>
        </p:nvSpPr>
        <p:spPr>
          <a:xfrm>
            <a:off x="4420111" y="653839"/>
            <a:ext cx="3156680" cy="3156680"/>
          </a:xfrm>
          <a:custGeom>
            <a:avLst/>
            <a:gdLst>
              <a:gd name="connsiteX0" fmla="*/ 3156680 w 3156680"/>
              <a:gd name="connsiteY0" fmla="*/ 1578340 h 3156680"/>
              <a:gd name="connsiteX1" fmla="*/ 1578340 w 3156680"/>
              <a:gd name="connsiteY1" fmla="*/ 3156680 h 3156680"/>
              <a:gd name="connsiteX2" fmla="*/ 0 w 3156680"/>
              <a:gd name="connsiteY2" fmla="*/ 1578340 h 3156680"/>
              <a:gd name="connsiteX3" fmla="*/ 1578340 w 3156680"/>
              <a:gd name="connsiteY3" fmla="*/ 0 h 3156680"/>
              <a:gd name="connsiteX4" fmla="*/ 3156680 w 3156680"/>
              <a:gd name="connsiteY4" fmla="*/ 1578340 h 3156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56680" h="3156680">
                <a:moveTo>
                  <a:pt x="3156680" y="1578340"/>
                </a:moveTo>
                <a:cubicBezTo>
                  <a:pt x="3156680" y="2450034"/>
                  <a:pt x="2450033" y="3156680"/>
                  <a:pt x="1578340" y="3156680"/>
                </a:cubicBezTo>
                <a:cubicBezTo>
                  <a:pt x="706647" y="3156680"/>
                  <a:pt x="0" y="2450034"/>
                  <a:pt x="0" y="1578340"/>
                </a:cubicBezTo>
                <a:cubicBezTo>
                  <a:pt x="0" y="706647"/>
                  <a:pt x="706647" y="0"/>
                  <a:pt x="1578340" y="0"/>
                </a:cubicBezTo>
                <a:cubicBezTo>
                  <a:pt x="2450033" y="0"/>
                  <a:pt x="3156680" y="706647"/>
                  <a:pt x="3156680" y="1578340"/>
                </a:cubicBezTo>
                <a:close/>
              </a:path>
            </a:pathLst>
          </a:custGeom>
          <a:solidFill>
            <a:srgbClr val="FFFFFF"/>
          </a:solidFill>
          <a:ln w="2034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97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7425628" y="3500346"/>
            <a:ext cx="808712" cy="164962"/>
            <a:chOff x="7138929" y="4201540"/>
            <a:chExt cx="808712" cy="164962"/>
          </a:xfrm>
          <a:solidFill>
            <a:schemeClr val="tx1"/>
          </a:solidFill>
        </p:grpSpPr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66DD275A-03BE-453B-B60C-F9EF1D4D9B67}"/>
                </a:ext>
              </a:extLst>
            </p:cNvPr>
            <p:cNvSpPr/>
            <p:nvPr/>
          </p:nvSpPr>
          <p:spPr>
            <a:xfrm>
              <a:off x="7310001" y="4309479"/>
              <a:ext cx="637640" cy="57023"/>
            </a:xfrm>
            <a:custGeom>
              <a:avLst/>
              <a:gdLst>
                <a:gd name="connsiteX0" fmla="*/ 608934 w 637640"/>
                <a:gd name="connsiteY0" fmla="*/ 57024 h 57023"/>
                <a:gd name="connsiteX1" fmla="*/ 28512 w 637640"/>
                <a:gd name="connsiteY1" fmla="*/ 57024 h 57023"/>
                <a:gd name="connsiteX2" fmla="*/ 0 w 637640"/>
                <a:gd name="connsiteY2" fmla="*/ 28512 h 57023"/>
                <a:gd name="connsiteX3" fmla="*/ 0 w 637640"/>
                <a:gd name="connsiteY3" fmla="*/ 28512 h 57023"/>
                <a:gd name="connsiteX4" fmla="*/ 28512 w 637640"/>
                <a:gd name="connsiteY4" fmla="*/ 0 h 57023"/>
                <a:gd name="connsiteX5" fmla="*/ 608934 w 637640"/>
                <a:gd name="connsiteY5" fmla="*/ 0 h 57023"/>
                <a:gd name="connsiteX6" fmla="*/ 637446 w 637640"/>
                <a:gd name="connsiteY6" fmla="*/ 28512 h 57023"/>
                <a:gd name="connsiteX7" fmla="*/ 637446 w 637640"/>
                <a:gd name="connsiteY7" fmla="*/ 28512 h 57023"/>
                <a:gd name="connsiteX8" fmla="*/ 608934 w 637640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640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7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9483" y="42768"/>
                    <a:pt x="625227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A78B4941-9547-47C0-835C-67F9634555E8}"/>
                </a:ext>
              </a:extLst>
            </p:cNvPr>
            <p:cNvSpPr/>
            <p:nvPr/>
          </p:nvSpPr>
          <p:spPr>
            <a:xfrm>
              <a:off x="7138929" y="4201540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20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20"/>
                    <a:pt x="12220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20"/>
                    <a:pt x="637446" y="28512"/>
                  </a:cubicBezTo>
                  <a:lnTo>
                    <a:pt x="637446" y="28512"/>
                  </a:lnTo>
                  <a:cubicBezTo>
                    <a:pt x="637446" y="44804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0" name="Graphic 7">
            <a:extLst>
              <a:ext uri="{FF2B5EF4-FFF2-40B4-BE49-F238E27FC236}">
                <a16:creationId xmlns:a16="http://schemas.microsoft.com/office/drawing/2014/main" id="{44413B3C-7D7C-45A0-943D-59073CFFFFFA}"/>
              </a:ext>
            </a:extLst>
          </p:cNvPr>
          <p:cNvGrpSpPr/>
          <p:nvPr/>
        </p:nvGrpSpPr>
        <p:grpSpPr>
          <a:xfrm>
            <a:off x="3419642" y="696728"/>
            <a:ext cx="1372646" cy="301412"/>
            <a:chOff x="3758227" y="501097"/>
            <a:chExt cx="1372646" cy="301412"/>
          </a:xfrm>
          <a:solidFill>
            <a:schemeClr val="tx1"/>
          </a:solidFill>
        </p:grpSpPr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03CD6ECB-3E42-41E0-91C7-E24B32D8B9FA}"/>
                </a:ext>
              </a:extLst>
            </p:cNvPr>
            <p:cNvSpPr/>
            <p:nvPr/>
          </p:nvSpPr>
          <p:spPr>
            <a:xfrm>
              <a:off x="4134992" y="501097"/>
              <a:ext cx="637445" cy="57023"/>
            </a:xfrm>
            <a:custGeom>
              <a:avLst/>
              <a:gdLst>
                <a:gd name="connsiteX0" fmla="*/ 606897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6897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6897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5409" y="44804"/>
                    <a:pt x="623190" y="57024"/>
                    <a:pt x="606897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AD502AA-5A71-4CDE-815C-0B9BF77F5898}"/>
                </a:ext>
              </a:extLst>
            </p:cNvPr>
            <p:cNvSpPr/>
            <p:nvPr/>
          </p:nvSpPr>
          <p:spPr>
            <a:xfrm>
              <a:off x="3758227" y="615144"/>
              <a:ext cx="637445" cy="57023"/>
            </a:xfrm>
            <a:custGeom>
              <a:avLst/>
              <a:gdLst>
                <a:gd name="connsiteX0" fmla="*/ 608934 w 637445"/>
                <a:gd name="connsiteY0" fmla="*/ 57024 h 57023"/>
                <a:gd name="connsiteX1" fmla="*/ 28512 w 637445"/>
                <a:gd name="connsiteY1" fmla="*/ 57024 h 57023"/>
                <a:gd name="connsiteX2" fmla="*/ 0 w 637445"/>
                <a:gd name="connsiteY2" fmla="*/ 28512 h 57023"/>
                <a:gd name="connsiteX3" fmla="*/ 0 w 637445"/>
                <a:gd name="connsiteY3" fmla="*/ 28512 h 57023"/>
                <a:gd name="connsiteX4" fmla="*/ 28512 w 637445"/>
                <a:gd name="connsiteY4" fmla="*/ 0 h 57023"/>
                <a:gd name="connsiteX5" fmla="*/ 608934 w 637445"/>
                <a:gd name="connsiteY5" fmla="*/ 0 h 57023"/>
                <a:gd name="connsiteX6" fmla="*/ 637446 w 637445"/>
                <a:gd name="connsiteY6" fmla="*/ 28512 h 57023"/>
                <a:gd name="connsiteX7" fmla="*/ 637446 w 637445"/>
                <a:gd name="connsiteY7" fmla="*/ 28512 h 57023"/>
                <a:gd name="connsiteX8" fmla="*/ 608934 w 637445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7445" h="57023">
                  <a:moveTo>
                    <a:pt x="608934" y="57024"/>
                  </a:moveTo>
                  <a:lnTo>
                    <a:pt x="28512" y="57024"/>
                  </a:lnTo>
                  <a:cubicBezTo>
                    <a:pt x="12219" y="57024"/>
                    <a:pt x="0" y="44805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608934" y="0"/>
                  </a:lnTo>
                  <a:cubicBezTo>
                    <a:pt x="625226" y="0"/>
                    <a:pt x="637446" y="12219"/>
                    <a:pt x="637446" y="28512"/>
                  </a:cubicBezTo>
                  <a:lnTo>
                    <a:pt x="637446" y="28512"/>
                  </a:lnTo>
                  <a:cubicBezTo>
                    <a:pt x="637446" y="44805"/>
                    <a:pt x="625226" y="57024"/>
                    <a:pt x="608934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3115ADDF-E476-46F3-870D-035A386BC6D8}"/>
                </a:ext>
              </a:extLst>
            </p:cNvPr>
            <p:cNvSpPr/>
            <p:nvPr/>
          </p:nvSpPr>
          <p:spPr>
            <a:xfrm>
              <a:off x="4082041" y="745485"/>
              <a:ext cx="1048832" cy="57023"/>
            </a:xfrm>
            <a:custGeom>
              <a:avLst/>
              <a:gdLst>
                <a:gd name="connsiteX0" fmla="*/ 1020321 w 1048832"/>
                <a:gd name="connsiteY0" fmla="*/ 57024 h 57023"/>
                <a:gd name="connsiteX1" fmla="*/ 28512 w 1048832"/>
                <a:gd name="connsiteY1" fmla="*/ 57024 h 57023"/>
                <a:gd name="connsiteX2" fmla="*/ 0 w 1048832"/>
                <a:gd name="connsiteY2" fmla="*/ 28512 h 57023"/>
                <a:gd name="connsiteX3" fmla="*/ 0 w 1048832"/>
                <a:gd name="connsiteY3" fmla="*/ 28512 h 57023"/>
                <a:gd name="connsiteX4" fmla="*/ 28512 w 1048832"/>
                <a:gd name="connsiteY4" fmla="*/ 0 h 57023"/>
                <a:gd name="connsiteX5" fmla="*/ 1020321 w 1048832"/>
                <a:gd name="connsiteY5" fmla="*/ 0 h 57023"/>
                <a:gd name="connsiteX6" fmla="*/ 1048833 w 1048832"/>
                <a:gd name="connsiteY6" fmla="*/ 28512 h 57023"/>
                <a:gd name="connsiteX7" fmla="*/ 1048833 w 1048832"/>
                <a:gd name="connsiteY7" fmla="*/ 28512 h 57023"/>
                <a:gd name="connsiteX8" fmla="*/ 1020321 w 1048832"/>
                <a:gd name="connsiteY8" fmla="*/ 57024 h 57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48832" h="57023">
                  <a:moveTo>
                    <a:pt x="1020321" y="57024"/>
                  </a:moveTo>
                  <a:lnTo>
                    <a:pt x="28512" y="57024"/>
                  </a:lnTo>
                  <a:cubicBezTo>
                    <a:pt x="12219" y="57024"/>
                    <a:pt x="0" y="44804"/>
                    <a:pt x="0" y="28512"/>
                  </a:cubicBezTo>
                  <a:lnTo>
                    <a:pt x="0" y="28512"/>
                  </a:lnTo>
                  <a:cubicBezTo>
                    <a:pt x="0" y="12219"/>
                    <a:pt x="12219" y="0"/>
                    <a:pt x="28512" y="0"/>
                  </a:cubicBezTo>
                  <a:lnTo>
                    <a:pt x="1020321" y="0"/>
                  </a:lnTo>
                  <a:cubicBezTo>
                    <a:pt x="1036613" y="0"/>
                    <a:pt x="1048833" y="12219"/>
                    <a:pt x="1048833" y="28512"/>
                  </a:cubicBezTo>
                  <a:lnTo>
                    <a:pt x="1048833" y="28512"/>
                  </a:lnTo>
                  <a:cubicBezTo>
                    <a:pt x="1048833" y="44804"/>
                    <a:pt x="1034577" y="57024"/>
                    <a:pt x="1020321" y="57024"/>
                  </a:cubicBezTo>
                  <a:close/>
                </a:path>
              </a:pathLst>
            </a:custGeom>
            <a:grpFill/>
            <a:ln w="2034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FF14BCA2-5A0A-490F-8399-6959682F7759}"/>
              </a:ext>
            </a:extLst>
          </p:cNvPr>
          <p:cNvSpPr txBox="1"/>
          <p:nvPr/>
        </p:nvSpPr>
        <p:spPr>
          <a:xfrm>
            <a:off x="3526770" y="3989785"/>
            <a:ext cx="86652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+mn-ea"/>
                <a:cs typeface="Aharoni" panose="02010803020104030203" pitchFamily="2" charset="-79"/>
              </a:rPr>
              <a:t>Text Here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2B34943-9DFF-46B6-8863-289A364EAD07}"/>
              </a:ext>
            </a:extLst>
          </p:cNvPr>
          <p:cNvSpPr txBox="1"/>
          <p:nvPr/>
        </p:nvSpPr>
        <p:spPr>
          <a:xfrm>
            <a:off x="4410257" y="5151974"/>
            <a:ext cx="77817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More Text Here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4B07B17-8B98-47DF-9C0C-4B5C9F277D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67872" y="796640"/>
            <a:ext cx="3940388" cy="387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146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5354894D-2BAA-4B4C-8261-8447A5133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527513">
            <a:off x="9892494" y="1073025"/>
            <a:ext cx="878379" cy="878379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D834259-14C2-4126-928A-4872FA8CF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78153">
            <a:off x="10420661" y="882821"/>
            <a:ext cx="599123" cy="528638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29DF3FAA-AFE8-4F6F-BE55-74B9E78DF6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0381493" y="1503116"/>
            <a:ext cx="299562" cy="2643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6157EC64-41C6-46DB-98FC-80D03D719D3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3499722">
            <a:off x="1700380" y="5123463"/>
            <a:ext cx="368659" cy="325287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3CA734C-D9E4-46E3-A064-87B6B523BC1B}"/>
              </a:ext>
            </a:extLst>
          </p:cNvPr>
          <p:cNvGrpSpPr/>
          <p:nvPr/>
        </p:nvGrpSpPr>
        <p:grpSpPr>
          <a:xfrm>
            <a:off x="9056808" y="1147140"/>
            <a:ext cx="210408" cy="211263"/>
            <a:chOff x="11210212" y="4435748"/>
            <a:chExt cx="210408" cy="211263"/>
          </a:xfrm>
        </p:grpSpPr>
        <p:sp>
          <p:nvSpPr>
            <p:cNvPr id="10" name="Graphic 25">
              <a:extLst>
                <a:ext uri="{FF2B5EF4-FFF2-40B4-BE49-F238E27FC236}">
                  <a16:creationId xmlns:a16="http://schemas.microsoft.com/office/drawing/2014/main" id="{108C4BE3-7BDA-44BC-9D44-837EF2D87BCB}"/>
                </a:ext>
              </a:extLst>
            </p:cNvPr>
            <p:cNvSpPr/>
            <p:nvPr/>
          </p:nvSpPr>
          <p:spPr>
            <a:xfrm rot="10800000">
              <a:off x="11210212" y="443574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Graphic 25">
              <a:extLst>
                <a:ext uri="{FF2B5EF4-FFF2-40B4-BE49-F238E27FC236}">
                  <a16:creationId xmlns:a16="http://schemas.microsoft.com/office/drawing/2014/main" id="{8C2D642C-CDF2-4E8C-A7D3-A8E42714B11E}"/>
                </a:ext>
              </a:extLst>
            </p:cNvPr>
            <p:cNvSpPr/>
            <p:nvPr/>
          </p:nvSpPr>
          <p:spPr>
            <a:xfrm rot="10800000">
              <a:off x="11210212" y="4568668"/>
              <a:ext cx="210408" cy="78343"/>
            </a:xfrm>
            <a:custGeom>
              <a:avLst/>
              <a:gdLst>
                <a:gd name="connsiteX0" fmla="*/ 420815 w 420815"/>
                <a:gd name="connsiteY0" fmla="*/ 0 h 156686"/>
                <a:gd name="connsiteX1" fmla="*/ 205931 w 420815"/>
                <a:gd name="connsiteY1" fmla="*/ 156687 h 156686"/>
                <a:gd name="connsiteX2" fmla="*/ 0 w 420815"/>
                <a:gd name="connsiteY2" fmla="*/ 0 h 156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815" h="156686">
                  <a:moveTo>
                    <a:pt x="420815" y="0"/>
                  </a:moveTo>
                  <a:lnTo>
                    <a:pt x="205931" y="156687"/>
                  </a:lnTo>
                  <a:lnTo>
                    <a:pt x="0" y="0"/>
                  </a:lnTo>
                </a:path>
              </a:pathLst>
            </a:custGeom>
            <a:noFill/>
            <a:ln w="44768" cap="flat">
              <a:solidFill>
                <a:schemeClr val="accent6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id="{7CB76633-5AEF-4E78-BA6C-C47B097AA75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8975531">
            <a:off x="1958861" y="5445014"/>
            <a:ext cx="188962" cy="166731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5C915C31-60A1-41A6-A2DF-D526B8F63B7F}"/>
              </a:ext>
            </a:extLst>
          </p:cNvPr>
          <p:cNvSpPr/>
          <p:nvPr/>
        </p:nvSpPr>
        <p:spPr>
          <a:xfrm>
            <a:off x="9680148" y="1111967"/>
            <a:ext cx="245829" cy="245829"/>
          </a:xfrm>
          <a:prstGeom prst="ellipse">
            <a:avLst/>
          </a:prstGeom>
          <a:solidFill>
            <a:srgbClr val="F78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hlinkClick r:id="rId10"/>
            <a:extLst>
              <a:ext uri="{FF2B5EF4-FFF2-40B4-BE49-F238E27FC236}">
                <a16:creationId xmlns:a16="http://schemas.microsoft.com/office/drawing/2014/main" id="{92DC0C74-EB07-4B9C-93B6-039EB6184EC0}"/>
              </a:ext>
            </a:extLst>
          </p:cNvPr>
          <p:cNvSpPr txBox="1"/>
          <p:nvPr/>
        </p:nvSpPr>
        <p:spPr>
          <a:xfrm>
            <a:off x="3101831" y="3040270"/>
            <a:ext cx="90901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SlidesBackgrounds.com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6EF393-F3DF-478C-B515-D70C13FD6D8B}"/>
              </a:ext>
            </a:extLst>
          </p:cNvPr>
          <p:cNvSpPr txBox="1"/>
          <p:nvPr/>
        </p:nvSpPr>
        <p:spPr>
          <a:xfrm>
            <a:off x="3366438" y="6448375"/>
            <a:ext cx="8825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This Template is free to use under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Arial Rounded MT Bold" panose="020F0704030504030204" pitchFamily="34" charset="0"/>
              <a:ea typeface="+mn-ea"/>
              <a:cs typeface="Baloo" panose="03080902040302020200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16193D-2FFD-44AE-A2D0-7DB3F117A213}"/>
              </a:ext>
            </a:extLst>
          </p:cNvPr>
          <p:cNvSpPr txBox="1"/>
          <p:nvPr/>
        </p:nvSpPr>
        <p:spPr>
          <a:xfrm>
            <a:off x="909976" y="3923363"/>
            <a:ext cx="112820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noProof="0">
                <a:ln>
                  <a:noFill/>
                </a:ln>
                <a:solidFill>
                  <a:srgbClr val="70AD47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To Give us Credit Keep this slide or mention us somewhere in your presentation. Would be very appreciated!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C1FE156-524E-4753-8586-9B290C87BEC2}"/>
              </a:ext>
            </a:extLst>
          </p:cNvPr>
          <p:cNvSpPr/>
          <p:nvPr/>
        </p:nvSpPr>
        <p:spPr>
          <a:xfrm>
            <a:off x="4780783" y="2670938"/>
            <a:ext cx="27671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Copyright/Created by : </a:t>
            </a: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Graphic 24" descr="Line arrow Counter clockwise curve">
            <a:extLst>
              <a:ext uri="{FF2B5EF4-FFF2-40B4-BE49-F238E27FC236}">
                <a16:creationId xmlns:a16="http://schemas.microsoft.com/office/drawing/2014/main" id="{64603082-DC82-4E97-86CD-39A3047D4B6B}"/>
              </a:ext>
            </a:extLst>
          </p:cNvPr>
          <p:cNvSpPr/>
          <p:nvPr/>
        </p:nvSpPr>
        <p:spPr>
          <a:xfrm rot="9900000">
            <a:off x="2572879" y="2401699"/>
            <a:ext cx="327665" cy="836403"/>
          </a:xfrm>
          <a:custGeom>
            <a:avLst/>
            <a:gdLst>
              <a:gd name="connsiteX0" fmla="*/ 95250 w 327665"/>
              <a:gd name="connsiteY0" fmla="*/ 58103 h 836403"/>
              <a:gd name="connsiteX1" fmla="*/ 220980 w 327665"/>
              <a:gd name="connsiteY1" fmla="*/ 59055 h 836403"/>
              <a:gd name="connsiteX2" fmla="*/ 249555 w 327665"/>
              <a:gd name="connsiteY2" fmla="*/ 30480 h 836403"/>
              <a:gd name="connsiteX3" fmla="*/ 220980 w 327665"/>
              <a:gd name="connsiteY3" fmla="*/ 1905 h 836403"/>
              <a:gd name="connsiteX4" fmla="*/ 30480 w 327665"/>
              <a:gd name="connsiteY4" fmla="*/ 0 h 836403"/>
              <a:gd name="connsiteX5" fmla="*/ 12382 w 327665"/>
              <a:gd name="connsiteY5" fmla="*/ 6667 h 836403"/>
              <a:gd name="connsiteX6" fmla="*/ 10478 w 327665"/>
              <a:gd name="connsiteY6" fmla="*/ 8573 h 836403"/>
              <a:gd name="connsiteX7" fmla="*/ 7620 w 327665"/>
              <a:gd name="connsiteY7" fmla="*/ 11430 h 836403"/>
              <a:gd name="connsiteX8" fmla="*/ 6668 w 327665"/>
              <a:gd name="connsiteY8" fmla="*/ 13335 h 836403"/>
              <a:gd name="connsiteX9" fmla="*/ 5715 w 327665"/>
              <a:gd name="connsiteY9" fmla="*/ 15240 h 836403"/>
              <a:gd name="connsiteX10" fmla="*/ 1905 w 327665"/>
              <a:gd name="connsiteY10" fmla="*/ 28575 h 836403"/>
              <a:gd name="connsiteX11" fmla="*/ 0 w 327665"/>
              <a:gd name="connsiteY11" fmla="*/ 219075 h 836403"/>
              <a:gd name="connsiteX12" fmla="*/ 28575 w 327665"/>
              <a:gd name="connsiteY12" fmla="*/ 247650 h 836403"/>
              <a:gd name="connsiteX13" fmla="*/ 57150 w 327665"/>
              <a:gd name="connsiteY13" fmla="*/ 219075 h 836403"/>
              <a:gd name="connsiteX14" fmla="*/ 58103 w 327665"/>
              <a:gd name="connsiteY14" fmla="*/ 100965 h 836403"/>
              <a:gd name="connsiteX15" fmla="*/ 269558 w 327665"/>
              <a:gd name="connsiteY15" fmla="*/ 534353 h 836403"/>
              <a:gd name="connsiteX16" fmla="*/ 203835 w 327665"/>
              <a:gd name="connsiteY16" fmla="*/ 796290 h 836403"/>
              <a:gd name="connsiteX17" fmla="*/ 217170 w 327665"/>
              <a:gd name="connsiteY17" fmla="*/ 833438 h 836403"/>
              <a:gd name="connsiteX18" fmla="*/ 255270 w 327665"/>
              <a:gd name="connsiteY18" fmla="*/ 821055 h 836403"/>
              <a:gd name="connsiteX19" fmla="*/ 326708 w 327665"/>
              <a:gd name="connsiteY19" fmla="*/ 538163 h 836403"/>
              <a:gd name="connsiteX20" fmla="*/ 95250 w 327665"/>
              <a:gd name="connsiteY20" fmla="*/ 58103 h 83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7665" h="836403">
                <a:moveTo>
                  <a:pt x="95250" y="58103"/>
                </a:moveTo>
                <a:lnTo>
                  <a:pt x="220980" y="59055"/>
                </a:lnTo>
                <a:cubicBezTo>
                  <a:pt x="237173" y="59055"/>
                  <a:pt x="249555" y="46672"/>
                  <a:pt x="249555" y="30480"/>
                </a:cubicBezTo>
                <a:cubicBezTo>
                  <a:pt x="249555" y="14288"/>
                  <a:pt x="237173" y="1905"/>
                  <a:pt x="220980" y="1905"/>
                </a:cubicBezTo>
                <a:lnTo>
                  <a:pt x="30480" y="0"/>
                </a:lnTo>
                <a:cubicBezTo>
                  <a:pt x="23813" y="0"/>
                  <a:pt x="18098" y="1905"/>
                  <a:pt x="12382" y="6667"/>
                </a:cubicBezTo>
                <a:cubicBezTo>
                  <a:pt x="11430" y="6667"/>
                  <a:pt x="11430" y="7620"/>
                  <a:pt x="10478" y="8573"/>
                </a:cubicBezTo>
                <a:cubicBezTo>
                  <a:pt x="9525" y="9525"/>
                  <a:pt x="8573" y="9525"/>
                  <a:pt x="7620" y="11430"/>
                </a:cubicBezTo>
                <a:cubicBezTo>
                  <a:pt x="7620" y="11430"/>
                  <a:pt x="6668" y="12383"/>
                  <a:pt x="6668" y="13335"/>
                </a:cubicBezTo>
                <a:cubicBezTo>
                  <a:pt x="6668" y="13335"/>
                  <a:pt x="5715" y="14288"/>
                  <a:pt x="5715" y="15240"/>
                </a:cubicBezTo>
                <a:cubicBezTo>
                  <a:pt x="2858" y="19050"/>
                  <a:pt x="1905" y="23813"/>
                  <a:pt x="1905" y="28575"/>
                </a:cubicBezTo>
                <a:lnTo>
                  <a:pt x="0" y="219075"/>
                </a:lnTo>
                <a:cubicBezTo>
                  <a:pt x="0" y="235268"/>
                  <a:pt x="12382" y="247650"/>
                  <a:pt x="28575" y="247650"/>
                </a:cubicBezTo>
                <a:cubicBezTo>
                  <a:pt x="44768" y="247650"/>
                  <a:pt x="57150" y="235268"/>
                  <a:pt x="57150" y="219075"/>
                </a:cubicBezTo>
                <a:lnTo>
                  <a:pt x="58103" y="100965"/>
                </a:lnTo>
                <a:cubicBezTo>
                  <a:pt x="207645" y="204788"/>
                  <a:pt x="279083" y="350520"/>
                  <a:pt x="269558" y="534353"/>
                </a:cubicBezTo>
                <a:cubicBezTo>
                  <a:pt x="263843" y="624840"/>
                  <a:pt x="241935" y="713423"/>
                  <a:pt x="203835" y="796290"/>
                </a:cubicBezTo>
                <a:cubicBezTo>
                  <a:pt x="197168" y="810578"/>
                  <a:pt x="202883" y="826770"/>
                  <a:pt x="217170" y="833438"/>
                </a:cubicBezTo>
                <a:cubicBezTo>
                  <a:pt x="230505" y="840105"/>
                  <a:pt x="247650" y="835343"/>
                  <a:pt x="255270" y="821055"/>
                </a:cubicBezTo>
                <a:cubicBezTo>
                  <a:pt x="296228" y="732473"/>
                  <a:pt x="320993" y="636270"/>
                  <a:pt x="326708" y="538163"/>
                </a:cubicBezTo>
                <a:cubicBezTo>
                  <a:pt x="334328" y="398145"/>
                  <a:pt x="300038" y="201930"/>
                  <a:pt x="95250" y="5810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D9AEC25-5E10-4338-9821-DA1B1A0C30B5}"/>
              </a:ext>
            </a:extLst>
          </p:cNvPr>
          <p:cNvSpPr/>
          <p:nvPr/>
        </p:nvSpPr>
        <p:spPr>
          <a:xfrm>
            <a:off x="1649506" y="2017832"/>
            <a:ext cx="19934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Arial Rounded MT Bold" panose="020F0704030504030204" pitchFamily="34" charset="0"/>
                <a:ea typeface="+mn-ea"/>
                <a:cs typeface="Baloo" panose="03080902040302020200" pitchFamily="66" charset="0"/>
              </a:rPr>
              <a:t>Download More Stuff</a:t>
            </a: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0" name="Graphic 28" descr="Marketing">
            <a:extLst>
              <a:ext uri="{FF2B5EF4-FFF2-40B4-BE49-F238E27FC236}">
                <a16:creationId xmlns:a16="http://schemas.microsoft.com/office/drawing/2014/main" id="{0A87CFF6-59D5-4A10-84B8-A98256302623}"/>
              </a:ext>
            </a:extLst>
          </p:cNvPr>
          <p:cNvGrpSpPr/>
          <p:nvPr/>
        </p:nvGrpSpPr>
        <p:grpSpPr>
          <a:xfrm>
            <a:off x="5829300" y="1689900"/>
            <a:ext cx="914400" cy="914400"/>
            <a:chOff x="5829300" y="1635275"/>
            <a:chExt cx="914400" cy="914400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0AFDAA7-7661-41D9-A923-020CA504699F}"/>
                </a:ext>
              </a:extLst>
            </p:cNvPr>
            <p:cNvSpPr/>
            <p:nvPr/>
          </p:nvSpPr>
          <p:spPr>
            <a:xfrm>
              <a:off x="5972175" y="1768625"/>
              <a:ext cx="228409" cy="228409"/>
            </a:xfrm>
            <a:custGeom>
              <a:avLst/>
              <a:gdLst>
                <a:gd name="connsiteX0" fmla="*/ 228410 w 228409"/>
                <a:gd name="connsiteY0" fmla="*/ 114205 h 228409"/>
                <a:gd name="connsiteX1" fmla="*/ 114205 w 228409"/>
                <a:gd name="connsiteY1" fmla="*/ 228410 h 228409"/>
                <a:gd name="connsiteX2" fmla="*/ 0 w 228409"/>
                <a:gd name="connsiteY2" fmla="*/ 114205 h 228409"/>
                <a:gd name="connsiteX3" fmla="*/ 114205 w 228409"/>
                <a:gd name="connsiteY3" fmla="*/ 0 h 228409"/>
                <a:gd name="connsiteX4" fmla="*/ 228410 w 228409"/>
                <a:gd name="connsiteY4" fmla="*/ 114205 h 228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409" h="228409">
                  <a:moveTo>
                    <a:pt x="228410" y="114205"/>
                  </a:moveTo>
                  <a:cubicBezTo>
                    <a:pt x="228410" y="177278"/>
                    <a:pt x="177278" y="228410"/>
                    <a:pt x="114205" y="228410"/>
                  </a:cubicBezTo>
                  <a:cubicBezTo>
                    <a:pt x="51131" y="228410"/>
                    <a:pt x="0" y="177278"/>
                    <a:pt x="0" y="114205"/>
                  </a:cubicBezTo>
                  <a:cubicBezTo>
                    <a:pt x="0" y="51131"/>
                    <a:pt x="51131" y="0"/>
                    <a:pt x="114205" y="0"/>
                  </a:cubicBezTo>
                  <a:cubicBezTo>
                    <a:pt x="177278" y="0"/>
                    <a:pt x="228410" y="51131"/>
                    <a:pt x="228410" y="114205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1A91B90-44E6-41DE-BD48-6E6C54FEB131}"/>
                </a:ext>
              </a:extLst>
            </p:cNvPr>
            <p:cNvSpPr/>
            <p:nvPr/>
          </p:nvSpPr>
          <p:spPr>
            <a:xfrm>
              <a:off x="5972746" y="1786109"/>
              <a:ext cx="637603" cy="630215"/>
            </a:xfrm>
            <a:custGeom>
              <a:avLst/>
              <a:gdLst>
                <a:gd name="connsiteX0" fmla="*/ 624745 w 637603"/>
                <a:gd name="connsiteY0" fmla="*/ 328 h 630215"/>
                <a:gd name="connsiteX1" fmla="*/ 304229 w 637603"/>
                <a:gd name="connsiteY1" fmla="*/ 80338 h 630215"/>
                <a:gd name="connsiteX2" fmla="*/ 304229 w 637603"/>
                <a:gd name="connsiteY2" fmla="*/ 171968 h 630215"/>
                <a:gd name="connsiteX3" fmla="*/ 367570 w 637603"/>
                <a:gd name="connsiteY3" fmla="*/ 187875 h 630215"/>
                <a:gd name="connsiteX4" fmla="*/ 374142 w 637603"/>
                <a:gd name="connsiteY4" fmla="*/ 215974 h 630215"/>
                <a:gd name="connsiteX5" fmla="*/ 357568 w 637603"/>
                <a:gd name="connsiteY5" fmla="*/ 226737 h 630215"/>
                <a:gd name="connsiteX6" fmla="*/ 265081 w 637603"/>
                <a:gd name="connsiteY6" fmla="*/ 319129 h 630215"/>
                <a:gd name="connsiteX7" fmla="*/ 222218 w 637603"/>
                <a:gd name="connsiteY7" fmla="*/ 319129 h 630215"/>
                <a:gd name="connsiteX8" fmla="*/ 76702 w 637603"/>
                <a:gd name="connsiteY8" fmla="*/ 248745 h 630215"/>
                <a:gd name="connsiteX9" fmla="*/ 0 w 637603"/>
                <a:gd name="connsiteY9" fmla="*/ 353991 h 630215"/>
                <a:gd name="connsiteX10" fmla="*/ 0 w 637603"/>
                <a:gd name="connsiteY10" fmla="*/ 630216 h 630215"/>
                <a:gd name="connsiteX11" fmla="*/ 228029 w 637603"/>
                <a:gd name="connsiteY11" fmla="*/ 630216 h 630215"/>
                <a:gd name="connsiteX12" fmla="*/ 228029 w 637603"/>
                <a:gd name="connsiteY12" fmla="*/ 414379 h 630215"/>
                <a:gd name="connsiteX13" fmla="*/ 285179 w 637603"/>
                <a:gd name="connsiteY13" fmla="*/ 414379 h 630215"/>
                <a:gd name="connsiteX14" fmla="*/ 318897 w 637603"/>
                <a:gd name="connsiteY14" fmla="*/ 400473 h 630215"/>
                <a:gd name="connsiteX15" fmla="*/ 425291 w 637603"/>
                <a:gd name="connsiteY15" fmla="*/ 294079 h 630215"/>
                <a:gd name="connsiteX16" fmla="*/ 437579 w 637603"/>
                <a:gd name="connsiteY16" fmla="*/ 249216 h 630215"/>
                <a:gd name="connsiteX17" fmla="*/ 466154 w 637603"/>
                <a:gd name="connsiteY17" fmla="*/ 256265 h 630215"/>
                <a:gd name="connsiteX18" fmla="*/ 470059 w 637603"/>
                <a:gd name="connsiteY18" fmla="*/ 256265 h 630215"/>
                <a:gd name="connsiteX19" fmla="*/ 481393 w 637603"/>
                <a:gd name="connsiteY19" fmla="*/ 250930 h 630215"/>
                <a:gd name="connsiteX20" fmla="*/ 506635 w 637603"/>
                <a:gd name="connsiteY20" fmla="*/ 221403 h 630215"/>
                <a:gd name="connsiteX21" fmla="*/ 624650 w 637603"/>
                <a:gd name="connsiteY21" fmla="*/ 250930 h 630215"/>
                <a:gd name="connsiteX22" fmla="*/ 637497 w 637603"/>
                <a:gd name="connsiteY22" fmla="*/ 241571 h 630215"/>
                <a:gd name="connsiteX23" fmla="*/ 637604 w 637603"/>
                <a:gd name="connsiteY23" fmla="*/ 240643 h 630215"/>
                <a:gd name="connsiteX24" fmla="*/ 637604 w 637603"/>
                <a:gd name="connsiteY24" fmla="*/ 10043 h 630215"/>
                <a:gd name="connsiteX25" fmla="*/ 627076 w 637603"/>
                <a:gd name="connsiteY25" fmla="*/ 3 h 630215"/>
                <a:gd name="connsiteX26" fmla="*/ 624745 w 637603"/>
                <a:gd name="connsiteY26" fmla="*/ 328 h 630215"/>
                <a:gd name="connsiteX27" fmla="*/ 468344 w 637603"/>
                <a:gd name="connsiteY27" fmla="*/ 235214 h 630215"/>
                <a:gd name="connsiteX28" fmla="*/ 421767 w 637603"/>
                <a:gd name="connsiteY28" fmla="*/ 223879 h 630215"/>
                <a:gd name="connsiteX29" fmla="*/ 395002 w 637603"/>
                <a:gd name="connsiteY29" fmla="*/ 213116 h 630215"/>
                <a:gd name="connsiteX30" fmla="*/ 390525 w 637603"/>
                <a:gd name="connsiteY30" fmla="*/ 193018 h 630215"/>
                <a:gd name="connsiteX31" fmla="*/ 484632 w 637603"/>
                <a:gd name="connsiteY31" fmla="*/ 216069 h 630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637603" h="630215">
                  <a:moveTo>
                    <a:pt x="624745" y="328"/>
                  </a:moveTo>
                  <a:lnTo>
                    <a:pt x="304229" y="80338"/>
                  </a:lnTo>
                  <a:lnTo>
                    <a:pt x="304229" y="171968"/>
                  </a:lnTo>
                  <a:lnTo>
                    <a:pt x="367570" y="187875"/>
                  </a:lnTo>
                  <a:lnTo>
                    <a:pt x="374142" y="215974"/>
                  </a:lnTo>
                  <a:cubicBezTo>
                    <a:pt x="367892" y="218296"/>
                    <a:pt x="362232" y="221972"/>
                    <a:pt x="357568" y="226737"/>
                  </a:cubicBezTo>
                  <a:lnTo>
                    <a:pt x="265081" y="319129"/>
                  </a:lnTo>
                  <a:lnTo>
                    <a:pt x="222218" y="319129"/>
                  </a:lnTo>
                  <a:cubicBezTo>
                    <a:pt x="201471" y="259511"/>
                    <a:pt x="136321" y="227998"/>
                    <a:pt x="76702" y="248745"/>
                  </a:cubicBezTo>
                  <a:cubicBezTo>
                    <a:pt x="31694" y="264407"/>
                    <a:pt x="1128" y="306350"/>
                    <a:pt x="0" y="353991"/>
                  </a:cubicBezTo>
                  <a:lnTo>
                    <a:pt x="0" y="630216"/>
                  </a:lnTo>
                  <a:lnTo>
                    <a:pt x="228029" y="630216"/>
                  </a:lnTo>
                  <a:lnTo>
                    <a:pt x="228029" y="414379"/>
                  </a:lnTo>
                  <a:lnTo>
                    <a:pt x="285179" y="414379"/>
                  </a:lnTo>
                  <a:cubicBezTo>
                    <a:pt x="297818" y="414402"/>
                    <a:pt x="309948" y="409399"/>
                    <a:pt x="318897" y="400473"/>
                  </a:cubicBezTo>
                  <a:lnTo>
                    <a:pt x="425291" y="294079"/>
                  </a:lnTo>
                  <a:cubicBezTo>
                    <a:pt x="436908" y="282277"/>
                    <a:pt x="441561" y="265289"/>
                    <a:pt x="437579" y="249216"/>
                  </a:cubicBezTo>
                  <a:lnTo>
                    <a:pt x="466154" y="256265"/>
                  </a:lnTo>
                  <a:lnTo>
                    <a:pt x="470059" y="256265"/>
                  </a:lnTo>
                  <a:cubicBezTo>
                    <a:pt x="474435" y="256231"/>
                    <a:pt x="478578" y="254281"/>
                    <a:pt x="481393" y="250930"/>
                  </a:cubicBezTo>
                  <a:lnTo>
                    <a:pt x="506635" y="221403"/>
                  </a:lnTo>
                  <a:lnTo>
                    <a:pt x="624650" y="250930"/>
                  </a:lnTo>
                  <a:cubicBezTo>
                    <a:pt x="630782" y="251893"/>
                    <a:pt x="636534" y="247703"/>
                    <a:pt x="637497" y="241571"/>
                  </a:cubicBezTo>
                  <a:cubicBezTo>
                    <a:pt x="637545" y="241264"/>
                    <a:pt x="637581" y="240954"/>
                    <a:pt x="637604" y="240643"/>
                  </a:cubicBezTo>
                  <a:lnTo>
                    <a:pt x="637604" y="10043"/>
                  </a:lnTo>
                  <a:cubicBezTo>
                    <a:pt x="637468" y="4363"/>
                    <a:pt x="632755" y="-131"/>
                    <a:pt x="627076" y="3"/>
                  </a:cubicBezTo>
                  <a:cubicBezTo>
                    <a:pt x="626289" y="22"/>
                    <a:pt x="625507" y="131"/>
                    <a:pt x="624745" y="328"/>
                  </a:cubicBezTo>
                  <a:close/>
                  <a:moveTo>
                    <a:pt x="468344" y="235214"/>
                  </a:moveTo>
                  <a:lnTo>
                    <a:pt x="421767" y="223879"/>
                  </a:lnTo>
                  <a:cubicBezTo>
                    <a:pt x="414199" y="217566"/>
                    <a:pt x="404833" y="213800"/>
                    <a:pt x="395002" y="213116"/>
                  </a:cubicBezTo>
                  <a:lnTo>
                    <a:pt x="390525" y="193018"/>
                  </a:lnTo>
                  <a:lnTo>
                    <a:pt x="484632" y="216069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EB777F1-880A-4482-91AB-D7706B9ECDA8}"/>
                </a:ext>
              </a:extLst>
            </p:cNvPr>
            <p:cNvSpPr/>
            <p:nvPr/>
          </p:nvSpPr>
          <p:spPr>
            <a:xfrm>
              <a:off x="6230112" y="1866637"/>
              <a:ext cx="27812" cy="84962"/>
            </a:xfrm>
            <a:custGeom>
              <a:avLst/>
              <a:gdLst>
                <a:gd name="connsiteX0" fmla="*/ 13906 w 27812"/>
                <a:gd name="connsiteY0" fmla="*/ 84963 h 84962"/>
                <a:gd name="connsiteX1" fmla="*/ 27813 w 27812"/>
                <a:gd name="connsiteY1" fmla="*/ 71056 h 84962"/>
                <a:gd name="connsiteX2" fmla="*/ 27813 w 27812"/>
                <a:gd name="connsiteY2" fmla="*/ 13906 h 84962"/>
                <a:gd name="connsiteX3" fmla="*/ 13906 w 27812"/>
                <a:gd name="connsiteY3" fmla="*/ 0 h 84962"/>
                <a:gd name="connsiteX4" fmla="*/ 0 w 27812"/>
                <a:gd name="connsiteY4" fmla="*/ 13906 h 84962"/>
                <a:gd name="connsiteX5" fmla="*/ 0 w 27812"/>
                <a:gd name="connsiteY5" fmla="*/ 71056 h 84962"/>
                <a:gd name="connsiteX6" fmla="*/ 13906 w 27812"/>
                <a:gd name="connsiteY6" fmla="*/ 84963 h 849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812" h="84962">
                  <a:moveTo>
                    <a:pt x="13906" y="84963"/>
                  </a:moveTo>
                  <a:cubicBezTo>
                    <a:pt x="21586" y="84963"/>
                    <a:pt x="27813" y="78737"/>
                    <a:pt x="27813" y="71056"/>
                  </a:cubicBezTo>
                  <a:lnTo>
                    <a:pt x="27813" y="13906"/>
                  </a:lnTo>
                  <a:cubicBezTo>
                    <a:pt x="27813" y="6226"/>
                    <a:pt x="21586" y="0"/>
                    <a:pt x="13906" y="0"/>
                  </a:cubicBezTo>
                  <a:cubicBezTo>
                    <a:pt x="6226" y="0"/>
                    <a:pt x="0" y="6226"/>
                    <a:pt x="0" y="13906"/>
                  </a:cubicBezTo>
                  <a:lnTo>
                    <a:pt x="0" y="71056"/>
                  </a:lnTo>
                  <a:cubicBezTo>
                    <a:pt x="0" y="78737"/>
                    <a:pt x="6226" y="84963"/>
                    <a:pt x="13906" y="84963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858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Abadi</vt:lpstr>
      <vt:lpstr>Aharoni</vt:lpstr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Deepak Malhotra</dc:creator>
  <cp:lastModifiedBy>Deepak Malhotra</cp:lastModifiedBy>
  <cp:revision>15</cp:revision>
  <dcterms:created xsi:type="dcterms:W3CDTF">2020-01-25T18:44:30Z</dcterms:created>
  <dcterms:modified xsi:type="dcterms:W3CDTF">2020-01-25T18:50:10Z</dcterms:modified>
</cp:coreProperties>
</file>