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clothing, red, indoor&#10;&#10;Description automatically generated">
            <a:extLst>
              <a:ext uri="{FF2B5EF4-FFF2-40B4-BE49-F238E27FC236}">
                <a16:creationId xmlns:a16="http://schemas.microsoft.com/office/drawing/2014/main" id="{F8C30DF2-BE2B-4E1F-8F30-F81D274207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clothing, red, indoor&#10;&#10;Description automatically generated">
            <a:extLst>
              <a:ext uri="{FF2B5EF4-FFF2-40B4-BE49-F238E27FC236}">
                <a16:creationId xmlns:a16="http://schemas.microsoft.com/office/drawing/2014/main" id="{8643352B-4892-4C56-8513-B45E596486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clothing, red, indoor&#10;&#10;Description automatically generated">
            <a:extLst>
              <a:ext uri="{FF2B5EF4-FFF2-40B4-BE49-F238E27FC236}">
                <a16:creationId xmlns:a16="http://schemas.microsoft.com/office/drawing/2014/main" id="{DD5095C6-97B9-49C0-AC7E-60B4CAF2CD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2019-09-16T13:44:19Z</dcterms:modified>
</cp:coreProperties>
</file>