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svg"/><Relationship Id="rId7" Type="http://schemas.openxmlformats.org/officeDocument/2006/relationships/slideLayout" Target="../slideLayouts/slideLayout1.xml"/><Relationship Id="rId8"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slideLayout" Target="../slideLayouts/slideLayout1.xml"/><Relationship Id="rId6"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svg"/><Relationship Id="rId7" Type="http://schemas.openxmlformats.org/officeDocument/2006/relationships/slideLayout" Target="../slideLayouts/slideLayout1.xml"/><Relationship Id="rId8"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slideLayout" Target="../slideLayouts/slideLayout1.xml"/><Relationship Id="rId8"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svg"/><Relationship Id="rId6" Type="http://schemas.openxmlformats.org/officeDocument/2006/relationships/image" Target="../media/image-13-6.png"/><Relationship Id="rId7" Type="http://schemas.openxmlformats.org/officeDocument/2006/relationships/image" Target="../media/image-13-7.svg"/><Relationship Id="rId8" Type="http://schemas.openxmlformats.org/officeDocument/2006/relationships/image" Target="../media/image-13-8.png"/><Relationship Id="rId9" Type="http://schemas.openxmlformats.org/officeDocument/2006/relationships/image" Target="../media/image-13-9.svg"/><Relationship Id="rId10" Type="http://schemas.openxmlformats.org/officeDocument/2006/relationships/image" Target="../media/image-13-10.png"/><Relationship Id="rId11" Type="http://schemas.openxmlformats.org/officeDocument/2006/relationships/image" Target="../media/image-13-11.svg"/><Relationship Id="rId12" Type="http://schemas.openxmlformats.org/officeDocument/2006/relationships/slideLayout" Target="../slideLayouts/slideLayout1.xml"/><Relationship Id="rId1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image" Target="../media/image-14-6.svg"/><Relationship Id="rId7" Type="http://schemas.openxmlformats.org/officeDocument/2006/relationships/image" Target="../media/image-14-7.png"/><Relationship Id="rId8" Type="http://schemas.openxmlformats.org/officeDocument/2006/relationships/image" Target="../media/image-14-8.png"/><Relationship Id="rId9" Type="http://schemas.openxmlformats.org/officeDocument/2006/relationships/image" Target="../media/image-14-9.png"/><Relationship Id="rId10" Type="http://schemas.openxmlformats.org/officeDocument/2006/relationships/image" Target="../media/image-14-10.png"/><Relationship Id="rId11" Type="http://schemas.openxmlformats.org/officeDocument/2006/relationships/image" Target="../media/image-14-11.svg"/><Relationship Id="rId12" Type="http://schemas.openxmlformats.org/officeDocument/2006/relationships/slideLayout" Target="../slideLayouts/slideLayout1.xml"/><Relationship Id="rId1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svg"/><Relationship Id="rId6" Type="http://schemas.openxmlformats.org/officeDocument/2006/relationships/image" Target="../media/image-15-6.png"/><Relationship Id="rId7" Type="http://schemas.openxmlformats.org/officeDocument/2006/relationships/image" Target="../media/image-15-7.svg"/><Relationship Id="rId8" Type="http://schemas.openxmlformats.org/officeDocument/2006/relationships/image" Target="../media/image-15-8.png"/><Relationship Id="rId9" Type="http://schemas.openxmlformats.org/officeDocument/2006/relationships/image" Target="../media/image-15-9.svg"/><Relationship Id="rId10" Type="http://schemas.openxmlformats.org/officeDocument/2006/relationships/image" Target="../media/image-15-10.png"/><Relationship Id="rId11" Type="http://schemas.openxmlformats.org/officeDocument/2006/relationships/image" Target="../media/image-15-11.svg"/><Relationship Id="rId12" Type="http://schemas.openxmlformats.org/officeDocument/2006/relationships/image" Target="../media/image-15-12.png"/><Relationship Id="rId13" Type="http://schemas.openxmlformats.org/officeDocument/2006/relationships/image" Target="../media/image-15-13.svg"/><Relationship Id="rId14" Type="http://schemas.openxmlformats.org/officeDocument/2006/relationships/image" Target="../media/image-15-14.png"/><Relationship Id="rId15" Type="http://schemas.openxmlformats.org/officeDocument/2006/relationships/image" Target="../media/image-15-15.svg"/><Relationship Id="rId16" Type="http://schemas.openxmlformats.org/officeDocument/2006/relationships/image" Target="../media/image-15-16.png"/><Relationship Id="rId17" Type="http://schemas.openxmlformats.org/officeDocument/2006/relationships/image" Target="../media/image-15-17.svg"/><Relationship Id="rId18" Type="http://schemas.openxmlformats.org/officeDocument/2006/relationships/image" Target="../media/image-15-18.png"/><Relationship Id="rId19" Type="http://schemas.openxmlformats.org/officeDocument/2006/relationships/image" Target="../media/image-15-19.svg"/><Relationship Id="rId20" Type="http://schemas.openxmlformats.org/officeDocument/2006/relationships/image" Target="../media/image-15-20.png"/><Relationship Id="rId21" Type="http://schemas.openxmlformats.org/officeDocument/2006/relationships/image" Target="../media/image-15-21.svg"/><Relationship Id="rId22" Type="http://schemas.openxmlformats.org/officeDocument/2006/relationships/image" Target="../media/image-15-22.png"/><Relationship Id="rId23" Type="http://schemas.openxmlformats.org/officeDocument/2006/relationships/image" Target="../media/image-15-23.svg"/><Relationship Id="rId24" Type="http://schemas.openxmlformats.org/officeDocument/2006/relationships/image" Target="../media/image-15-24.png"/><Relationship Id="rId25" Type="http://schemas.openxmlformats.org/officeDocument/2006/relationships/image" Target="../media/image-15-25.svg"/><Relationship Id="rId26" Type="http://schemas.openxmlformats.org/officeDocument/2006/relationships/image" Target="../media/image-15-26.png"/><Relationship Id="rId27" Type="http://schemas.openxmlformats.org/officeDocument/2006/relationships/image" Target="../media/image-15-27.svg"/><Relationship Id="rId28" Type="http://schemas.openxmlformats.org/officeDocument/2006/relationships/image" Target="../media/image-15-28.png"/><Relationship Id="rId29" Type="http://schemas.openxmlformats.org/officeDocument/2006/relationships/image" Target="../media/image-15-29.svg"/><Relationship Id="rId30" Type="http://schemas.openxmlformats.org/officeDocument/2006/relationships/image" Target="../media/image-15-30.png"/><Relationship Id="rId31" Type="http://schemas.openxmlformats.org/officeDocument/2006/relationships/image" Target="../media/image-15-31.svg"/><Relationship Id="rId32" Type="http://schemas.openxmlformats.org/officeDocument/2006/relationships/image" Target="../media/image-15-32.png"/><Relationship Id="rId33" Type="http://schemas.openxmlformats.org/officeDocument/2006/relationships/image" Target="../media/image-15-33.svg"/><Relationship Id="rId34" Type="http://schemas.openxmlformats.org/officeDocument/2006/relationships/image" Target="../media/image-15-34.png"/><Relationship Id="rId35" Type="http://schemas.openxmlformats.org/officeDocument/2006/relationships/image" Target="../media/image-15-35.svg"/><Relationship Id="rId36" Type="http://schemas.openxmlformats.org/officeDocument/2006/relationships/image" Target="../media/image-15-36.png"/><Relationship Id="rId37" Type="http://schemas.openxmlformats.org/officeDocument/2006/relationships/image" Target="../media/image-15-37.svg"/><Relationship Id="rId38" Type="http://schemas.openxmlformats.org/officeDocument/2006/relationships/image" Target="../media/image-15-38.png"/><Relationship Id="rId39" Type="http://schemas.openxmlformats.org/officeDocument/2006/relationships/image" Target="../media/image-15-39.svg"/><Relationship Id="rId40" Type="http://schemas.openxmlformats.org/officeDocument/2006/relationships/image" Target="../media/image-15-40.png"/><Relationship Id="rId41" Type="http://schemas.openxmlformats.org/officeDocument/2006/relationships/image" Target="../media/image-15-41.svg"/><Relationship Id="rId42" Type="http://schemas.openxmlformats.org/officeDocument/2006/relationships/image" Target="../media/image-15-42.png"/><Relationship Id="rId43" Type="http://schemas.openxmlformats.org/officeDocument/2006/relationships/image" Target="../media/image-15-43.svg"/><Relationship Id="rId44" Type="http://schemas.openxmlformats.org/officeDocument/2006/relationships/image" Target="../media/image-15-44.png"/><Relationship Id="rId45" Type="http://schemas.openxmlformats.org/officeDocument/2006/relationships/image" Target="../media/image-15-45.svg"/><Relationship Id="rId46" Type="http://schemas.openxmlformats.org/officeDocument/2006/relationships/image" Target="../media/image-15-46.png"/><Relationship Id="rId47" Type="http://schemas.openxmlformats.org/officeDocument/2006/relationships/image" Target="../media/image-15-47.svg"/><Relationship Id="rId48" Type="http://schemas.openxmlformats.org/officeDocument/2006/relationships/image" Target="../media/image-15-48.png"/><Relationship Id="rId49" Type="http://schemas.openxmlformats.org/officeDocument/2006/relationships/image" Target="../media/image-15-49.svg"/><Relationship Id="rId50" Type="http://schemas.openxmlformats.org/officeDocument/2006/relationships/slideLayout" Target="../slideLayouts/slideLayout1.xml"/><Relationship Id="rId51"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svg"/><Relationship Id="rId6" Type="http://schemas.openxmlformats.org/officeDocument/2006/relationships/image" Target="../media/image-16-6.png"/><Relationship Id="rId7" Type="http://schemas.openxmlformats.org/officeDocument/2006/relationships/image" Target="../media/image-16-7.svg"/><Relationship Id="rId8" Type="http://schemas.openxmlformats.org/officeDocument/2006/relationships/image" Target="../media/image-16-8.png"/><Relationship Id="rId9" Type="http://schemas.openxmlformats.org/officeDocument/2006/relationships/image" Target="../media/image-16-9.svg"/><Relationship Id="rId10" Type="http://schemas.openxmlformats.org/officeDocument/2006/relationships/slideLayout" Target="../slideLayouts/slideLayout1.xml"/><Relationship Id="rId11"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svg"/><Relationship Id="rId8" Type="http://schemas.openxmlformats.org/officeDocument/2006/relationships/image" Target="../media/image-17-8.png"/><Relationship Id="rId9" Type="http://schemas.openxmlformats.org/officeDocument/2006/relationships/image" Target="../media/image-17-9.png"/><Relationship Id="rId10" Type="http://schemas.openxmlformats.org/officeDocument/2006/relationships/image" Target="../media/image-17-10.svg"/><Relationship Id="rId11" Type="http://schemas.openxmlformats.org/officeDocument/2006/relationships/image" Target="../media/image-17-11.png"/><Relationship Id="rId12" Type="http://schemas.openxmlformats.org/officeDocument/2006/relationships/image" Target="../media/image-17-12.png"/><Relationship Id="rId13" Type="http://schemas.openxmlformats.org/officeDocument/2006/relationships/image" Target="../media/image-17-13.svg"/><Relationship Id="rId14" Type="http://schemas.openxmlformats.org/officeDocument/2006/relationships/image" Target="../media/image-17-14.png"/><Relationship Id="rId15" Type="http://schemas.openxmlformats.org/officeDocument/2006/relationships/image" Target="../media/image-17-15.png"/><Relationship Id="rId16" Type="http://schemas.openxmlformats.org/officeDocument/2006/relationships/image" Target="../media/image-17-16.svg"/><Relationship Id="rId17" Type="http://schemas.openxmlformats.org/officeDocument/2006/relationships/image" Target="../media/image-17-17.png"/><Relationship Id="rId18" Type="http://schemas.openxmlformats.org/officeDocument/2006/relationships/image" Target="../media/image-17-18.png"/><Relationship Id="rId19" Type="http://schemas.openxmlformats.org/officeDocument/2006/relationships/image" Target="../media/image-17-19.svg"/><Relationship Id="rId20" Type="http://schemas.openxmlformats.org/officeDocument/2006/relationships/image" Target="../media/image-17-20.png"/><Relationship Id="rId21" Type="http://schemas.openxmlformats.org/officeDocument/2006/relationships/image" Target="../media/image-17-21.png"/><Relationship Id="rId22" Type="http://schemas.openxmlformats.org/officeDocument/2006/relationships/image" Target="../media/image-17-22.svg"/><Relationship Id="rId23" Type="http://schemas.openxmlformats.org/officeDocument/2006/relationships/image" Target="../media/image-17-23.png"/><Relationship Id="rId24" Type="http://schemas.openxmlformats.org/officeDocument/2006/relationships/image" Target="../media/image-17-24.png"/><Relationship Id="rId25" Type="http://schemas.openxmlformats.org/officeDocument/2006/relationships/image" Target="../media/image-17-25.svg"/><Relationship Id="rId26" Type="http://schemas.openxmlformats.org/officeDocument/2006/relationships/image" Target="../media/image-17-26.png"/><Relationship Id="rId27" Type="http://schemas.openxmlformats.org/officeDocument/2006/relationships/image" Target="../media/image-17-27.svg"/><Relationship Id="rId28" Type="http://schemas.openxmlformats.org/officeDocument/2006/relationships/image" Target="../media/image-17-28.png"/><Relationship Id="rId29" Type="http://schemas.openxmlformats.org/officeDocument/2006/relationships/image" Target="../media/image-17-29.svg"/><Relationship Id="rId30" Type="http://schemas.openxmlformats.org/officeDocument/2006/relationships/image" Target="../media/image-17-30.png"/><Relationship Id="rId31" Type="http://schemas.openxmlformats.org/officeDocument/2006/relationships/image" Target="../media/image-17-31.png"/><Relationship Id="rId32" Type="http://schemas.openxmlformats.org/officeDocument/2006/relationships/image" Target="../media/image-17-32.svg"/><Relationship Id="rId33" Type="http://schemas.openxmlformats.org/officeDocument/2006/relationships/image" Target="../media/image-17-33.png"/><Relationship Id="rId34" Type="http://schemas.openxmlformats.org/officeDocument/2006/relationships/image" Target="../media/image-17-34.png"/><Relationship Id="rId35" Type="http://schemas.openxmlformats.org/officeDocument/2006/relationships/image" Target="../media/image-17-35.svg"/><Relationship Id="rId36" Type="http://schemas.openxmlformats.org/officeDocument/2006/relationships/image" Target="../media/image-17-36.png"/><Relationship Id="rId37" Type="http://schemas.openxmlformats.org/officeDocument/2006/relationships/image" Target="../media/image-17-37.png"/><Relationship Id="rId38" Type="http://schemas.openxmlformats.org/officeDocument/2006/relationships/image" Target="../media/image-17-38.svg"/><Relationship Id="rId39" Type="http://schemas.openxmlformats.org/officeDocument/2006/relationships/image" Target="../media/image-17-39.png"/><Relationship Id="rId40" Type="http://schemas.openxmlformats.org/officeDocument/2006/relationships/image" Target="../media/image-17-40.png"/><Relationship Id="rId41" Type="http://schemas.openxmlformats.org/officeDocument/2006/relationships/image" Target="../media/image-17-41.svg"/><Relationship Id="rId42" Type="http://schemas.openxmlformats.org/officeDocument/2006/relationships/image" Target="../media/image-17-42.png"/><Relationship Id="rId43" Type="http://schemas.openxmlformats.org/officeDocument/2006/relationships/image" Target="../media/image-17-43.png"/><Relationship Id="rId44" Type="http://schemas.openxmlformats.org/officeDocument/2006/relationships/image" Target="../media/image-17-44.svg"/><Relationship Id="rId45" Type="http://schemas.openxmlformats.org/officeDocument/2006/relationships/image" Target="../media/image-17-45.png"/><Relationship Id="rId46" Type="http://schemas.openxmlformats.org/officeDocument/2006/relationships/image" Target="../media/image-17-46.png"/><Relationship Id="rId47" Type="http://schemas.openxmlformats.org/officeDocument/2006/relationships/image" Target="../media/image-17-47.svg"/><Relationship Id="rId48" Type="http://schemas.openxmlformats.org/officeDocument/2006/relationships/image" Target="../media/image-17-48.png"/><Relationship Id="rId49" Type="http://schemas.openxmlformats.org/officeDocument/2006/relationships/image" Target="../media/image-17-49.png"/><Relationship Id="rId50" Type="http://schemas.openxmlformats.org/officeDocument/2006/relationships/image" Target="../media/image-17-50.svg"/><Relationship Id="rId51" Type="http://schemas.openxmlformats.org/officeDocument/2006/relationships/image" Target="../media/image-17-51.png"/><Relationship Id="rId52" Type="http://schemas.openxmlformats.org/officeDocument/2006/relationships/image" Target="../media/image-17-52.svg"/><Relationship Id="rId53" Type="http://schemas.openxmlformats.org/officeDocument/2006/relationships/slideLayout" Target="../slideLayouts/slideLayout1.xml"/><Relationship Id="rId5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svg"/><Relationship Id="rId8" Type="http://schemas.openxmlformats.org/officeDocument/2006/relationships/slideLayout" Target="../slideLayouts/slideLayout1.xml"/><Relationship Id="rId9"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svg"/><Relationship Id="rId6" Type="http://schemas.openxmlformats.org/officeDocument/2006/relationships/slideLayout" Target="../slideLayouts/slideLayout1.xml"/><Relationship Id="rId7"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slideLayout" Target="../slideLayouts/slideLayout1.xml"/><Relationship Id="rId8"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svg"/><Relationship Id="rId6" Type="http://schemas.openxmlformats.org/officeDocument/2006/relationships/image" Target="../media/image-20-6.png"/><Relationship Id="rId7" Type="http://schemas.openxmlformats.org/officeDocument/2006/relationships/image" Target="../media/image-20-7.svg"/><Relationship Id="rId8" Type="http://schemas.openxmlformats.org/officeDocument/2006/relationships/slideLayout" Target="../slideLayouts/slideLayout1.xml"/><Relationship Id="rId9"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slideLayout" Target="../slideLayouts/slideLayout1.xml"/><Relationship Id="rId6"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slideLayout" Target="../slideLayouts/slideLayout1.xml"/><Relationship Id="rId6"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svg"/><Relationship Id="rId7" Type="http://schemas.openxmlformats.org/officeDocument/2006/relationships/image" Target="../media/image-5-7.png"/><Relationship Id="rId8" Type="http://schemas.openxmlformats.org/officeDocument/2006/relationships/image" Target="../media/image-5-8.svg"/><Relationship Id="rId9" Type="http://schemas.openxmlformats.org/officeDocument/2006/relationships/slideLayout" Target="../slideLayouts/slideLayout1.xml"/><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image" Target="../media/image-6-7.png"/><Relationship Id="rId8" Type="http://schemas.openxmlformats.org/officeDocument/2006/relationships/image" Target="../media/image-6-8.svg"/><Relationship Id="rId9" Type="http://schemas.openxmlformats.org/officeDocument/2006/relationships/image" Target="../media/image-6-9.png"/><Relationship Id="rId10" Type="http://schemas.openxmlformats.org/officeDocument/2006/relationships/image" Target="../media/image-6-10.svg"/><Relationship Id="rId11" Type="http://schemas.openxmlformats.org/officeDocument/2006/relationships/image" Target="../media/image-6-11.png"/><Relationship Id="rId12" Type="http://schemas.openxmlformats.org/officeDocument/2006/relationships/image" Target="../media/image-6-12.svg"/><Relationship Id="rId13" Type="http://schemas.openxmlformats.org/officeDocument/2006/relationships/slideLayout" Target="../slideLayouts/slideLayout1.xml"/><Relationship Id="rId1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slideLayout" Target="../slideLayouts/slideLayout1.xml"/><Relationship Id="rId8"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image" Target="../media/image-8-8.svg"/><Relationship Id="rId9" Type="http://schemas.openxmlformats.org/officeDocument/2006/relationships/image" Target="../media/image-8-9.png"/><Relationship Id="rId10" Type="http://schemas.openxmlformats.org/officeDocument/2006/relationships/image" Target="../media/image-8-10.svg"/><Relationship Id="rId11" Type="http://schemas.openxmlformats.org/officeDocument/2006/relationships/slideLayout" Target="../slideLayouts/slideLayout1.xml"/><Relationship Id="rId1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slideLayout" Target="../slideLayouts/slideLayout1.xml"/><Relationship Id="rId8"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B5CBF6"/>
        </a:solidFill>
      </p:bgPr>
    </p:bg>
    <p:spTree>
      <p:nvGrpSpPr>
        <p:cNvPr id="1" name=""/>
        <p:cNvGrpSpPr/>
        <p:nvPr/>
      </p:nvGrpSpPr>
      <p:grpSpPr>
        <a:xfrm>
          <a:off x="0" y="0"/>
          <a:ext cx="0" cy="0"/>
          <a:chOff x="0" y="0"/>
          <a:chExt cx="0" cy="0"/>
        </a:xfrm>
      </p:grpSpPr>
      <p:sp>
        <p:nvSpPr>
          <p:cNvPr id="2" name="Text 0"/>
          <p:cNvSpPr/>
          <p:nvPr/>
        </p:nvSpPr>
        <p:spPr>
          <a:xfrm>
            <a:off x="6846156" y="5029200"/>
            <a:ext cx="10694737" cy="4673600"/>
          </a:xfrm>
          <a:prstGeom prst="rect">
            <a:avLst/>
          </a:prstGeom>
          <a:noFill/>
          <a:ln/>
        </p:spPr>
        <p:txBody>
          <a:bodyPr wrap="square" lIns="0" tIns="0" rIns="0" bIns="0" rtlCol="0" anchor="t"/>
          <a:lstStyle/>
          <a:p>
            <a:pPr algn="ctr" indent="0" marL="0">
              <a:buNone/>
            </a:pPr>
            <a:r>
              <a:rPr lang="en-US" sz="24000" dirty="0">
                <a:solidFill>
                  <a:srgbClr val="000000">
                    <a:alpha val="100000"/>
                  </a:srgbClr>
                </a:solidFill>
                <a:latin typeface="Bebas Neue Regular" pitchFamily="34" charset="0"/>
                <a:ea typeface="Bebas Neue Regular" pitchFamily="34" charset="-122"/>
                <a:cs typeface="Bebas Neue Regular" pitchFamily="34" charset="-120"/>
              </a:rPr>
              <a:t>Addiction</a:t>
            </a:r>
            <a:endParaRPr lang="en-US" sz="24000" dirty="0"/>
          </a:p>
        </p:txBody>
      </p:sp>
      <p:sp>
        <p:nvSpPr>
          <p:cNvPr id="3" name="Shape 1"/>
          <p:cNvSpPr/>
          <p:nvPr/>
        </p:nvSpPr>
        <p:spPr>
          <a:xfrm>
            <a:off x="5537892" y="11874500"/>
            <a:ext cx="13425578" cy="1397000"/>
          </a:xfrm>
          <a:prstGeom prst="rect">
            <a:avLst/>
          </a:prstGeom>
          <a:noFill/>
          <a:ln w="38100">
            <a:solidFill>
              <a:srgbClr val="100B0D"/>
            </a:solidFill>
            <a:prstDash val="solid"/>
          </a:ln>
        </p:spPr>
      </p:sp>
      <p:sp>
        <p:nvSpPr>
          <p:cNvPr id="4" name="Text 2"/>
          <p:cNvSpPr/>
          <p:nvPr/>
        </p:nvSpPr>
        <p:spPr>
          <a:xfrm>
            <a:off x="6147568" y="12077700"/>
            <a:ext cx="12477193" cy="1261533"/>
          </a:xfrm>
          <a:prstGeom prst="rect">
            <a:avLst/>
          </a:prstGeom>
          <a:noFill/>
          <a:ln/>
        </p:spPr>
        <p:txBody>
          <a:bodyPr wrap="square" lIns="0" tIns="0" rIns="0" bIns="0" rtlCol="0" anchor="t"/>
          <a:lstStyle/>
          <a:p>
            <a:pPr algn="l" indent="0" marL="0">
              <a:buNone/>
            </a:pPr>
            <a:r>
              <a:rPr lang="en-US" sz="6400" spc="256" kern="0" dirty="0">
                <a:solidFill>
                  <a:srgbClr val="000000">
                    <a:alpha val="100000"/>
                  </a:srgbClr>
                </a:solidFill>
                <a:latin typeface="Montserrat SemiBold Italic" pitchFamily="34" charset="0"/>
                <a:ea typeface="Montserrat SemiBold Italic" pitchFamily="34" charset="-122"/>
                <a:cs typeface="Montserrat SemiBold Italic" pitchFamily="34" charset="-120"/>
              </a:rPr>
              <a:t>free presentation template</a:t>
            </a:r>
            <a:endParaRPr lang="en-US" sz="6400" dirty="0"/>
          </a:p>
        </p:txBody>
      </p:sp>
      <p:pic>
        <p:nvPicPr>
          <p:cNvPr id="5" name="Image 0" descr=" ">    </p:cNvPr>
          <p:cNvPicPr>
            <a:picLocks noChangeAspect="1"/>
          </p:cNvPicPr>
          <p:nvPr/>
        </p:nvPicPr>
        <p:blipFill>
          <a:blip r:embed="rId1"/>
          <a:stretch>
            <a:fillRect/>
          </a:stretch>
        </p:blipFill>
        <p:spPr>
          <a:xfrm>
            <a:off x="0" y="0"/>
            <a:ext cx="24387048" cy="1016002"/>
          </a:xfrm>
          <a:prstGeom prst="rect">
            <a:avLst/>
          </a:prstGeom>
        </p:spPr>
      </p:pic>
      <p:pic>
        <p:nvPicPr>
          <p:cNvPr id="6" name="Image 1" descr=" ">    </p:cNvPr>
          <p:cNvPicPr>
            <a:picLocks noChangeAspect="1"/>
          </p:cNvPicPr>
          <p:nvPr/>
        </p:nvPicPr>
        <p:blipFill>
          <a:blip r:embed="rId2"/>
          <a:stretch>
            <a:fillRect/>
          </a:stretch>
        </p:blipFill>
        <p:spPr>
          <a:xfrm>
            <a:off x="0" y="-1"/>
            <a:ext cx="24387048" cy="1016002"/>
          </a:xfrm>
          <a:prstGeom prst="rect">
            <a:avLst/>
          </a:prstGeom>
        </p:spPr>
      </p:pic>
      <p:sp>
        <p:nvSpPr>
          <p:cNvPr id="7" name="Text 3"/>
          <p:cNvSpPr/>
          <p:nvPr/>
        </p:nvSpPr>
        <p:spPr>
          <a:xfrm>
            <a:off x="21110038" y="266700"/>
            <a:ext cx="3094953" cy="630767"/>
          </a:xfrm>
          <a:prstGeom prst="rect">
            <a:avLst/>
          </a:prstGeom>
          <a:noFill/>
          <a:ln/>
        </p:spPr>
        <p:txBody>
          <a:bodyPr wrap="square" lIns="0" tIns="0" rIns="0" bIns="0" rtlCol="0" anchor="t"/>
          <a:lstStyle/>
          <a:p>
            <a:pPr algn="l" indent="0" marL="0">
              <a:spcAft>
                <a:spcPts val="4000"/>
              </a:spcAft>
              <a:buNone/>
            </a:pPr>
            <a:r>
              <a:rPr lang="en-US" sz="3200" dirty="0">
                <a:solidFill>
                  <a:srgbClr val="100B0D">
                    <a:alpha val="100000"/>
                  </a:srgbClr>
                </a:solidFill>
                <a:latin typeface="Montserrat Italic" pitchFamily="34" charset="0"/>
                <a:ea typeface="Montserrat Italic" pitchFamily="34" charset="-122"/>
                <a:cs typeface="Montserrat Italic" pitchFamily="34" charset="-120"/>
              </a:rPr>
              <a:t>Free Template</a:t>
            </a:r>
            <a:endParaRPr lang="en-US" sz="3200" dirty="0"/>
          </a:p>
        </p:txBody>
      </p:sp>
      <p:pic>
        <p:nvPicPr>
          <p:cNvPr id="8"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18886" y="2480543"/>
            <a:ext cx="6438768" cy="7942114"/>
          </a:xfrm>
          <a:prstGeom prst="rect">
            <a:avLst/>
          </a:prstGeom>
        </p:spPr>
      </p:pic>
      <p:pic>
        <p:nvPicPr>
          <p:cNvPr id="9"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111976" y="6026165"/>
            <a:ext cx="5487061" cy="530857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16118315" y="5245100"/>
            <a:ext cx="8404217" cy="4453467"/>
          </a:xfrm>
          <a:prstGeom prst="rect">
            <a:avLst/>
          </a:prstGeom>
          <a:noFill/>
          <a:ln/>
        </p:spPr>
        <p:txBody>
          <a:bodyPr wrap="square" lIns="0" tIns="0" rIns="0" bIns="0" rtlCol="0" anchor="t"/>
          <a:lstStyle/>
          <a:p>
            <a:pPr algn="l" indent="0" marL="0">
              <a:buNone/>
            </a:pPr>
            <a:r>
              <a:rPr lang="en-US" sz="12800" dirty="0">
                <a:solidFill>
                  <a:srgbClr val="100B0D">
                    <a:alpha val="100000"/>
                  </a:srgbClr>
                </a:solidFill>
                <a:latin typeface="Bebas Neue Regular" pitchFamily="34" charset="0"/>
                <a:ea typeface="Bebas Neue Regular" pitchFamily="34" charset="-122"/>
                <a:cs typeface="Bebas Neue Regular" pitchFamily="34" charset="-120"/>
              </a:rPr>
              <a:t>Psychological sign</a:t>
            </a:r>
            <a:endParaRPr lang="en-US" sz="12800" dirty="0"/>
          </a:p>
        </p:txBody>
      </p:sp>
      <p:pic>
        <p:nvPicPr>
          <p:cNvPr id="3" name="Image 0" descr=" ">    </p:cNvPr>
          <p:cNvPicPr>
            <a:picLocks noChangeAspect="1"/>
          </p:cNvPicPr>
          <p:nvPr/>
        </p:nvPicPr>
        <p:blipFill>
          <a:blip r:embed="rId1"/>
          <a:stretch>
            <a:fillRect/>
          </a:stretch>
        </p:blipFill>
        <p:spPr>
          <a:xfrm>
            <a:off x="0" y="0"/>
            <a:ext cx="24387048" cy="1016002"/>
          </a:xfrm>
          <a:prstGeom prst="rect">
            <a:avLst/>
          </a:prstGeom>
        </p:spPr>
      </p:pic>
      <p:pic>
        <p:nvPicPr>
          <p:cNvPr id="4" name="Image 1" descr=" ">    </p:cNvPr>
          <p:cNvPicPr>
            <a:picLocks noChangeAspect="1"/>
          </p:cNvPicPr>
          <p:nvPr/>
        </p:nvPicPr>
        <p:blipFill>
          <a:blip r:embed="rId2"/>
          <a:stretch>
            <a:fillRect/>
          </a:stretch>
        </p:blipFill>
        <p:spPr>
          <a:xfrm>
            <a:off x="0" y="-1"/>
            <a:ext cx="24387048" cy="1016002"/>
          </a:xfrm>
          <a:prstGeom prst="rect">
            <a:avLst/>
          </a:prstGeom>
        </p:spPr>
      </p:pic>
      <p:sp>
        <p:nvSpPr>
          <p:cNvPr id="5" name="Text 1"/>
          <p:cNvSpPr/>
          <p:nvPr/>
        </p:nvSpPr>
        <p:spPr>
          <a:xfrm>
            <a:off x="21110038" y="266700"/>
            <a:ext cx="3094953" cy="630767"/>
          </a:xfrm>
          <a:prstGeom prst="rect">
            <a:avLst/>
          </a:prstGeom>
          <a:noFill/>
          <a:ln/>
        </p:spPr>
        <p:txBody>
          <a:bodyPr wrap="square" lIns="0" tIns="0" rIns="0" bIns="0" rtlCol="0" anchor="t"/>
          <a:lstStyle/>
          <a:p>
            <a:pPr algn="l" indent="0" marL="0">
              <a:spcAft>
                <a:spcPts val="4000"/>
              </a:spcAft>
              <a:buNone/>
            </a:pPr>
            <a:r>
              <a:rPr lang="en-US" sz="3200" dirty="0">
                <a:solidFill>
                  <a:srgbClr val="100B0D">
                    <a:alpha val="100000"/>
                  </a:srgbClr>
                </a:solidFill>
                <a:latin typeface="Montserrat Italic" pitchFamily="34" charset="0"/>
                <a:ea typeface="Montserrat Italic" pitchFamily="34" charset="-122"/>
                <a:cs typeface="Montserrat Italic" pitchFamily="34" charset="-120"/>
              </a:rPr>
              <a:t>Free Template</a:t>
            </a:r>
            <a:endParaRPr lang="en-US" sz="3200" dirty="0"/>
          </a:p>
        </p:txBody>
      </p:sp>
      <p:pic>
        <p:nvPicPr>
          <p:cNvPr id="6"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173059" y="5213362"/>
            <a:ext cx="5487061" cy="5308575"/>
          </a:xfrm>
          <a:prstGeom prst="rect">
            <a:avLst/>
          </a:prstGeom>
        </p:spPr>
      </p:pic>
      <p:sp>
        <p:nvSpPr>
          <p:cNvPr id="7" name="Shape 2"/>
          <p:cNvSpPr/>
          <p:nvPr/>
        </p:nvSpPr>
        <p:spPr>
          <a:xfrm>
            <a:off x="1600400" y="3276600"/>
            <a:ext cx="6604826" cy="2933700"/>
          </a:xfrm>
          <a:prstGeom prst="rect">
            <a:avLst/>
          </a:prstGeom>
          <a:solidFill>
            <a:srgbClr val="FFFFFF">
              <a:alpha val="100000"/>
            </a:srgbClr>
          </a:solidFill>
          <a:ln w="38100">
            <a:solidFill>
              <a:srgbClr val="100B0D"/>
            </a:solidFill>
            <a:prstDash val="solid"/>
          </a:ln>
        </p:spPr>
      </p:sp>
      <p:sp>
        <p:nvSpPr>
          <p:cNvPr id="8" name="Shape 3"/>
          <p:cNvSpPr/>
          <p:nvPr/>
        </p:nvSpPr>
        <p:spPr>
          <a:xfrm>
            <a:off x="2057657" y="3765550"/>
            <a:ext cx="660483" cy="1955800"/>
          </a:xfrm>
          <a:prstGeom prst="rect">
            <a:avLst/>
          </a:prstGeom>
          <a:noFill/>
          <a:ln/>
        </p:spPr>
      </p:sp>
      <p:sp>
        <p:nvSpPr>
          <p:cNvPr id="9" name="Text 4"/>
          <p:cNvSpPr/>
          <p:nvPr/>
        </p:nvSpPr>
        <p:spPr>
          <a:xfrm>
            <a:off x="2057657" y="3765550"/>
            <a:ext cx="1202417" cy="2497667"/>
          </a:xfrm>
          <a:prstGeom prst="rect">
            <a:avLst/>
          </a:prstGeom>
          <a:noFill/>
          <a:ln/>
        </p:spPr>
        <p:txBody>
          <a:bodyPr wrap="square" lIns="0" tIns="0" rIns="0" bIns="0" rtlCol="0" anchor="t"/>
          <a:lstStyle/>
          <a:p>
            <a:pPr algn="l" indent="0" marL="0">
              <a:buNone/>
            </a:pPr>
            <a:r>
              <a:rPr lang="en-US" sz="12800" dirty="0">
                <a:solidFill>
                  <a:srgbClr val="B5CBF6">
                    <a:alpha val="100000"/>
                  </a:srgbClr>
                </a:solidFill>
                <a:latin typeface="Bebas Neue Regular" pitchFamily="34" charset="0"/>
                <a:ea typeface="Bebas Neue Regular" pitchFamily="34" charset="-122"/>
                <a:cs typeface="Bebas Neue Regular" pitchFamily="34" charset="-120"/>
              </a:rPr>
              <a:t>1</a:t>
            </a:r>
            <a:endParaRPr lang="en-US" sz="12800" dirty="0"/>
          </a:p>
        </p:txBody>
      </p:sp>
      <p:sp>
        <p:nvSpPr>
          <p:cNvPr id="10" name="Shape 5"/>
          <p:cNvSpPr/>
          <p:nvPr/>
        </p:nvSpPr>
        <p:spPr>
          <a:xfrm>
            <a:off x="2921365" y="3581400"/>
            <a:ext cx="4826603" cy="2324100"/>
          </a:xfrm>
          <a:prstGeom prst="rect">
            <a:avLst/>
          </a:prstGeom>
          <a:noFill/>
          <a:ln/>
        </p:spPr>
      </p:sp>
      <p:sp>
        <p:nvSpPr>
          <p:cNvPr id="11" name="Text 6"/>
          <p:cNvSpPr/>
          <p:nvPr/>
        </p:nvSpPr>
        <p:spPr>
          <a:xfrm>
            <a:off x="2921365" y="3581400"/>
            <a:ext cx="5029829"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anxiety</a:t>
            </a:r>
            <a:endParaRPr lang="en-US" sz="4800" dirty="0"/>
          </a:p>
        </p:txBody>
      </p:sp>
      <p:sp>
        <p:nvSpPr>
          <p:cNvPr id="12" name="Text 7"/>
          <p:cNvSpPr/>
          <p:nvPr/>
        </p:nvSpPr>
        <p:spPr>
          <a:xfrm>
            <a:off x="2921365" y="4419600"/>
            <a:ext cx="4962087" cy="16213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Montserrat Italic" pitchFamily="34" charset="0"/>
                <a:ea typeface="Montserrat Italic" pitchFamily="34" charset="-122"/>
                <a:cs typeface="Montserrat Italic" pitchFamily="34" charset="-120"/>
              </a:rPr>
              <a:t>Explore the lush, vibrant forest and uncover the mysteries.</a:t>
            </a:r>
            <a:endParaRPr lang="en-US" sz="3200" dirty="0"/>
          </a:p>
        </p:txBody>
      </p:sp>
      <p:sp>
        <p:nvSpPr>
          <p:cNvPr id="13" name="Shape 8"/>
          <p:cNvSpPr/>
          <p:nvPr/>
        </p:nvSpPr>
        <p:spPr>
          <a:xfrm>
            <a:off x="1600400" y="8547100"/>
            <a:ext cx="6604826" cy="3429000"/>
          </a:xfrm>
          <a:prstGeom prst="rect">
            <a:avLst/>
          </a:prstGeom>
          <a:solidFill>
            <a:srgbClr val="FFFFFF">
              <a:alpha val="100000"/>
            </a:srgbClr>
          </a:solidFill>
          <a:ln w="38100">
            <a:solidFill>
              <a:srgbClr val="100B0D"/>
            </a:solidFill>
            <a:prstDash val="solid"/>
          </a:ln>
        </p:spPr>
      </p:sp>
      <p:sp>
        <p:nvSpPr>
          <p:cNvPr id="14" name="Shape 9"/>
          <p:cNvSpPr/>
          <p:nvPr/>
        </p:nvSpPr>
        <p:spPr>
          <a:xfrm>
            <a:off x="2057657" y="9283700"/>
            <a:ext cx="660483" cy="1955800"/>
          </a:xfrm>
          <a:prstGeom prst="rect">
            <a:avLst/>
          </a:prstGeom>
          <a:noFill/>
          <a:ln/>
        </p:spPr>
      </p:sp>
      <p:sp>
        <p:nvSpPr>
          <p:cNvPr id="15" name="Text 10"/>
          <p:cNvSpPr/>
          <p:nvPr/>
        </p:nvSpPr>
        <p:spPr>
          <a:xfrm>
            <a:off x="2057657" y="9283700"/>
            <a:ext cx="1202417" cy="2497667"/>
          </a:xfrm>
          <a:prstGeom prst="rect">
            <a:avLst/>
          </a:prstGeom>
          <a:noFill/>
          <a:ln/>
        </p:spPr>
        <p:txBody>
          <a:bodyPr wrap="square" lIns="0" tIns="0" rIns="0" bIns="0" rtlCol="0" anchor="t"/>
          <a:lstStyle/>
          <a:p>
            <a:pPr algn="l" indent="0" marL="0">
              <a:buNone/>
            </a:pPr>
            <a:r>
              <a:rPr lang="en-US" sz="12800" dirty="0">
                <a:solidFill>
                  <a:srgbClr val="B5CBF6">
                    <a:alpha val="100000"/>
                  </a:srgbClr>
                </a:solidFill>
                <a:latin typeface="Bebas Neue Regular" pitchFamily="34" charset="0"/>
                <a:ea typeface="Bebas Neue Regular" pitchFamily="34" charset="-122"/>
                <a:cs typeface="Bebas Neue Regular" pitchFamily="34" charset="-120"/>
              </a:rPr>
              <a:t>3</a:t>
            </a:r>
            <a:endParaRPr lang="en-US" sz="12800" dirty="0"/>
          </a:p>
        </p:txBody>
      </p:sp>
      <p:sp>
        <p:nvSpPr>
          <p:cNvPr id="16" name="Shape 11"/>
          <p:cNvSpPr/>
          <p:nvPr/>
        </p:nvSpPr>
        <p:spPr>
          <a:xfrm>
            <a:off x="2921365" y="8851900"/>
            <a:ext cx="4826603" cy="2819400"/>
          </a:xfrm>
          <a:prstGeom prst="rect">
            <a:avLst/>
          </a:prstGeom>
          <a:noFill/>
          <a:ln/>
        </p:spPr>
      </p:sp>
      <p:sp>
        <p:nvSpPr>
          <p:cNvPr id="17" name="Text 12"/>
          <p:cNvSpPr/>
          <p:nvPr/>
        </p:nvSpPr>
        <p:spPr>
          <a:xfrm>
            <a:off x="2921365" y="8851900"/>
            <a:ext cx="5029829"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paranoia</a:t>
            </a:r>
            <a:endParaRPr lang="en-US" sz="4800" dirty="0"/>
          </a:p>
        </p:txBody>
      </p:sp>
      <p:sp>
        <p:nvSpPr>
          <p:cNvPr id="18" name="Text 13"/>
          <p:cNvSpPr/>
          <p:nvPr/>
        </p:nvSpPr>
        <p:spPr>
          <a:xfrm>
            <a:off x="2921365" y="9690100"/>
            <a:ext cx="4962087" cy="21166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Montserrat Italic" pitchFamily="34" charset="0"/>
                <a:ea typeface="Montserrat Italic" pitchFamily="34" charset="-122"/>
                <a:cs typeface="Montserrat Italic" pitchFamily="34" charset="-120"/>
              </a:rPr>
              <a:t>Encounter the mythical creatures that call the forest home.</a:t>
            </a:r>
            <a:endParaRPr lang="en-US" sz="3200" dirty="0"/>
          </a:p>
        </p:txBody>
      </p:sp>
      <p:sp>
        <p:nvSpPr>
          <p:cNvPr id="19" name="Shape 14"/>
          <p:cNvSpPr/>
          <p:nvPr/>
        </p:nvSpPr>
        <p:spPr>
          <a:xfrm>
            <a:off x="7709864" y="5905500"/>
            <a:ext cx="6604826" cy="2933700"/>
          </a:xfrm>
          <a:prstGeom prst="rect">
            <a:avLst/>
          </a:prstGeom>
          <a:solidFill>
            <a:srgbClr val="FFFFFF">
              <a:alpha val="100000"/>
            </a:srgbClr>
          </a:solidFill>
          <a:ln w="38100">
            <a:solidFill>
              <a:srgbClr val="100B0D"/>
            </a:solidFill>
            <a:prstDash val="solid"/>
          </a:ln>
        </p:spPr>
      </p:sp>
      <p:sp>
        <p:nvSpPr>
          <p:cNvPr id="20" name="Shape 15"/>
          <p:cNvSpPr/>
          <p:nvPr/>
        </p:nvSpPr>
        <p:spPr>
          <a:xfrm>
            <a:off x="8167121" y="6394450"/>
            <a:ext cx="660483" cy="1955800"/>
          </a:xfrm>
          <a:prstGeom prst="rect">
            <a:avLst/>
          </a:prstGeom>
          <a:noFill/>
          <a:ln/>
        </p:spPr>
      </p:sp>
      <p:sp>
        <p:nvSpPr>
          <p:cNvPr id="21" name="Text 16"/>
          <p:cNvSpPr/>
          <p:nvPr/>
        </p:nvSpPr>
        <p:spPr>
          <a:xfrm>
            <a:off x="8167121" y="6394450"/>
            <a:ext cx="1202417" cy="2497667"/>
          </a:xfrm>
          <a:prstGeom prst="rect">
            <a:avLst/>
          </a:prstGeom>
          <a:noFill/>
          <a:ln/>
        </p:spPr>
        <p:txBody>
          <a:bodyPr wrap="square" lIns="0" tIns="0" rIns="0" bIns="0" rtlCol="0" anchor="t"/>
          <a:lstStyle/>
          <a:p>
            <a:pPr algn="l" indent="0" marL="0">
              <a:buNone/>
            </a:pPr>
            <a:r>
              <a:rPr lang="en-US" sz="12800" dirty="0">
                <a:solidFill>
                  <a:srgbClr val="B5CBF6">
                    <a:alpha val="100000"/>
                  </a:srgbClr>
                </a:solidFill>
                <a:latin typeface="Bebas Neue Regular" pitchFamily="34" charset="0"/>
                <a:ea typeface="Bebas Neue Regular" pitchFamily="34" charset="-122"/>
                <a:cs typeface="Bebas Neue Regular" pitchFamily="34" charset="-120"/>
              </a:rPr>
              <a:t>2</a:t>
            </a:r>
            <a:endParaRPr lang="en-US" sz="12800" dirty="0"/>
          </a:p>
        </p:txBody>
      </p:sp>
      <p:sp>
        <p:nvSpPr>
          <p:cNvPr id="22" name="Shape 17"/>
          <p:cNvSpPr/>
          <p:nvPr/>
        </p:nvSpPr>
        <p:spPr>
          <a:xfrm>
            <a:off x="9030829" y="6210300"/>
            <a:ext cx="4826603" cy="2324100"/>
          </a:xfrm>
          <a:prstGeom prst="rect">
            <a:avLst/>
          </a:prstGeom>
          <a:noFill/>
          <a:ln/>
        </p:spPr>
      </p:sp>
      <p:sp>
        <p:nvSpPr>
          <p:cNvPr id="23" name="Text 18"/>
          <p:cNvSpPr/>
          <p:nvPr/>
        </p:nvSpPr>
        <p:spPr>
          <a:xfrm>
            <a:off x="9030829" y="6210300"/>
            <a:ext cx="5029829"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depression</a:t>
            </a:r>
            <a:endParaRPr lang="en-US" sz="4800" dirty="0"/>
          </a:p>
        </p:txBody>
      </p:sp>
      <p:sp>
        <p:nvSpPr>
          <p:cNvPr id="24" name="Text 19"/>
          <p:cNvSpPr/>
          <p:nvPr/>
        </p:nvSpPr>
        <p:spPr>
          <a:xfrm>
            <a:off x="9030829" y="7048500"/>
            <a:ext cx="4962087" cy="16213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Montserrat Italic" pitchFamily="34" charset="0"/>
                <a:ea typeface="Montserrat Italic" pitchFamily="34" charset="-122"/>
                <a:cs typeface="Montserrat Italic" pitchFamily="34" charset="-120"/>
              </a:rPr>
              <a:t>Choose your own path through the forest, and see where it takes you.</a:t>
            </a:r>
            <a:endParaRPr lang="en-US"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6613676" y="1016000"/>
            <a:ext cx="7786073" cy="12700000"/>
          </a:xfrm>
          <a:prstGeom prst="rect">
            <a:avLst/>
          </a:prstGeom>
        </p:spPr>
      </p:pic>
      <p:sp>
        <p:nvSpPr>
          <p:cNvPr id="3" name="Text 0"/>
          <p:cNvSpPr/>
          <p:nvPr/>
        </p:nvSpPr>
        <p:spPr>
          <a:xfrm>
            <a:off x="4204225" y="3784600"/>
            <a:ext cx="9903004" cy="4453467"/>
          </a:xfrm>
          <a:prstGeom prst="rect">
            <a:avLst/>
          </a:prstGeom>
          <a:noFill/>
          <a:ln/>
        </p:spPr>
        <p:txBody>
          <a:bodyPr wrap="square" lIns="0" tIns="0" rIns="0" bIns="0" rtlCol="0" anchor="t"/>
          <a:lstStyle/>
          <a:p>
            <a:pPr algn="l" indent="0" marL="0">
              <a:buNone/>
            </a:pPr>
            <a:r>
              <a:rPr lang="en-US" sz="12800" dirty="0">
                <a:solidFill>
                  <a:srgbClr val="100B0D">
                    <a:alpha val="100000"/>
                  </a:srgbClr>
                </a:solidFill>
                <a:latin typeface="Bebas Neue Regular" pitchFamily="34" charset="0"/>
                <a:ea typeface="Bebas Neue Regular" pitchFamily="34" charset="-122"/>
                <a:cs typeface="Bebas Neue Regular" pitchFamily="34" charset="-120"/>
              </a:rPr>
              <a:t>Risk Factors and Causes</a:t>
            </a:r>
            <a:endParaRPr lang="en-US" sz="12800" dirty="0"/>
          </a:p>
        </p:txBody>
      </p:sp>
      <p:sp>
        <p:nvSpPr>
          <p:cNvPr id="4" name="Text 1"/>
          <p:cNvSpPr/>
          <p:nvPr/>
        </p:nvSpPr>
        <p:spPr>
          <a:xfrm>
            <a:off x="4204225" y="7899400"/>
            <a:ext cx="9128208" cy="31072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Italic" pitchFamily="34" charset="0"/>
                <a:ea typeface="Montserrat Italic" pitchFamily="34" charset="-122"/>
                <a:cs typeface="Montserrat Italic" pitchFamily="34" charset="-120"/>
              </a:rPr>
              <a:t>Elegant inhabitants of enchanted forests, known for their mastery of magic and their close connection to nature. They possess an innate sense of harmony and balance, making them protectors of the natural world.</a:t>
            </a:r>
            <a:endParaRPr lang="en-US" sz="3200" dirty="0"/>
          </a:p>
        </p:txBody>
      </p:sp>
      <p:pic>
        <p:nvPicPr>
          <p:cNvPr id="5" name="Image 1" descr=" ">    </p:cNvPr>
          <p:cNvPicPr>
            <a:picLocks noChangeAspect="1"/>
          </p:cNvPicPr>
          <p:nvPr/>
        </p:nvPicPr>
        <p:blipFill>
          <a:blip r:embed="rId3"/>
          <a:stretch>
            <a:fillRect/>
          </a:stretch>
        </p:blipFill>
        <p:spPr>
          <a:xfrm>
            <a:off x="0" y="0"/>
            <a:ext cx="24387048" cy="1016002"/>
          </a:xfrm>
          <a:prstGeom prst="rect">
            <a:avLst/>
          </a:prstGeom>
        </p:spPr>
      </p:pic>
      <p:pic>
        <p:nvPicPr>
          <p:cNvPr id="6" name="Image 2" descr=" ">    </p:cNvPr>
          <p:cNvPicPr>
            <a:picLocks noChangeAspect="1"/>
          </p:cNvPicPr>
          <p:nvPr/>
        </p:nvPicPr>
        <p:blipFill>
          <a:blip r:embed="rId4"/>
          <a:stretch>
            <a:fillRect/>
          </a:stretch>
        </p:blipFill>
        <p:spPr>
          <a:xfrm>
            <a:off x="0" y="-1"/>
            <a:ext cx="24387048" cy="1016002"/>
          </a:xfrm>
          <a:prstGeom prst="rect">
            <a:avLst/>
          </a:prstGeom>
        </p:spPr>
      </p:pic>
      <p:sp>
        <p:nvSpPr>
          <p:cNvPr id="7" name="Text 2"/>
          <p:cNvSpPr/>
          <p:nvPr/>
        </p:nvSpPr>
        <p:spPr>
          <a:xfrm>
            <a:off x="21110038" y="266700"/>
            <a:ext cx="3094953" cy="630767"/>
          </a:xfrm>
          <a:prstGeom prst="rect">
            <a:avLst/>
          </a:prstGeom>
          <a:noFill/>
          <a:ln/>
        </p:spPr>
        <p:txBody>
          <a:bodyPr wrap="square" lIns="0" tIns="0" rIns="0" bIns="0" rtlCol="0" anchor="t"/>
          <a:lstStyle/>
          <a:p>
            <a:pPr algn="l" indent="0" marL="0">
              <a:spcAft>
                <a:spcPts val="4000"/>
              </a:spcAft>
              <a:buNone/>
            </a:pPr>
            <a:r>
              <a:rPr lang="en-US" sz="3200" dirty="0">
                <a:solidFill>
                  <a:srgbClr val="100B0D">
                    <a:alpha val="100000"/>
                  </a:srgbClr>
                </a:solidFill>
                <a:latin typeface="Montserrat Italic" pitchFamily="34" charset="0"/>
                <a:ea typeface="Montserrat Italic" pitchFamily="34" charset="-122"/>
                <a:cs typeface="Montserrat Italic" pitchFamily="34" charset="-120"/>
              </a:rPr>
              <a:t>Free Template</a:t>
            </a:r>
            <a:endParaRPr lang="en-US" sz="3200" dirty="0"/>
          </a:p>
        </p:txBody>
      </p:sp>
      <p:pic>
        <p:nvPicPr>
          <p:cNvPr id="8"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40574" y="1807567"/>
            <a:ext cx="5575240" cy="687506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9754819" y="5588000"/>
            <a:ext cx="14022553" cy="8128000"/>
          </a:xfrm>
          <a:prstGeom prst="rect">
            <a:avLst/>
          </a:prstGeom>
        </p:spPr>
      </p:pic>
      <p:sp>
        <p:nvSpPr>
          <p:cNvPr id="3" name="Text 0"/>
          <p:cNvSpPr/>
          <p:nvPr/>
        </p:nvSpPr>
        <p:spPr>
          <a:xfrm>
            <a:off x="1105038" y="2171700"/>
            <a:ext cx="14412068" cy="6409267"/>
          </a:xfrm>
          <a:prstGeom prst="rect">
            <a:avLst/>
          </a:prstGeom>
          <a:noFill/>
          <a:ln/>
        </p:spPr>
        <p:txBody>
          <a:bodyPr wrap="square" lIns="0" tIns="0" rIns="0" bIns="0" rtlCol="0" anchor="t"/>
          <a:lstStyle/>
          <a:p>
            <a:pPr algn="l" indent="0" marL="0">
              <a:buNone/>
            </a:pPr>
            <a:r>
              <a:rPr lang="en-US" sz="12800" dirty="0">
                <a:solidFill>
                  <a:srgbClr val="100B0D">
                    <a:alpha val="100000"/>
                  </a:srgbClr>
                </a:solidFill>
                <a:latin typeface="Bebas Neue Regular" pitchFamily="34" charset="0"/>
                <a:ea typeface="Bebas Neue Regular" pitchFamily="34" charset="-122"/>
                <a:cs typeface="Bebas Neue Regular" pitchFamily="34" charset="-120"/>
              </a:rPr>
              <a:t>Environmental factors may increase the risk of addiction</a:t>
            </a:r>
            <a:endParaRPr lang="en-US" sz="12800" dirty="0"/>
          </a:p>
        </p:txBody>
      </p:sp>
      <p:pic>
        <p:nvPicPr>
          <p:cNvPr id="4" name="Image 1" descr=" ">    </p:cNvPr>
          <p:cNvPicPr>
            <a:picLocks noChangeAspect="1"/>
          </p:cNvPicPr>
          <p:nvPr/>
        </p:nvPicPr>
        <p:blipFill>
          <a:blip r:embed="rId3"/>
          <a:stretch>
            <a:fillRect/>
          </a:stretch>
        </p:blipFill>
        <p:spPr>
          <a:xfrm>
            <a:off x="0" y="0"/>
            <a:ext cx="24387048" cy="1016002"/>
          </a:xfrm>
          <a:prstGeom prst="rect">
            <a:avLst/>
          </a:prstGeom>
        </p:spPr>
      </p:pic>
      <p:pic>
        <p:nvPicPr>
          <p:cNvPr id="5" name="Image 2" descr=" ">    </p:cNvPr>
          <p:cNvPicPr>
            <a:picLocks noChangeAspect="1"/>
          </p:cNvPicPr>
          <p:nvPr/>
        </p:nvPicPr>
        <p:blipFill>
          <a:blip r:embed="rId4"/>
          <a:stretch>
            <a:fillRect/>
          </a:stretch>
        </p:blipFill>
        <p:spPr>
          <a:xfrm>
            <a:off x="0" y="-1"/>
            <a:ext cx="24387048" cy="1016002"/>
          </a:xfrm>
          <a:prstGeom prst="rect">
            <a:avLst/>
          </a:prstGeom>
        </p:spPr>
      </p:pic>
      <p:sp>
        <p:nvSpPr>
          <p:cNvPr id="6" name="Text 1"/>
          <p:cNvSpPr/>
          <p:nvPr/>
        </p:nvSpPr>
        <p:spPr>
          <a:xfrm>
            <a:off x="21110038" y="266700"/>
            <a:ext cx="3094953" cy="630767"/>
          </a:xfrm>
          <a:prstGeom prst="rect">
            <a:avLst/>
          </a:prstGeom>
          <a:noFill/>
          <a:ln/>
        </p:spPr>
        <p:txBody>
          <a:bodyPr wrap="square" lIns="0" tIns="0" rIns="0" bIns="0" rtlCol="0" anchor="t"/>
          <a:lstStyle/>
          <a:p>
            <a:pPr algn="l" indent="0" marL="0">
              <a:spcAft>
                <a:spcPts val="4000"/>
              </a:spcAft>
              <a:buNone/>
            </a:pPr>
            <a:r>
              <a:rPr lang="en-US" sz="3200" dirty="0">
                <a:solidFill>
                  <a:srgbClr val="100B0D">
                    <a:alpha val="100000"/>
                  </a:srgbClr>
                </a:solidFill>
                <a:latin typeface="Montserrat Italic" pitchFamily="34" charset="0"/>
                <a:ea typeface="Montserrat Italic" pitchFamily="34" charset="-122"/>
                <a:cs typeface="Montserrat Italic" pitchFamily="34" charset="-120"/>
              </a:rPr>
              <a:t>Free Template</a:t>
            </a:r>
            <a:endParaRPr lang="en-US" sz="3200" dirty="0"/>
          </a:p>
        </p:txBody>
      </p:sp>
      <p:pic>
        <p:nvPicPr>
          <p:cNvPr id="7"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01512" y="4883162"/>
            <a:ext cx="5487061" cy="530857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 ">    </p:cNvPr>
          <p:cNvPicPr>
            <a:picLocks noChangeAspect="1"/>
          </p:cNvPicPr>
          <p:nvPr/>
        </p:nvPicPr>
        <p:blipFill>
          <a:blip r:embed="rId2"/>
          <a:stretch>
            <a:fillRect/>
          </a:stretch>
        </p:blipFill>
        <p:spPr>
          <a:xfrm>
            <a:off x="0" y="0"/>
            <a:ext cx="24387048" cy="1016002"/>
          </a:xfrm>
          <a:prstGeom prst="rect">
            <a:avLst/>
          </a:prstGeom>
        </p:spPr>
      </p:pic>
      <p:pic>
        <p:nvPicPr>
          <p:cNvPr id="5" name="Image 2" descr=" ">    </p:cNvPr>
          <p:cNvPicPr>
            <a:picLocks noChangeAspect="1"/>
          </p:cNvPicPr>
          <p:nvPr/>
        </p:nvPicPr>
        <p:blipFill>
          <a:blip r:embed="rId3"/>
          <a:stretch>
            <a:fillRect/>
          </a:stretch>
        </p:blipFill>
        <p:spPr>
          <a:xfrm>
            <a:off x="0" y="-1"/>
            <a:ext cx="24387048" cy="1016002"/>
          </a:xfrm>
          <a:prstGeom prst="rect">
            <a:avLst/>
          </a:prstGeom>
        </p:spPr>
      </p:pic>
      <p:sp>
        <p:nvSpPr>
          <p:cNvPr id="6" name="Text 1"/>
          <p:cNvSpPr/>
          <p:nvPr/>
        </p:nvSpPr>
        <p:spPr>
          <a:xfrm>
            <a:off x="21110038" y="266700"/>
            <a:ext cx="3094953" cy="630767"/>
          </a:xfrm>
          <a:prstGeom prst="rect">
            <a:avLst/>
          </a:prstGeom>
          <a:noFill/>
          <a:ln/>
        </p:spPr>
        <p:txBody>
          <a:bodyPr wrap="square" lIns="0" tIns="0" rIns="0" bIns="0" rtlCol="0" anchor="t"/>
          <a:lstStyle/>
          <a:p>
            <a:pPr algn="l" indent="0" marL="0">
              <a:spcAft>
                <a:spcPts val="4000"/>
              </a:spcAft>
              <a:buNone/>
            </a:pPr>
            <a:r>
              <a:rPr lang="en-US" sz="3200" dirty="0">
                <a:solidFill>
                  <a:srgbClr val="100B0D">
                    <a:alpha val="100000"/>
                  </a:srgbClr>
                </a:solidFill>
                <a:latin typeface="Montserrat Italic" pitchFamily="34" charset="0"/>
                <a:ea typeface="Montserrat Italic" pitchFamily="34" charset="-122"/>
                <a:cs typeface="Montserrat Italic" pitchFamily="34" charset="-120"/>
              </a:rPr>
              <a:t>Free Template</a:t>
            </a:r>
            <a:endParaRPr lang="en-US" sz="3200" dirty="0"/>
          </a:p>
        </p:txBody>
      </p:sp>
      <p:sp>
        <p:nvSpPr>
          <p:cNvPr id="7" name="Text 2"/>
          <p:cNvSpPr/>
          <p:nvPr/>
        </p:nvSpPr>
        <p:spPr>
          <a:xfrm>
            <a:off x="13755819" y="4699000"/>
            <a:ext cx="10030020" cy="4453467"/>
          </a:xfrm>
          <a:prstGeom prst="rect">
            <a:avLst/>
          </a:prstGeom>
          <a:noFill/>
          <a:ln/>
        </p:spPr>
        <p:txBody>
          <a:bodyPr wrap="square" lIns="0" tIns="0" rIns="0" bIns="0" rtlCol="0" anchor="t"/>
          <a:lstStyle/>
          <a:p>
            <a:pPr algn="l" indent="0" marL="0">
              <a:buNone/>
            </a:pPr>
            <a:r>
              <a:rPr lang="en-US" sz="12800" dirty="0">
                <a:solidFill>
                  <a:srgbClr val="100B0D">
                    <a:alpha val="100000"/>
                  </a:srgbClr>
                </a:solidFill>
                <a:latin typeface="Bebas Neue Regular" pitchFamily="34" charset="0"/>
                <a:ea typeface="Bebas Neue Regular" pitchFamily="34" charset="-122"/>
                <a:cs typeface="Bebas Neue Regular" pitchFamily="34" charset="-120"/>
              </a:rPr>
              <a:t>Environmental factors</a:t>
            </a:r>
            <a:endParaRPr lang="en-US" sz="12800" dirty="0"/>
          </a:p>
        </p:txBody>
      </p:sp>
      <p:sp>
        <p:nvSpPr>
          <p:cNvPr id="8" name="Shape 3"/>
          <p:cNvSpPr/>
          <p:nvPr/>
        </p:nvSpPr>
        <p:spPr>
          <a:xfrm>
            <a:off x="2337092" y="2235200"/>
            <a:ext cx="5639505" cy="3276600"/>
          </a:xfrm>
          <a:prstGeom prst="rect">
            <a:avLst/>
          </a:prstGeom>
          <a:noFill/>
          <a:ln w="38100">
            <a:solidFill>
              <a:srgbClr val="000000"/>
            </a:solidFill>
            <a:prstDash val="solid"/>
          </a:ln>
        </p:spPr>
      </p:sp>
      <p:sp>
        <p:nvSpPr>
          <p:cNvPr id="9" name="Shape 4"/>
          <p:cNvSpPr/>
          <p:nvPr/>
        </p:nvSpPr>
        <p:spPr>
          <a:xfrm>
            <a:off x="4343943" y="2540000"/>
            <a:ext cx="1625803" cy="1625600"/>
          </a:xfrm>
          <a:prstGeom prst="rect">
            <a:avLst/>
          </a:prstGeom>
          <a:solidFill>
            <a:srgbClr val="FFFFFF">
              <a:alpha val="100000"/>
            </a:srgbClr>
          </a:solidFill>
          <a:ln/>
        </p:spPr>
      </p:sp>
      <p:pic>
        <p:nvPicPr>
          <p:cNvPr id="10" name="Image 3"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48781" y="2844800"/>
            <a:ext cx="953202" cy="1015988"/>
          </a:xfrm>
          <a:prstGeom prst="rect">
            <a:avLst/>
          </a:prstGeom>
        </p:spPr>
      </p:pic>
      <p:sp>
        <p:nvSpPr>
          <p:cNvPr id="11" name="Shape 5"/>
          <p:cNvSpPr/>
          <p:nvPr/>
        </p:nvSpPr>
        <p:spPr>
          <a:xfrm>
            <a:off x="2743543" y="4470400"/>
            <a:ext cx="4826603" cy="736600"/>
          </a:xfrm>
          <a:prstGeom prst="rect">
            <a:avLst/>
          </a:prstGeom>
          <a:noFill/>
          <a:ln/>
        </p:spPr>
      </p:sp>
      <p:sp>
        <p:nvSpPr>
          <p:cNvPr id="12" name="Text 6"/>
          <p:cNvSpPr/>
          <p:nvPr/>
        </p:nvSpPr>
        <p:spPr>
          <a:xfrm>
            <a:off x="2641930" y="4470400"/>
            <a:ext cx="5029829"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family history</a:t>
            </a:r>
            <a:endParaRPr lang="en-US" sz="4800" dirty="0"/>
          </a:p>
        </p:txBody>
      </p:sp>
      <p:sp>
        <p:nvSpPr>
          <p:cNvPr id="13" name="Shape 7"/>
          <p:cNvSpPr/>
          <p:nvPr/>
        </p:nvSpPr>
        <p:spPr>
          <a:xfrm>
            <a:off x="4343943" y="6007100"/>
            <a:ext cx="5639505" cy="3276600"/>
          </a:xfrm>
          <a:prstGeom prst="rect">
            <a:avLst/>
          </a:prstGeom>
          <a:noFill/>
          <a:ln w="38100">
            <a:solidFill>
              <a:srgbClr val="000000"/>
            </a:solidFill>
            <a:prstDash val="solid"/>
          </a:ln>
        </p:spPr>
      </p:sp>
      <p:sp>
        <p:nvSpPr>
          <p:cNvPr id="14" name="Shape 8"/>
          <p:cNvSpPr/>
          <p:nvPr/>
        </p:nvSpPr>
        <p:spPr>
          <a:xfrm>
            <a:off x="6350794" y="6311900"/>
            <a:ext cx="1625803" cy="1625600"/>
          </a:xfrm>
          <a:prstGeom prst="rect">
            <a:avLst/>
          </a:prstGeom>
          <a:solidFill>
            <a:srgbClr val="FFFFFF">
              <a:alpha val="100000"/>
            </a:srgbClr>
          </a:solidFill>
          <a:ln/>
        </p:spPr>
      </p:sp>
      <p:pic>
        <p:nvPicPr>
          <p:cNvPr id="15" name="Image 4"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655632" y="6616700"/>
            <a:ext cx="957227" cy="1016000"/>
          </a:xfrm>
          <a:prstGeom prst="rect">
            <a:avLst/>
          </a:prstGeom>
        </p:spPr>
      </p:pic>
      <p:sp>
        <p:nvSpPr>
          <p:cNvPr id="16" name="Shape 9"/>
          <p:cNvSpPr/>
          <p:nvPr/>
        </p:nvSpPr>
        <p:spPr>
          <a:xfrm>
            <a:off x="4750394" y="8242300"/>
            <a:ext cx="4826603" cy="736600"/>
          </a:xfrm>
          <a:prstGeom prst="rect">
            <a:avLst/>
          </a:prstGeom>
          <a:noFill/>
          <a:ln/>
        </p:spPr>
      </p:sp>
      <p:sp>
        <p:nvSpPr>
          <p:cNvPr id="17" name="Text 10"/>
          <p:cNvSpPr/>
          <p:nvPr/>
        </p:nvSpPr>
        <p:spPr>
          <a:xfrm>
            <a:off x="4648781" y="8242300"/>
            <a:ext cx="5029829"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trauma</a:t>
            </a:r>
            <a:endParaRPr lang="en-US" sz="4800" dirty="0"/>
          </a:p>
        </p:txBody>
      </p:sp>
      <p:sp>
        <p:nvSpPr>
          <p:cNvPr id="18" name="Shape 11"/>
          <p:cNvSpPr/>
          <p:nvPr/>
        </p:nvSpPr>
        <p:spPr>
          <a:xfrm>
            <a:off x="6084060" y="9779000"/>
            <a:ext cx="5639505" cy="3276600"/>
          </a:xfrm>
          <a:prstGeom prst="rect">
            <a:avLst/>
          </a:prstGeom>
          <a:noFill/>
          <a:ln w="38100">
            <a:solidFill>
              <a:srgbClr val="000000"/>
            </a:solidFill>
            <a:prstDash val="solid"/>
          </a:ln>
        </p:spPr>
      </p:sp>
      <p:sp>
        <p:nvSpPr>
          <p:cNvPr id="19" name="Shape 12"/>
          <p:cNvSpPr/>
          <p:nvPr/>
        </p:nvSpPr>
        <p:spPr>
          <a:xfrm>
            <a:off x="8090911" y="10083800"/>
            <a:ext cx="1625803" cy="1625600"/>
          </a:xfrm>
          <a:prstGeom prst="rect">
            <a:avLst/>
          </a:prstGeom>
          <a:solidFill>
            <a:srgbClr val="FFFFFF">
              <a:alpha val="100000"/>
            </a:srgbClr>
          </a:solidFill>
          <a:ln/>
        </p:spPr>
      </p:sp>
      <p:pic>
        <p:nvPicPr>
          <p:cNvPr id="20" name="Image 5"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395749" y="10388600"/>
            <a:ext cx="1121402" cy="1016000"/>
          </a:xfrm>
          <a:prstGeom prst="rect">
            <a:avLst/>
          </a:prstGeom>
        </p:spPr>
      </p:pic>
      <p:sp>
        <p:nvSpPr>
          <p:cNvPr id="21" name="Shape 13"/>
          <p:cNvSpPr/>
          <p:nvPr/>
        </p:nvSpPr>
        <p:spPr>
          <a:xfrm>
            <a:off x="6490511" y="12014200"/>
            <a:ext cx="4826603" cy="736600"/>
          </a:xfrm>
          <a:prstGeom prst="rect">
            <a:avLst/>
          </a:prstGeom>
          <a:noFill/>
          <a:ln/>
        </p:spPr>
      </p:sp>
      <p:sp>
        <p:nvSpPr>
          <p:cNvPr id="22" name="Text 14"/>
          <p:cNvSpPr/>
          <p:nvPr/>
        </p:nvSpPr>
        <p:spPr>
          <a:xfrm>
            <a:off x="6388899" y="12014200"/>
            <a:ext cx="5029829"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peer pressure</a:t>
            </a:r>
            <a:endParaRPr lang="en-US" sz="4800" dirty="0"/>
          </a:p>
        </p:txBody>
      </p:sp>
      <p:pic>
        <p:nvPicPr>
          <p:cNvPr id="23" name="Image 6"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9338924" y="766167"/>
            <a:ext cx="5575240" cy="6875066"/>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15013276" y="1714500"/>
            <a:ext cx="6096762" cy="6096000"/>
          </a:xfrm>
          <a:prstGeom prst="roundRect">
            <a:avLst>
              <a:gd name="adj" fmla="val 2083350"/>
            </a:avLst>
          </a:prstGeom>
          <a:solidFill>
            <a:srgbClr val="FFFFFF">
              <a:alpha val="100000"/>
            </a:srgbClr>
          </a:solidFill>
          <a:ln w="38100">
            <a:solidFill>
              <a:srgbClr val="100B0D"/>
            </a:solidFill>
            <a:prstDash val="solid"/>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498046" y="3429000"/>
            <a:ext cx="1127222" cy="1625600"/>
          </a:xfrm>
          <a:prstGeom prst="rect">
            <a:avLst/>
          </a:prstGeom>
        </p:spPr>
      </p:pic>
      <p:sp>
        <p:nvSpPr>
          <p:cNvPr id="4" name="Shape 1"/>
          <p:cNvSpPr/>
          <p:nvPr/>
        </p:nvSpPr>
        <p:spPr>
          <a:xfrm>
            <a:off x="15165695" y="5359400"/>
            <a:ext cx="5791924" cy="736600"/>
          </a:xfrm>
          <a:prstGeom prst="rect">
            <a:avLst/>
          </a:prstGeom>
          <a:noFill/>
          <a:ln/>
        </p:spPr>
      </p:sp>
      <p:sp>
        <p:nvSpPr>
          <p:cNvPr id="5" name="Text 2"/>
          <p:cNvSpPr/>
          <p:nvPr/>
        </p:nvSpPr>
        <p:spPr>
          <a:xfrm>
            <a:off x="15064083" y="5359400"/>
            <a:ext cx="5995149"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early drug use</a:t>
            </a:r>
            <a:endParaRPr lang="en-US" sz="4800" dirty="0"/>
          </a:p>
        </p:txBody>
      </p:sp>
      <p:sp>
        <p:nvSpPr>
          <p:cNvPr id="6" name="Shape 3"/>
          <p:cNvSpPr/>
          <p:nvPr/>
        </p:nvSpPr>
        <p:spPr>
          <a:xfrm>
            <a:off x="16016702" y="6896100"/>
            <a:ext cx="6096762" cy="6096000"/>
          </a:xfrm>
          <a:prstGeom prst="roundRect">
            <a:avLst>
              <a:gd name="adj" fmla="val 2083350"/>
            </a:avLst>
          </a:prstGeom>
          <a:solidFill>
            <a:srgbClr val="FFFFFF">
              <a:alpha val="100000"/>
            </a:srgbClr>
          </a:solidFill>
          <a:ln w="38100">
            <a:solidFill>
              <a:srgbClr val="100B0D"/>
            </a:solidFill>
            <a:prstDash val="solid"/>
          </a:ln>
        </p:spPr>
      </p:sp>
      <p:pic>
        <p:nvPicPr>
          <p:cNvPr id="7"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499533" y="8610600"/>
            <a:ext cx="1131099" cy="1625600"/>
          </a:xfrm>
          <a:prstGeom prst="rect">
            <a:avLst/>
          </a:prstGeom>
        </p:spPr>
      </p:pic>
      <p:sp>
        <p:nvSpPr>
          <p:cNvPr id="8" name="Shape 4"/>
          <p:cNvSpPr/>
          <p:nvPr/>
        </p:nvSpPr>
        <p:spPr>
          <a:xfrm>
            <a:off x="16169121" y="10541000"/>
            <a:ext cx="5791924" cy="736600"/>
          </a:xfrm>
          <a:prstGeom prst="rect">
            <a:avLst/>
          </a:prstGeom>
          <a:noFill/>
          <a:ln/>
        </p:spPr>
      </p:sp>
      <p:sp>
        <p:nvSpPr>
          <p:cNvPr id="9" name="Text 5"/>
          <p:cNvSpPr/>
          <p:nvPr/>
        </p:nvSpPr>
        <p:spPr>
          <a:xfrm>
            <a:off x="16067508" y="10541000"/>
            <a:ext cx="5995149"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low esteem</a:t>
            </a:r>
            <a:endParaRPr lang="en-US" sz="4800" dirty="0"/>
          </a:p>
        </p:txBody>
      </p:sp>
      <p:sp>
        <p:nvSpPr>
          <p:cNvPr id="10" name="Shape 6"/>
          <p:cNvSpPr/>
          <p:nvPr/>
        </p:nvSpPr>
        <p:spPr>
          <a:xfrm>
            <a:off x="10999575" y="5181600"/>
            <a:ext cx="6096762" cy="6096000"/>
          </a:xfrm>
          <a:prstGeom prst="roundRect">
            <a:avLst>
              <a:gd name="adj" fmla="val 2083350"/>
            </a:avLst>
          </a:prstGeom>
          <a:solidFill>
            <a:srgbClr val="FFFFFF">
              <a:alpha val="100000"/>
            </a:srgbClr>
          </a:solidFill>
          <a:ln w="38100">
            <a:solidFill>
              <a:srgbClr val="100B0D"/>
            </a:solidFill>
            <a:prstDash val="solid"/>
          </a:ln>
        </p:spPr>
      </p:sp>
      <p:pic>
        <p:nvPicPr>
          <p:cNvPr id="11"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097036" y="6896100"/>
            <a:ext cx="1901839" cy="1625600"/>
          </a:xfrm>
          <a:prstGeom prst="rect">
            <a:avLst/>
          </a:prstGeom>
        </p:spPr>
      </p:pic>
      <p:sp>
        <p:nvSpPr>
          <p:cNvPr id="12" name="Shape 7"/>
          <p:cNvSpPr/>
          <p:nvPr/>
        </p:nvSpPr>
        <p:spPr>
          <a:xfrm>
            <a:off x="11151994" y="8826500"/>
            <a:ext cx="5791924" cy="736600"/>
          </a:xfrm>
          <a:prstGeom prst="rect">
            <a:avLst/>
          </a:prstGeom>
          <a:noFill/>
          <a:ln/>
        </p:spPr>
      </p:sp>
      <p:sp>
        <p:nvSpPr>
          <p:cNvPr id="13" name="Text 8"/>
          <p:cNvSpPr/>
          <p:nvPr/>
        </p:nvSpPr>
        <p:spPr>
          <a:xfrm>
            <a:off x="11050381" y="8826500"/>
            <a:ext cx="5995149"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poor coping skills</a:t>
            </a:r>
            <a:endParaRPr lang="en-US" sz="4800" dirty="0"/>
          </a:p>
        </p:txBody>
      </p:sp>
      <p:sp>
        <p:nvSpPr>
          <p:cNvPr id="14" name="Shape 9"/>
          <p:cNvSpPr/>
          <p:nvPr/>
        </p:nvSpPr>
        <p:spPr>
          <a:xfrm>
            <a:off x="23370921" y="10515600"/>
            <a:ext cx="1016127" cy="3200400"/>
          </a:xfrm>
          <a:prstGeom prst="rect">
            <a:avLst/>
          </a:prstGeom>
          <a:noFill/>
          <a:ln/>
        </p:spPr>
      </p:sp>
      <p:pic>
        <p:nvPicPr>
          <p:cNvPr id="15" name="Image 3" descr=" ">    </p:cNvPr>
          <p:cNvPicPr>
            <a:picLocks noChangeAspect="1"/>
          </p:cNvPicPr>
          <p:nvPr/>
        </p:nvPicPr>
        <p:blipFill>
          <a:blip r:embed="rId7"/>
          <a:stretch>
            <a:fillRect/>
          </a:stretch>
        </p:blipFill>
        <p:spPr>
          <a:xfrm>
            <a:off x="23523340" y="10820400"/>
            <a:ext cx="711289" cy="2590800"/>
          </a:xfrm>
          <a:prstGeom prst="rect">
            <a:avLst/>
          </a:prstGeom>
        </p:spPr>
      </p:pic>
      <p:pic>
        <p:nvPicPr>
          <p:cNvPr id="16" name="Image 4" descr=" ">    </p:cNvPr>
          <p:cNvPicPr>
            <a:picLocks noChangeAspect="1"/>
          </p:cNvPicPr>
          <p:nvPr/>
        </p:nvPicPr>
        <p:blipFill>
          <a:blip r:embed="rId8"/>
          <a:stretch>
            <a:fillRect/>
          </a:stretch>
        </p:blipFill>
        <p:spPr>
          <a:xfrm>
            <a:off x="0" y="0"/>
            <a:ext cx="24387048" cy="1016002"/>
          </a:xfrm>
          <a:prstGeom prst="rect">
            <a:avLst/>
          </a:prstGeom>
        </p:spPr>
      </p:pic>
      <p:pic>
        <p:nvPicPr>
          <p:cNvPr id="17" name="Image 5" descr=" ">    </p:cNvPr>
          <p:cNvPicPr>
            <a:picLocks noChangeAspect="1"/>
          </p:cNvPicPr>
          <p:nvPr/>
        </p:nvPicPr>
        <p:blipFill>
          <a:blip r:embed="rId9"/>
          <a:stretch>
            <a:fillRect/>
          </a:stretch>
        </p:blipFill>
        <p:spPr>
          <a:xfrm>
            <a:off x="0" y="-1"/>
            <a:ext cx="24387048" cy="1016002"/>
          </a:xfrm>
          <a:prstGeom prst="rect">
            <a:avLst/>
          </a:prstGeom>
        </p:spPr>
      </p:pic>
      <p:sp>
        <p:nvSpPr>
          <p:cNvPr id="18" name="Text 10"/>
          <p:cNvSpPr/>
          <p:nvPr/>
        </p:nvSpPr>
        <p:spPr>
          <a:xfrm>
            <a:off x="21110038" y="266700"/>
            <a:ext cx="3094953" cy="630767"/>
          </a:xfrm>
          <a:prstGeom prst="rect">
            <a:avLst/>
          </a:prstGeom>
          <a:noFill/>
          <a:ln/>
        </p:spPr>
        <p:txBody>
          <a:bodyPr wrap="square" lIns="0" tIns="0" rIns="0" bIns="0" rtlCol="0" anchor="t"/>
          <a:lstStyle/>
          <a:p>
            <a:pPr algn="l" indent="0" marL="0">
              <a:spcAft>
                <a:spcPts val="4000"/>
              </a:spcAft>
              <a:buNone/>
            </a:pPr>
            <a:r>
              <a:rPr lang="en-US" sz="3200" dirty="0">
                <a:solidFill>
                  <a:srgbClr val="100B0D">
                    <a:alpha val="100000"/>
                  </a:srgbClr>
                </a:solidFill>
                <a:latin typeface="Montserrat Italic" pitchFamily="34" charset="0"/>
                <a:ea typeface="Montserrat Italic" pitchFamily="34" charset="-122"/>
                <a:cs typeface="Montserrat Italic" pitchFamily="34" charset="-120"/>
              </a:rPr>
              <a:t>Free Template</a:t>
            </a:r>
            <a:endParaRPr lang="en-US" sz="3200" dirty="0"/>
          </a:p>
        </p:txBody>
      </p:sp>
      <p:sp>
        <p:nvSpPr>
          <p:cNvPr id="19" name="Text 11"/>
          <p:cNvSpPr/>
          <p:nvPr/>
        </p:nvSpPr>
        <p:spPr>
          <a:xfrm>
            <a:off x="3391324" y="5397500"/>
            <a:ext cx="10030020" cy="4453467"/>
          </a:xfrm>
          <a:prstGeom prst="rect">
            <a:avLst/>
          </a:prstGeom>
          <a:noFill/>
          <a:ln/>
        </p:spPr>
        <p:txBody>
          <a:bodyPr wrap="square" lIns="0" tIns="0" rIns="0" bIns="0" rtlCol="0" anchor="t"/>
          <a:lstStyle/>
          <a:p>
            <a:pPr algn="l" indent="0" marL="0">
              <a:buNone/>
            </a:pPr>
            <a:r>
              <a:rPr lang="en-US" sz="12800" dirty="0">
                <a:solidFill>
                  <a:srgbClr val="100B0D">
                    <a:alpha val="100000"/>
                  </a:srgbClr>
                </a:solidFill>
                <a:latin typeface="Bebas Neue Regular" pitchFamily="34" charset="0"/>
                <a:ea typeface="Bebas Neue Regular" pitchFamily="34" charset="-122"/>
                <a:cs typeface="Bebas Neue Regular" pitchFamily="34" charset="-120"/>
              </a:rPr>
              <a:t>Behavioral factors</a:t>
            </a:r>
            <a:endParaRPr lang="en-US" sz="12800" dirty="0"/>
          </a:p>
        </p:txBody>
      </p:sp>
      <p:pic>
        <p:nvPicPr>
          <p:cNvPr id="20" name="Image 6"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41441" y="4197375"/>
            <a:ext cx="5487063" cy="530855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 ">    </p:cNvPr>
          <p:cNvPicPr>
            <a:picLocks noChangeAspect="1"/>
          </p:cNvPicPr>
          <p:nvPr/>
        </p:nvPicPr>
        <p:blipFill>
          <a:blip r:embed="rId2"/>
          <a:stretch>
            <a:fillRect/>
          </a:stretch>
        </p:blipFill>
        <p:spPr>
          <a:xfrm>
            <a:off x="0" y="0"/>
            <a:ext cx="24387048" cy="1016002"/>
          </a:xfrm>
          <a:prstGeom prst="rect">
            <a:avLst/>
          </a:prstGeom>
        </p:spPr>
      </p:pic>
      <p:pic>
        <p:nvPicPr>
          <p:cNvPr id="5" name="Image 2" descr=" ">    </p:cNvPr>
          <p:cNvPicPr>
            <a:picLocks noChangeAspect="1"/>
          </p:cNvPicPr>
          <p:nvPr/>
        </p:nvPicPr>
        <p:blipFill>
          <a:blip r:embed="rId3"/>
          <a:stretch>
            <a:fillRect/>
          </a:stretch>
        </p:blipFill>
        <p:spPr>
          <a:xfrm>
            <a:off x="0" y="-1"/>
            <a:ext cx="24387048" cy="1016002"/>
          </a:xfrm>
          <a:prstGeom prst="rect">
            <a:avLst/>
          </a:prstGeom>
        </p:spPr>
      </p:pic>
      <p:sp>
        <p:nvSpPr>
          <p:cNvPr id="6" name="Text 1"/>
          <p:cNvSpPr/>
          <p:nvPr/>
        </p:nvSpPr>
        <p:spPr>
          <a:xfrm>
            <a:off x="21110038" y="266700"/>
            <a:ext cx="3094953" cy="630767"/>
          </a:xfrm>
          <a:prstGeom prst="rect">
            <a:avLst/>
          </a:prstGeom>
          <a:noFill/>
          <a:ln/>
        </p:spPr>
        <p:txBody>
          <a:bodyPr wrap="square" lIns="0" tIns="0" rIns="0" bIns="0" rtlCol="0" anchor="t"/>
          <a:lstStyle/>
          <a:p>
            <a:pPr algn="l" indent="0" marL="0">
              <a:spcAft>
                <a:spcPts val="4000"/>
              </a:spcAft>
              <a:buNone/>
            </a:pPr>
            <a:r>
              <a:rPr lang="en-US" sz="3200" dirty="0">
                <a:solidFill>
                  <a:srgbClr val="100B0D">
                    <a:alpha val="100000"/>
                  </a:srgbClr>
                </a:solidFill>
                <a:latin typeface="Montserrat Italic" pitchFamily="34" charset="0"/>
                <a:ea typeface="Montserrat Italic" pitchFamily="34" charset="-122"/>
                <a:cs typeface="Montserrat Italic" pitchFamily="34" charset="-120"/>
              </a:rPr>
              <a:t>Free Template</a:t>
            </a:r>
            <a:endParaRPr lang="en-US" sz="3200" dirty="0"/>
          </a:p>
        </p:txBody>
      </p:sp>
      <p:sp>
        <p:nvSpPr>
          <p:cNvPr id="7" name="Text 2"/>
          <p:cNvSpPr/>
          <p:nvPr/>
        </p:nvSpPr>
        <p:spPr>
          <a:xfrm>
            <a:off x="13882835" y="8394700"/>
            <a:ext cx="10030020" cy="4453467"/>
          </a:xfrm>
          <a:prstGeom prst="rect">
            <a:avLst/>
          </a:prstGeom>
          <a:noFill/>
          <a:ln/>
        </p:spPr>
        <p:txBody>
          <a:bodyPr wrap="square" lIns="0" tIns="0" rIns="0" bIns="0" rtlCol="0" anchor="t"/>
          <a:lstStyle/>
          <a:p>
            <a:pPr algn="l" indent="0" marL="0">
              <a:buNone/>
            </a:pPr>
            <a:r>
              <a:rPr lang="en-US" sz="12800" dirty="0">
                <a:solidFill>
                  <a:srgbClr val="100B0D">
                    <a:alpha val="100000"/>
                  </a:srgbClr>
                </a:solidFill>
                <a:latin typeface="Bebas Neue Regular" pitchFamily="34" charset="0"/>
                <a:ea typeface="Bebas Neue Regular" pitchFamily="34" charset="-122"/>
                <a:cs typeface="Bebas Neue Regular" pitchFamily="34" charset="-120"/>
              </a:rPr>
              <a:t>Treatment and Recovery</a:t>
            </a:r>
            <a:endParaRPr lang="en-US" sz="12800" dirty="0"/>
          </a:p>
        </p:txBody>
      </p:sp>
      <p:pic>
        <p:nvPicPr>
          <p:cNvPr id="8" name="Image 3"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932473" y="6049367"/>
            <a:ext cx="5575240" cy="6875066"/>
          </a:xfrm>
          <a:prstGeom prst="rect">
            <a:avLst/>
          </a:prstGeom>
        </p:spPr>
      </p:pic>
      <p:sp>
        <p:nvSpPr>
          <p:cNvPr id="9" name="Shape 3"/>
          <p:cNvSpPr/>
          <p:nvPr/>
        </p:nvSpPr>
        <p:spPr>
          <a:xfrm>
            <a:off x="2895962" y="3149600"/>
            <a:ext cx="8941918" cy="6180901"/>
          </a:xfrm>
          <a:prstGeom prst="rect">
            <a:avLst/>
          </a:prstGeom>
          <a:noFill/>
          <a:ln/>
        </p:spPr>
      </p:sp>
      <p:sp>
        <p:nvSpPr>
          <p:cNvPr id="10" name="Text 4"/>
          <p:cNvSpPr/>
          <p:nvPr/>
        </p:nvSpPr>
        <p:spPr>
          <a:xfrm>
            <a:off x="3164277" y="8377213"/>
            <a:ext cx="216821" cy="356494"/>
          </a:xfrm>
          <a:prstGeom prst="rect">
            <a:avLst/>
          </a:prstGeom>
          <a:noFill/>
          <a:ln/>
        </p:spPr>
        <p:txBody>
          <a:bodyPr wrap="square" lIns="0" tIns="0" rIns="0" bIns="0" rtlCol="0" anchor="t"/>
          <a:lstStyle/>
          <a:p>
            <a:pPr algn="l" indent="0" marL="0">
              <a:buNone/>
            </a:pPr>
            <a:r>
              <a:rPr lang="en-US" sz="1821" dirty="0">
                <a:solidFill>
                  <a:srgbClr val="100B0D">
                    <a:alpha val="100000"/>
                  </a:srgbClr>
                </a:solidFill>
                <a:latin typeface="Lato Italic" pitchFamily="34" charset="0"/>
                <a:ea typeface="Lato Italic" pitchFamily="34" charset="-122"/>
                <a:cs typeface="Lato Italic" pitchFamily="34" charset="-120"/>
              </a:rPr>
              <a:t>0</a:t>
            </a:r>
            <a:endParaRPr lang="en-US" sz="1821" dirty="0"/>
          </a:p>
        </p:txBody>
      </p:sp>
      <p:sp>
        <p:nvSpPr>
          <p:cNvPr id="11" name="Text 5"/>
          <p:cNvSpPr/>
          <p:nvPr/>
        </p:nvSpPr>
        <p:spPr>
          <a:xfrm>
            <a:off x="3509480" y="9000306"/>
            <a:ext cx="257645" cy="422713"/>
          </a:xfrm>
          <a:prstGeom prst="rect">
            <a:avLst/>
          </a:prstGeom>
          <a:noFill/>
          <a:ln/>
        </p:spPr>
        <p:txBody>
          <a:bodyPr wrap="square" lIns="0" tIns="0" rIns="0" bIns="0" rtlCol="0" anchor="t"/>
          <a:lstStyle/>
          <a:p>
            <a:pPr algn="l" indent="0" marL="0">
              <a:buNone/>
            </a:pPr>
            <a:r>
              <a:rPr lang="en-US" sz="2185" dirty="0">
                <a:solidFill>
                  <a:srgbClr val="100B0D">
                    <a:alpha val="100000"/>
                  </a:srgbClr>
                </a:solidFill>
                <a:latin typeface="Lato Italic" pitchFamily="34" charset="0"/>
                <a:ea typeface="Lato Italic" pitchFamily="34" charset="-122"/>
                <a:cs typeface="Lato Italic" pitchFamily="34" charset="-120"/>
              </a:rPr>
              <a:t>1</a:t>
            </a:r>
            <a:endParaRPr lang="en-US" sz="2185" dirty="0"/>
          </a:p>
        </p:txBody>
      </p:sp>
      <p:sp>
        <p:nvSpPr>
          <p:cNvPr id="12" name="Text 6"/>
          <p:cNvSpPr/>
          <p:nvPr/>
        </p:nvSpPr>
        <p:spPr>
          <a:xfrm>
            <a:off x="4648555" y="9000306"/>
            <a:ext cx="257645" cy="422713"/>
          </a:xfrm>
          <a:prstGeom prst="rect">
            <a:avLst/>
          </a:prstGeom>
          <a:noFill/>
          <a:ln/>
        </p:spPr>
        <p:txBody>
          <a:bodyPr wrap="square" lIns="0" tIns="0" rIns="0" bIns="0" rtlCol="0" anchor="t"/>
          <a:lstStyle/>
          <a:p>
            <a:pPr algn="l" indent="0" marL="0">
              <a:buNone/>
            </a:pPr>
            <a:r>
              <a:rPr lang="en-US" sz="2185" dirty="0">
                <a:solidFill>
                  <a:srgbClr val="100B0D">
                    <a:alpha val="100000"/>
                  </a:srgbClr>
                </a:solidFill>
                <a:latin typeface="Lato Italic" pitchFamily="34" charset="0"/>
                <a:ea typeface="Lato Italic" pitchFamily="34" charset="-122"/>
                <a:cs typeface="Lato Italic" pitchFamily="34" charset="-120"/>
              </a:rPr>
              <a:t>2</a:t>
            </a:r>
            <a:endParaRPr lang="en-US" sz="2185" dirty="0"/>
          </a:p>
        </p:txBody>
      </p:sp>
      <p:sp>
        <p:nvSpPr>
          <p:cNvPr id="13" name="Text 7"/>
          <p:cNvSpPr/>
          <p:nvPr/>
        </p:nvSpPr>
        <p:spPr>
          <a:xfrm>
            <a:off x="5787626" y="9000306"/>
            <a:ext cx="257645" cy="422713"/>
          </a:xfrm>
          <a:prstGeom prst="rect">
            <a:avLst/>
          </a:prstGeom>
          <a:noFill/>
          <a:ln/>
        </p:spPr>
        <p:txBody>
          <a:bodyPr wrap="square" lIns="0" tIns="0" rIns="0" bIns="0" rtlCol="0" anchor="t"/>
          <a:lstStyle/>
          <a:p>
            <a:pPr algn="l" indent="0" marL="0">
              <a:buNone/>
            </a:pPr>
            <a:r>
              <a:rPr lang="en-US" sz="2185" dirty="0">
                <a:solidFill>
                  <a:srgbClr val="100B0D">
                    <a:alpha val="100000"/>
                  </a:srgbClr>
                </a:solidFill>
                <a:latin typeface="Lato Italic" pitchFamily="34" charset="0"/>
                <a:ea typeface="Lato Italic" pitchFamily="34" charset="-122"/>
                <a:cs typeface="Lato Italic" pitchFamily="34" charset="-120"/>
              </a:rPr>
              <a:t>3</a:t>
            </a:r>
            <a:endParaRPr lang="en-US" sz="2185" dirty="0"/>
          </a:p>
        </p:txBody>
      </p:sp>
      <p:sp>
        <p:nvSpPr>
          <p:cNvPr id="14" name="Text 8"/>
          <p:cNvSpPr/>
          <p:nvPr/>
        </p:nvSpPr>
        <p:spPr>
          <a:xfrm>
            <a:off x="6926700" y="9000306"/>
            <a:ext cx="257645" cy="422713"/>
          </a:xfrm>
          <a:prstGeom prst="rect">
            <a:avLst/>
          </a:prstGeom>
          <a:noFill/>
          <a:ln/>
        </p:spPr>
        <p:txBody>
          <a:bodyPr wrap="square" lIns="0" tIns="0" rIns="0" bIns="0" rtlCol="0" anchor="t"/>
          <a:lstStyle/>
          <a:p>
            <a:pPr algn="l" indent="0" marL="0">
              <a:buNone/>
            </a:pPr>
            <a:r>
              <a:rPr lang="en-US" sz="2185" dirty="0">
                <a:solidFill>
                  <a:srgbClr val="100B0D">
                    <a:alpha val="100000"/>
                  </a:srgbClr>
                </a:solidFill>
                <a:latin typeface="Lato Italic" pitchFamily="34" charset="0"/>
                <a:ea typeface="Lato Italic" pitchFamily="34" charset="-122"/>
                <a:cs typeface="Lato Italic" pitchFamily="34" charset="-120"/>
              </a:rPr>
              <a:t>4</a:t>
            </a:r>
            <a:endParaRPr lang="en-US" sz="2185" dirty="0"/>
          </a:p>
        </p:txBody>
      </p:sp>
      <p:sp>
        <p:nvSpPr>
          <p:cNvPr id="15" name="Text 9"/>
          <p:cNvSpPr/>
          <p:nvPr/>
        </p:nvSpPr>
        <p:spPr>
          <a:xfrm>
            <a:off x="8065818" y="9000306"/>
            <a:ext cx="257645" cy="422713"/>
          </a:xfrm>
          <a:prstGeom prst="rect">
            <a:avLst/>
          </a:prstGeom>
          <a:noFill/>
          <a:ln/>
        </p:spPr>
        <p:txBody>
          <a:bodyPr wrap="square" lIns="0" tIns="0" rIns="0" bIns="0" rtlCol="0" anchor="t"/>
          <a:lstStyle/>
          <a:p>
            <a:pPr algn="l" indent="0" marL="0">
              <a:buNone/>
            </a:pPr>
            <a:r>
              <a:rPr lang="en-US" sz="2185" dirty="0">
                <a:solidFill>
                  <a:srgbClr val="100B0D">
                    <a:alpha val="100000"/>
                  </a:srgbClr>
                </a:solidFill>
                <a:latin typeface="Lato Italic" pitchFamily="34" charset="0"/>
                <a:ea typeface="Lato Italic" pitchFamily="34" charset="-122"/>
                <a:cs typeface="Lato Italic" pitchFamily="34" charset="-120"/>
              </a:rPr>
              <a:t>5</a:t>
            </a:r>
            <a:endParaRPr lang="en-US" sz="2185" dirty="0"/>
          </a:p>
        </p:txBody>
      </p:sp>
      <p:sp>
        <p:nvSpPr>
          <p:cNvPr id="16" name="Text 10"/>
          <p:cNvSpPr/>
          <p:nvPr/>
        </p:nvSpPr>
        <p:spPr>
          <a:xfrm>
            <a:off x="9204893" y="9000306"/>
            <a:ext cx="257645" cy="422713"/>
          </a:xfrm>
          <a:prstGeom prst="rect">
            <a:avLst/>
          </a:prstGeom>
          <a:noFill/>
          <a:ln/>
        </p:spPr>
        <p:txBody>
          <a:bodyPr wrap="square" lIns="0" tIns="0" rIns="0" bIns="0" rtlCol="0" anchor="t"/>
          <a:lstStyle/>
          <a:p>
            <a:pPr algn="l" indent="0" marL="0">
              <a:buNone/>
            </a:pPr>
            <a:r>
              <a:rPr lang="en-US" sz="2185" dirty="0">
                <a:solidFill>
                  <a:srgbClr val="100B0D">
                    <a:alpha val="100000"/>
                  </a:srgbClr>
                </a:solidFill>
                <a:latin typeface="Lato Italic" pitchFamily="34" charset="0"/>
                <a:ea typeface="Lato Italic" pitchFamily="34" charset="-122"/>
                <a:cs typeface="Lato Italic" pitchFamily="34" charset="-120"/>
              </a:rPr>
              <a:t>6</a:t>
            </a:r>
            <a:endParaRPr lang="en-US" sz="2185" dirty="0"/>
          </a:p>
        </p:txBody>
      </p:sp>
      <p:sp>
        <p:nvSpPr>
          <p:cNvPr id="17" name="Text 11"/>
          <p:cNvSpPr/>
          <p:nvPr/>
        </p:nvSpPr>
        <p:spPr>
          <a:xfrm>
            <a:off x="10343967" y="9000306"/>
            <a:ext cx="257645" cy="422713"/>
          </a:xfrm>
          <a:prstGeom prst="rect">
            <a:avLst/>
          </a:prstGeom>
          <a:noFill/>
          <a:ln/>
        </p:spPr>
        <p:txBody>
          <a:bodyPr wrap="square" lIns="0" tIns="0" rIns="0" bIns="0" rtlCol="0" anchor="t"/>
          <a:lstStyle/>
          <a:p>
            <a:pPr algn="l" indent="0" marL="0">
              <a:buNone/>
            </a:pPr>
            <a:r>
              <a:rPr lang="en-US" sz="2185" dirty="0">
                <a:solidFill>
                  <a:srgbClr val="100B0D">
                    <a:alpha val="100000"/>
                  </a:srgbClr>
                </a:solidFill>
                <a:latin typeface="Lato Italic" pitchFamily="34" charset="0"/>
                <a:ea typeface="Lato Italic" pitchFamily="34" charset="-122"/>
                <a:cs typeface="Lato Italic" pitchFamily="34" charset="-120"/>
              </a:rPr>
              <a:t>7</a:t>
            </a:r>
            <a:endParaRPr lang="en-US" sz="2185" dirty="0"/>
          </a:p>
        </p:txBody>
      </p:sp>
      <p:sp>
        <p:nvSpPr>
          <p:cNvPr id="18" name="Text 12"/>
          <p:cNvSpPr/>
          <p:nvPr/>
        </p:nvSpPr>
        <p:spPr>
          <a:xfrm>
            <a:off x="11459458" y="9000306"/>
            <a:ext cx="257645" cy="422713"/>
          </a:xfrm>
          <a:prstGeom prst="rect">
            <a:avLst/>
          </a:prstGeom>
          <a:noFill/>
          <a:ln/>
        </p:spPr>
        <p:txBody>
          <a:bodyPr wrap="square" lIns="0" tIns="0" rIns="0" bIns="0" rtlCol="0" anchor="t"/>
          <a:lstStyle/>
          <a:p>
            <a:pPr algn="l" indent="0" marL="0">
              <a:buNone/>
            </a:pPr>
            <a:r>
              <a:rPr lang="en-US" sz="2185" dirty="0">
                <a:solidFill>
                  <a:srgbClr val="100B0D">
                    <a:alpha val="100000"/>
                  </a:srgbClr>
                </a:solidFill>
                <a:latin typeface="Lato Italic" pitchFamily="34" charset="0"/>
                <a:ea typeface="Lato Italic" pitchFamily="34" charset="-122"/>
                <a:cs typeface="Lato Italic" pitchFamily="34" charset="-120"/>
              </a:rPr>
              <a:t>8</a:t>
            </a:r>
            <a:endParaRPr lang="en-US" sz="2185" dirty="0"/>
          </a:p>
        </p:txBody>
      </p:sp>
      <p:sp>
        <p:nvSpPr>
          <p:cNvPr id="19" name="Text 13"/>
          <p:cNvSpPr/>
          <p:nvPr/>
        </p:nvSpPr>
        <p:spPr>
          <a:xfrm>
            <a:off x="3030141" y="7859787"/>
            <a:ext cx="356539" cy="356494"/>
          </a:xfrm>
          <a:prstGeom prst="rect">
            <a:avLst/>
          </a:prstGeom>
          <a:noFill/>
          <a:ln/>
        </p:spPr>
        <p:txBody>
          <a:bodyPr wrap="square" lIns="0" tIns="0" rIns="0" bIns="0" rtlCol="0" anchor="t"/>
          <a:lstStyle/>
          <a:p>
            <a:pPr algn="l" indent="0" marL="0">
              <a:buNone/>
            </a:pPr>
            <a:r>
              <a:rPr lang="en-US" sz="1821" dirty="0">
                <a:solidFill>
                  <a:srgbClr val="100B0D">
                    <a:alpha val="100000"/>
                  </a:srgbClr>
                </a:solidFill>
                <a:latin typeface="Lato Italic" pitchFamily="34" charset="0"/>
                <a:ea typeface="Lato Italic" pitchFamily="34" charset="-122"/>
                <a:cs typeface="Lato Italic" pitchFamily="34" charset="-120"/>
              </a:rPr>
              <a:t>10</a:t>
            </a:r>
            <a:endParaRPr lang="en-US" sz="1821" dirty="0"/>
          </a:p>
        </p:txBody>
      </p:sp>
      <p:sp>
        <p:nvSpPr>
          <p:cNvPr id="20" name="Text 14"/>
          <p:cNvSpPr/>
          <p:nvPr/>
        </p:nvSpPr>
        <p:spPr>
          <a:xfrm>
            <a:off x="3030141" y="7342312"/>
            <a:ext cx="356539" cy="356494"/>
          </a:xfrm>
          <a:prstGeom prst="rect">
            <a:avLst/>
          </a:prstGeom>
          <a:noFill/>
          <a:ln/>
        </p:spPr>
        <p:txBody>
          <a:bodyPr wrap="square" lIns="0" tIns="0" rIns="0" bIns="0" rtlCol="0" anchor="t"/>
          <a:lstStyle/>
          <a:p>
            <a:pPr algn="l" indent="0" marL="0">
              <a:buNone/>
            </a:pPr>
            <a:r>
              <a:rPr lang="en-US" sz="1821" dirty="0">
                <a:solidFill>
                  <a:srgbClr val="100B0D">
                    <a:alpha val="100000"/>
                  </a:srgbClr>
                </a:solidFill>
                <a:latin typeface="Lato Italic" pitchFamily="34" charset="0"/>
                <a:ea typeface="Lato Italic" pitchFamily="34" charset="-122"/>
                <a:cs typeface="Lato Italic" pitchFamily="34" charset="-120"/>
              </a:rPr>
              <a:t>20</a:t>
            </a:r>
            <a:endParaRPr lang="en-US" sz="1821" dirty="0"/>
          </a:p>
        </p:txBody>
      </p:sp>
      <p:sp>
        <p:nvSpPr>
          <p:cNvPr id="21" name="Text 15"/>
          <p:cNvSpPr/>
          <p:nvPr/>
        </p:nvSpPr>
        <p:spPr>
          <a:xfrm>
            <a:off x="3030141" y="6824861"/>
            <a:ext cx="356539" cy="356494"/>
          </a:xfrm>
          <a:prstGeom prst="rect">
            <a:avLst/>
          </a:prstGeom>
          <a:noFill/>
          <a:ln/>
        </p:spPr>
        <p:txBody>
          <a:bodyPr wrap="square" lIns="0" tIns="0" rIns="0" bIns="0" rtlCol="0" anchor="t"/>
          <a:lstStyle/>
          <a:p>
            <a:pPr algn="l" indent="0" marL="0">
              <a:buNone/>
            </a:pPr>
            <a:r>
              <a:rPr lang="en-US" sz="1821" dirty="0">
                <a:solidFill>
                  <a:srgbClr val="100B0D">
                    <a:alpha val="100000"/>
                  </a:srgbClr>
                </a:solidFill>
                <a:latin typeface="Lato Italic" pitchFamily="34" charset="0"/>
                <a:ea typeface="Lato Italic" pitchFamily="34" charset="-122"/>
                <a:cs typeface="Lato Italic" pitchFamily="34" charset="-120"/>
              </a:rPr>
              <a:t>30</a:t>
            </a:r>
            <a:endParaRPr lang="en-US" sz="1821" dirty="0"/>
          </a:p>
        </p:txBody>
      </p:sp>
      <p:sp>
        <p:nvSpPr>
          <p:cNvPr id="22" name="Text 16"/>
          <p:cNvSpPr/>
          <p:nvPr/>
        </p:nvSpPr>
        <p:spPr>
          <a:xfrm>
            <a:off x="3030141" y="6307311"/>
            <a:ext cx="356539" cy="356494"/>
          </a:xfrm>
          <a:prstGeom prst="rect">
            <a:avLst/>
          </a:prstGeom>
          <a:noFill/>
          <a:ln/>
        </p:spPr>
        <p:txBody>
          <a:bodyPr wrap="square" lIns="0" tIns="0" rIns="0" bIns="0" rtlCol="0" anchor="t"/>
          <a:lstStyle/>
          <a:p>
            <a:pPr algn="l" indent="0" marL="0">
              <a:buNone/>
            </a:pPr>
            <a:r>
              <a:rPr lang="en-US" sz="1821" dirty="0">
                <a:solidFill>
                  <a:srgbClr val="100B0D">
                    <a:alpha val="100000"/>
                  </a:srgbClr>
                </a:solidFill>
                <a:latin typeface="Lato Italic" pitchFamily="34" charset="0"/>
                <a:ea typeface="Lato Italic" pitchFamily="34" charset="-122"/>
                <a:cs typeface="Lato Italic" pitchFamily="34" charset="-120"/>
              </a:rPr>
              <a:t>40</a:t>
            </a:r>
            <a:endParaRPr lang="en-US" sz="1821" dirty="0"/>
          </a:p>
        </p:txBody>
      </p:sp>
      <p:sp>
        <p:nvSpPr>
          <p:cNvPr id="23" name="Text 17"/>
          <p:cNvSpPr/>
          <p:nvPr/>
        </p:nvSpPr>
        <p:spPr>
          <a:xfrm>
            <a:off x="3030141" y="5790009"/>
            <a:ext cx="356539" cy="356494"/>
          </a:xfrm>
          <a:prstGeom prst="rect">
            <a:avLst/>
          </a:prstGeom>
          <a:noFill/>
          <a:ln/>
        </p:spPr>
        <p:txBody>
          <a:bodyPr wrap="square" lIns="0" tIns="0" rIns="0" bIns="0" rtlCol="0" anchor="t"/>
          <a:lstStyle/>
          <a:p>
            <a:pPr algn="l" indent="0" marL="0">
              <a:buNone/>
            </a:pPr>
            <a:r>
              <a:rPr lang="en-US" sz="1821" dirty="0">
                <a:solidFill>
                  <a:srgbClr val="100B0D">
                    <a:alpha val="100000"/>
                  </a:srgbClr>
                </a:solidFill>
                <a:latin typeface="Lato Italic" pitchFamily="34" charset="0"/>
                <a:ea typeface="Lato Italic" pitchFamily="34" charset="-122"/>
                <a:cs typeface="Lato Italic" pitchFamily="34" charset="-120"/>
              </a:rPr>
              <a:t>50</a:t>
            </a:r>
            <a:endParaRPr lang="en-US" sz="1821" dirty="0"/>
          </a:p>
        </p:txBody>
      </p:sp>
      <p:sp>
        <p:nvSpPr>
          <p:cNvPr id="24" name="Text 18"/>
          <p:cNvSpPr/>
          <p:nvPr/>
        </p:nvSpPr>
        <p:spPr>
          <a:xfrm>
            <a:off x="3030141" y="5272509"/>
            <a:ext cx="356539" cy="356494"/>
          </a:xfrm>
          <a:prstGeom prst="rect">
            <a:avLst/>
          </a:prstGeom>
          <a:noFill/>
          <a:ln/>
        </p:spPr>
        <p:txBody>
          <a:bodyPr wrap="square" lIns="0" tIns="0" rIns="0" bIns="0" rtlCol="0" anchor="t"/>
          <a:lstStyle/>
          <a:p>
            <a:pPr algn="l" indent="0" marL="0">
              <a:buNone/>
            </a:pPr>
            <a:r>
              <a:rPr lang="en-US" sz="1821" dirty="0">
                <a:solidFill>
                  <a:srgbClr val="100B0D">
                    <a:alpha val="100000"/>
                  </a:srgbClr>
                </a:solidFill>
                <a:latin typeface="Lato Italic" pitchFamily="34" charset="0"/>
                <a:ea typeface="Lato Italic" pitchFamily="34" charset="-122"/>
                <a:cs typeface="Lato Italic" pitchFamily="34" charset="-120"/>
              </a:rPr>
              <a:t>60</a:t>
            </a:r>
            <a:endParaRPr lang="en-US" sz="1821" dirty="0"/>
          </a:p>
        </p:txBody>
      </p:sp>
      <p:sp>
        <p:nvSpPr>
          <p:cNvPr id="25" name="Text 19"/>
          <p:cNvSpPr/>
          <p:nvPr/>
        </p:nvSpPr>
        <p:spPr>
          <a:xfrm>
            <a:off x="3030141" y="4755207"/>
            <a:ext cx="356539" cy="356494"/>
          </a:xfrm>
          <a:prstGeom prst="rect">
            <a:avLst/>
          </a:prstGeom>
          <a:noFill/>
          <a:ln/>
        </p:spPr>
        <p:txBody>
          <a:bodyPr wrap="square" lIns="0" tIns="0" rIns="0" bIns="0" rtlCol="0" anchor="t"/>
          <a:lstStyle/>
          <a:p>
            <a:pPr algn="l" indent="0" marL="0">
              <a:buNone/>
            </a:pPr>
            <a:r>
              <a:rPr lang="en-US" sz="1821" dirty="0">
                <a:solidFill>
                  <a:srgbClr val="100B0D">
                    <a:alpha val="100000"/>
                  </a:srgbClr>
                </a:solidFill>
                <a:latin typeface="Lato Italic" pitchFamily="34" charset="0"/>
                <a:ea typeface="Lato Italic" pitchFamily="34" charset="-122"/>
                <a:cs typeface="Lato Italic" pitchFamily="34" charset="-120"/>
              </a:rPr>
              <a:t>70</a:t>
            </a:r>
            <a:endParaRPr lang="en-US" sz="1821" dirty="0"/>
          </a:p>
        </p:txBody>
      </p:sp>
      <p:sp>
        <p:nvSpPr>
          <p:cNvPr id="26" name="Text 20"/>
          <p:cNvSpPr/>
          <p:nvPr/>
        </p:nvSpPr>
        <p:spPr>
          <a:xfrm>
            <a:off x="3030141" y="4237757"/>
            <a:ext cx="356539" cy="356494"/>
          </a:xfrm>
          <a:prstGeom prst="rect">
            <a:avLst/>
          </a:prstGeom>
          <a:noFill/>
          <a:ln/>
        </p:spPr>
        <p:txBody>
          <a:bodyPr wrap="square" lIns="0" tIns="0" rIns="0" bIns="0" rtlCol="0" anchor="t"/>
          <a:lstStyle/>
          <a:p>
            <a:pPr algn="l" indent="0" marL="0">
              <a:buNone/>
            </a:pPr>
            <a:r>
              <a:rPr lang="en-US" sz="1821" dirty="0">
                <a:solidFill>
                  <a:srgbClr val="100B0D">
                    <a:alpha val="100000"/>
                  </a:srgbClr>
                </a:solidFill>
                <a:latin typeface="Lato Italic" pitchFamily="34" charset="0"/>
                <a:ea typeface="Lato Italic" pitchFamily="34" charset="-122"/>
                <a:cs typeface="Lato Italic" pitchFamily="34" charset="-120"/>
              </a:rPr>
              <a:t>80</a:t>
            </a:r>
            <a:endParaRPr lang="en-US" sz="1821" dirty="0"/>
          </a:p>
        </p:txBody>
      </p:sp>
      <p:sp>
        <p:nvSpPr>
          <p:cNvPr id="27" name="Text 21"/>
          <p:cNvSpPr/>
          <p:nvPr/>
        </p:nvSpPr>
        <p:spPr>
          <a:xfrm>
            <a:off x="3030141" y="3720207"/>
            <a:ext cx="356539" cy="356494"/>
          </a:xfrm>
          <a:prstGeom prst="rect">
            <a:avLst/>
          </a:prstGeom>
          <a:noFill/>
          <a:ln/>
        </p:spPr>
        <p:txBody>
          <a:bodyPr wrap="square" lIns="0" tIns="0" rIns="0" bIns="0" rtlCol="0" anchor="t"/>
          <a:lstStyle/>
          <a:p>
            <a:pPr algn="l" indent="0" marL="0">
              <a:buNone/>
            </a:pPr>
            <a:r>
              <a:rPr lang="en-US" sz="1821" dirty="0">
                <a:solidFill>
                  <a:srgbClr val="100B0D">
                    <a:alpha val="100000"/>
                  </a:srgbClr>
                </a:solidFill>
                <a:latin typeface="Lato Italic" pitchFamily="34" charset="0"/>
                <a:ea typeface="Lato Italic" pitchFamily="34" charset="-122"/>
                <a:cs typeface="Lato Italic" pitchFamily="34" charset="-120"/>
              </a:rPr>
              <a:t>90</a:t>
            </a:r>
            <a:endParaRPr lang="en-US" sz="1821" dirty="0"/>
          </a:p>
        </p:txBody>
      </p:sp>
      <p:sp>
        <p:nvSpPr>
          <p:cNvPr id="28" name="Text 22"/>
          <p:cNvSpPr/>
          <p:nvPr/>
        </p:nvSpPr>
        <p:spPr>
          <a:xfrm>
            <a:off x="2895962" y="3202732"/>
            <a:ext cx="483555" cy="356494"/>
          </a:xfrm>
          <a:prstGeom prst="rect">
            <a:avLst/>
          </a:prstGeom>
          <a:noFill/>
          <a:ln/>
        </p:spPr>
        <p:txBody>
          <a:bodyPr wrap="square" lIns="0" tIns="0" rIns="0" bIns="0" rtlCol="0" anchor="t"/>
          <a:lstStyle/>
          <a:p>
            <a:pPr algn="l" indent="0" marL="0">
              <a:buNone/>
            </a:pPr>
            <a:r>
              <a:rPr lang="en-US" sz="1821" dirty="0">
                <a:solidFill>
                  <a:srgbClr val="100B0D">
                    <a:alpha val="100000"/>
                  </a:srgbClr>
                </a:solidFill>
                <a:latin typeface="Lato Italic" pitchFamily="34" charset="0"/>
                <a:ea typeface="Lato Italic" pitchFamily="34" charset="-122"/>
                <a:cs typeface="Lato Italic" pitchFamily="34" charset="-120"/>
              </a:rPr>
              <a:t>100</a:t>
            </a:r>
            <a:endParaRPr lang="en-US" sz="1821" dirty="0"/>
          </a:p>
        </p:txBody>
      </p:sp>
      <p:pic>
        <p:nvPicPr>
          <p:cNvPr id="29" name="Image 4"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546289" y="3149600"/>
            <a:ext cx="8291591" cy="5511006"/>
          </a:xfrm>
          <a:prstGeom prst="rect">
            <a:avLst/>
          </a:prstGeom>
        </p:spPr>
      </p:pic>
      <p:pic>
        <p:nvPicPr>
          <p:cNvPr id="30" name="Image 5"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690588" y="3563144"/>
            <a:ext cx="11567" cy="5258445"/>
          </a:xfrm>
          <a:prstGeom prst="rect">
            <a:avLst/>
          </a:prstGeom>
        </p:spPr>
      </p:pic>
      <p:pic>
        <p:nvPicPr>
          <p:cNvPr id="31" name="Image 6"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829101" y="3563144"/>
            <a:ext cx="11567" cy="5258445"/>
          </a:xfrm>
          <a:prstGeom prst="rect">
            <a:avLst/>
          </a:prstGeom>
        </p:spPr>
      </p:pic>
      <p:pic>
        <p:nvPicPr>
          <p:cNvPr id="32" name="Image 7"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967618" y="3563144"/>
            <a:ext cx="11567" cy="5258445"/>
          </a:xfrm>
          <a:prstGeom prst="rect">
            <a:avLst/>
          </a:prstGeom>
        </p:spPr>
      </p:pic>
      <p:pic>
        <p:nvPicPr>
          <p:cNvPr id="33" name="Image 8"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106131" y="3563144"/>
            <a:ext cx="11567" cy="5258445"/>
          </a:xfrm>
          <a:prstGeom prst="rect">
            <a:avLst/>
          </a:prstGeom>
        </p:spPr>
      </p:pic>
      <p:pic>
        <p:nvPicPr>
          <p:cNvPr id="34" name="Image 9"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244650" y="3563144"/>
            <a:ext cx="11567" cy="5258445"/>
          </a:xfrm>
          <a:prstGeom prst="rect">
            <a:avLst/>
          </a:prstGeom>
        </p:spPr>
      </p:pic>
      <p:pic>
        <p:nvPicPr>
          <p:cNvPr id="35" name="Image 10"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0383163" y="3563144"/>
            <a:ext cx="11567" cy="5258445"/>
          </a:xfrm>
          <a:prstGeom prst="rect">
            <a:avLst/>
          </a:prstGeom>
        </p:spPr>
      </p:pic>
      <p:pic>
        <p:nvPicPr>
          <p:cNvPr id="36" name="Image 11"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1521676" y="3563144"/>
            <a:ext cx="11567" cy="5258445"/>
          </a:xfrm>
          <a:prstGeom prst="rect">
            <a:avLst/>
          </a:prstGeom>
        </p:spPr>
      </p:pic>
      <p:pic>
        <p:nvPicPr>
          <p:cNvPr id="37" name="Image 12"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533361" y="4861545"/>
            <a:ext cx="8050168" cy="2373585"/>
          </a:xfrm>
          <a:prstGeom prst="rect">
            <a:avLst/>
          </a:prstGeom>
        </p:spPr>
      </p:pic>
      <p:pic>
        <p:nvPicPr>
          <p:cNvPr id="38" name="Image 13"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3546965" y="5737225"/>
            <a:ext cx="8044028" cy="2268538"/>
          </a:xfrm>
          <a:prstGeom prst="rect">
            <a:avLst/>
          </a:prstGeom>
        </p:spPr>
      </p:pic>
      <p:pic>
        <p:nvPicPr>
          <p:cNvPr id="39" name="Image 14"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4619573" y="5433343"/>
            <a:ext cx="153591" cy="153566"/>
          </a:xfrm>
          <a:prstGeom prst="rect">
            <a:avLst/>
          </a:prstGeom>
        </p:spPr>
      </p:pic>
      <p:pic>
        <p:nvPicPr>
          <p:cNvPr id="40" name="Image 15"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4619573" y="6358830"/>
            <a:ext cx="153591" cy="153566"/>
          </a:xfrm>
          <a:prstGeom prst="rect">
            <a:avLst/>
          </a:prstGeom>
        </p:spPr>
      </p:pic>
      <p:pic>
        <p:nvPicPr>
          <p:cNvPr id="41" name="Image 16"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5758089" y="5028977"/>
            <a:ext cx="153591" cy="153566"/>
          </a:xfrm>
          <a:prstGeom prst="rect">
            <a:avLst/>
          </a:prstGeom>
        </p:spPr>
      </p:pic>
      <p:pic>
        <p:nvPicPr>
          <p:cNvPr id="42" name="Image 17"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5758089" y="6793210"/>
            <a:ext cx="153591" cy="153566"/>
          </a:xfrm>
          <a:prstGeom prst="rect">
            <a:avLst/>
          </a:prstGeom>
        </p:spPr>
      </p:pic>
      <p:pic>
        <p:nvPicPr>
          <p:cNvPr id="43" name="Image 18"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6896605" y="7110512"/>
            <a:ext cx="153591" cy="153566"/>
          </a:xfrm>
          <a:prstGeom prst="rect">
            <a:avLst/>
          </a:prstGeom>
        </p:spPr>
      </p:pic>
      <p:pic>
        <p:nvPicPr>
          <p:cNvPr id="44" name="Image 19"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6896605" y="5689526"/>
            <a:ext cx="153591" cy="153566"/>
          </a:xfrm>
          <a:prstGeom prst="rect">
            <a:avLst/>
          </a:prstGeom>
        </p:spPr>
      </p:pic>
      <p:pic>
        <p:nvPicPr>
          <p:cNvPr id="45" name="Image 20"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8039745" y="6110932"/>
            <a:ext cx="153591" cy="153566"/>
          </a:xfrm>
          <a:prstGeom prst="rect">
            <a:avLst/>
          </a:prstGeom>
        </p:spPr>
      </p:pic>
      <p:pic>
        <p:nvPicPr>
          <p:cNvPr id="46" name="Image 21"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8039745" y="5798344"/>
            <a:ext cx="153591" cy="153566"/>
          </a:xfrm>
          <a:prstGeom prst="rect">
            <a:avLst/>
          </a:prstGeom>
        </p:spPr>
      </p:pic>
      <p:pic>
        <p:nvPicPr>
          <p:cNvPr id="47" name="Image 22"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9173635" y="7045275"/>
            <a:ext cx="153591" cy="153566"/>
          </a:xfrm>
          <a:prstGeom prst="rect">
            <a:avLst/>
          </a:prstGeom>
        </p:spPr>
      </p:pic>
      <p:pic>
        <p:nvPicPr>
          <p:cNvPr id="48" name="Image 23"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9173635" y="6454577"/>
            <a:ext cx="153591" cy="153566"/>
          </a:xfrm>
          <a:prstGeom prst="rect">
            <a:avLst/>
          </a:prstGeom>
        </p:spPr>
      </p:pic>
      <p:pic>
        <p:nvPicPr>
          <p:cNvPr id="49" name="Image 24"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10316778" y="6350149"/>
            <a:ext cx="153591" cy="153566"/>
          </a:xfrm>
          <a:prstGeom prst="rect">
            <a:avLst/>
          </a:prstGeom>
        </p:spPr>
      </p:pic>
      <p:pic>
        <p:nvPicPr>
          <p:cNvPr id="50" name="Image 25"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10316778" y="5950471"/>
            <a:ext cx="153591" cy="153566"/>
          </a:xfrm>
          <a:prstGeom prst="rect">
            <a:avLst/>
          </a:prstGeom>
        </p:spPr>
      </p:pic>
      <p:sp>
        <p:nvSpPr>
          <p:cNvPr id="51" name="Shape 23"/>
          <p:cNvSpPr/>
          <p:nvPr/>
        </p:nvSpPr>
        <p:spPr>
          <a:xfrm>
            <a:off x="3429429" y="9893300"/>
            <a:ext cx="7874984" cy="1828800"/>
          </a:xfrm>
          <a:prstGeom prst="rect">
            <a:avLst/>
          </a:prstGeom>
          <a:noFill/>
          <a:ln/>
        </p:spPr>
      </p:sp>
      <p:sp>
        <p:nvSpPr>
          <p:cNvPr id="52" name="Shape 24"/>
          <p:cNvSpPr/>
          <p:nvPr/>
        </p:nvSpPr>
        <p:spPr>
          <a:xfrm>
            <a:off x="3429429" y="9893300"/>
            <a:ext cx="7874984" cy="1828800"/>
          </a:xfrm>
          <a:prstGeom prst="rect">
            <a:avLst/>
          </a:prstGeom>
          <a:noFill/>
          <a:ln/>
        </p:spPr>
      </p:sp>
      <p:sp>
        <p:nvSpPr>
          <p:cNvPr id="53" name="Text 25"/>
          <p:cNvSpPr/>
          <p:nvPr/>
        </p:nvSpPr>
        <p:spPr>
          <a:xfrm>
            <a:off x="3327816" y="9893300"/>
            <a:ext cx="8078210"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Spellcasting Progress</a:t>
            </a:r>
            <a:endParaRPr lang="en-US" sz="4800" dirty="0"/>
          </a:p>
        </p:txBody>
      </p:sp>
      <p:sp>
        <p:nvSpPr>
          <p:cNvPr id="54" name="Text 26"/>
          <p:cNvSpPr/>
          <p:nvPr/>
        </p:nvSpPr>
        <p:spPr>
          <a:xfrm>
            <a:off x="3361687" y="10731500"/>
            <a:ext cx="8010468" cy="11260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Italic" pitchFamily="34" charset="0"/>
                <a:ea typeface="Montserrat Italic" pitchFamily="34" charset="-122"/>
                <a:cs typeface="Montserrat Italic"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3569146" y="7670800"/>
            <a:ext cx="9877601" cy="4453467"/>
          </a:xfrm>
          <a:prstGeom prst="rect">
            <a:avLst/>
          </a:prstGeom>
          <a:noFill/>
          <a:ln/>
        </p:spPr>
        <p:txBody>
          <a:bodyPr wrap="square" lIns="0" tIns="0" rIns="0" bIns="0" rtlCol="0" anchor="t"/>
          <a:lstStyle/>
          <a:p>
            <a:pPr algn="l" indent="0" marL="0">
              <a:buNone/>
            </a:pPr>
            <a:r>
              <a:rPr lang="en-US" sz="12800" dirty="0">
                <a:solidFill>
                  <a:srgbClr val="100B0D">
                    <a:alpha val="100000"/>
                  </a:srgbClr>
                </a:solidFill>
                <a:latin typeface="Bebas Neue Regular" pitchFamily="34" charset="0"/>
                <a:ea typeface="Bebas Neue Regular" pitchFamily="34" charset="-122"/>
                <a:cs typeface="Bebas Neue Regular" pitchFamily="34" charset="-120"/>
              </a:rPr>
              <a:t>types of treatment</a:t>
            </a:r>
            <a:endParaRPr lang="en-US" sz="12800" dirty="0"/>
          </a:p>
        </p:txBody>
      </p:sp>
      <p:pic>
        <p:nvPicPr>
          <p:cNvPr id="5" name="Image 1" descr=" ">    </p:cNvPr>
          <p:cNvPicPr>
            <a:picLocks noChangeAspect="1"/>
          </p:cNvPicPr>
          <p:nvPr/>
        </p:nvPicPr>
        <p:blipFill>
          <a:blip r:embed="rId2"/>
          <a:stretch>
            <a:fillRect/>
          </a:stretch>
        </p:blipFill>
        <p:spPr>
          <a:xfrm>
            <a:off x="0" y="0"/>
            <a:ext cx="24387048" cy="1016002"/>
          </a:xfrm>
          <a:prstGeom prst="rect">
            <a:avLst/>
          </a:prstGeom>
        </p:spPr>
      </p:pic>
      <p:pic>
        <p:nvPicPr>
          <p:cNvPr id="6" name="Image 2" descr=" ">    </p:cNvPr>
          <p:cNvPicPr>
            <a:picLocks noChangeAspect="1"/>
          </p:cNvPicPr>
          <p:nvPr/>
        </p:nvPicPr>
        <p:blipFill>
          <a:blip r:embed="rId3"/>
          <a:stretch>
            <a:fillRect/>
          </a:stretch>
        </p:blipFill>
        <p:spPr>
          <a:xfrm>
            <a:off x="0" y="-1"/>
            <a:ext cx="24387048" cy="1016002"/>
          </a:xfrm>
          <a:prstGeom prst="rect">
            <a:avLst/>
          </a:prstGeom>
        </p:spPr>
      </p:pic>
      <p:sp>
        <p:nvSpPr>
          <p:cNvPr id="7" name="Text 2"/>
          <p:cNvSpPr/>
          <p:nvPr/>
        </p:nvSpPr>
        <p:spPr>
          <a:xfrm>
            <a:off x="21110038" y="266700"/>
            <a:ext cx="3094953" cy="630767"/>
          </a:xfrm>
          <a:prstGeom prst="rect">
            <a:avLst/>
          </a:prstGeom>
          <a:noFill/>
          <a:ln/>
        </p:spPr>
        <p:txBody>
          <a:bodyPr wrap="square" lIns="0" tIns="0" rIns="0" bIns="0" rtlCol="0" anchor="t"/>
          <a:lstStyle/>
          <a:p>
            <a:pPr algn="l" indent="0" marL="0">
              <a:spcAft>
                <a:spcPts val="4000"/>
              </a:spcAft>
              <a:buNone/>
            </a:pPr>
            <a:r>
              <a:rPr lang="en-US" sz="3200" dirty="0">
                <a:solidFill>
                  <a:srgbClr val="100B0D">
                    <a:alpha val="100000"/>
                  </a:srgbClr>
                </a:solidFill>
                <a:latin typeface="Montserrat Italic" pitchFamily="34" charset="0"/>
                <a:ea typeface="Montserrat Italic" pitchFamily="34" charset="-122"/>
                <a:cs typeface="Montserrat Italic" pitchFamily="34" charset="-120"/>
              </a:rPr>
              <a:t>Free Template</a:t>
            </a:r>
            <a:endParaRPr lang="en-US" sz="3200" dirty="0"/>
          </a:p>
        </p:txBody>
      </p:sp>
      <p:sp>
        <p:nvSpPr>
          <p:cNvPr id="8" name="Shape 3"/>
          <p:cNvSpPr/>
          <p:nvPr/>
        </p:nvSpPr>
        <p:spPr>
          <a:xfrm>
            <a:off x="14530616" y="2044700"/>
            <a:ext cx="7874984" cy="5854689"/>
          </a:xfrm>
          <a:prstGeom prst="rect">
            <a:avLst/>
          </a:prstGeom>
          <a:solidFill>
            <a:srgbClr val="FFFFFF">
              <a:alpha val="100000"/>
            </a:srgbClr>
          </a:solidFill>
          <a:ln w="38100">
            <a:solidFill>
              <a:srgbClr val="100B0D"/>
            </a:solidFill>
            <a:prstDash val="solid"/>
          </a:ln>
        </p:spPr>
      </p:sp>
      <p:pic>
        <p:nvPicPr>
          <p:cNvPr id="9" name="Image 3"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937067" y="2349500"/>
            <a:ext cx="1056055" cy="1625600"/>
          </a:xfrm>
          <a:prstGeom prst="rect">
            <a:avLst/>
          </a:prstGeom>
        </p:spPr>
      </p:pic>
      <p:sp>
        <p:nvSpPr>
          <p:cNvPr id="10" name="Shape 4"/>
          <p:cNvSpPr/>
          <p:nvPr/>
        </p:nvSpPr>
        <p:spPr>
          <a:xfrm>
            <a:off x="14937067" y="4279900"/>
            <a:ext cx="7062083" cy="3314700"/>
          </a:xfrm>
          <a:prstGeom prst="rect">
            <a:avLst/>
          </a:prstGeom>
          <a:noFill/>
          <a:ln/>
        </p:spPr>
      </p:sp>
      <p:sp>
        <p:nvSpPr>
          <p:cNvPr id="11" name="Text 5"/>
          <p:cNvSpPr/>
          <p:nvPr/>
        </p:nvSpPr>
        <p:spPr>
          <a:xfrm>
            <a:off x="14937067" y="4279900"/>
            <a:ext cx="7265308"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Unicorn Sightings</a:t>
            </a:r>
            <a:endParaRPr lang="en-US" sz="4800" dirty="0"/>
          </a:p>
        </p:txBody>
      </p:sp>
      <p:sp>
        <p:nvSpPr>
          <p:cNvPr id="12" name="Text 6"/>
          <p:cNvSpPr/>
          <p:nvPr/>
        </p:nvSpPr>
        <p:spPr>
          <a:xfrm>
            <a:off x="14937067" y="5118100"/>
            <a:ext cx="7197566" cy="26119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Italic" pitchFamily="34" charset="0"/>
                <a:ea typeface="Montserrat Italic" pitchFamily="34" charset="-122"/>
                <a:cs typeface="Montserrat Italic" pitchFamily="34" charset="-120"/>
              </a:rPr>
              <a:t>A record of the number of unicorns spotted in the fantasy realm and the beauty and mystery that surrounds these enchanting creatures.</a:t>
            </a:r>
            <a:endParaRPr lang="en-US" sz="3200" dirty="0"/>
          </a:p>
        </p:txBody>
      </p:sp>
      <p:sp>
        <p:nvSpPr>
          <p:cNvPr id="13" name="Shape 7"/>
          <p:cNvSpPr/>
          <p:nvPr/>
        </p:nvSpPr>
        <p:spPr>
          <a:xfrm>
            <a:off x="14530616" y="7861300"/>
            <a:ext cx="7874984" cy="5854705"/>
          </a:xfrm>
          <a:prstGeom prst="rect">
            <a:avLst/>
          </a:prstGeom>
          <a:solidFill>
            <a:srgbClr val="FFFFFF">
              <a:alpha val="100000"/>
            </a:srgbClr>
          </a:solidFill>
          <a:ln w="38100">
            <a:solidFill>
              <a:srgbClr val="100B0D"/>
            </a:solidFill>
            <a:prstDash val="solid"/>
          </a:ln>
        </p:spPr>
      </p:sp>
      <p:pic>
        <p:nvPicPr>
          <p:cNvPr id="14" name="Image 4"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937067" y="8166100"/>
            <a:ext cx="1901839" cy="1625600"/>
          </a:xfrm>
          <a:prstGeom prst="rect">
            <a:avLst/>
          </a:prstGeom>
        </p:spPr>
      </p:pic>
      <p:sp>
        <p:nvSpPr>
          <p:cNvPr id="15" name="Shape 8"/>
          <p:cNvSpPr/>
          <p:nvPr/>
        </p:nvSpPr>
        <p:spPr>
          <a:xfrm>
            <a:off x="14937067" y="10096500"/>
            <a:ext cx="7062083" cy="3314700"/>
          </a:xfrm>
          <a:prstGeom prst="rect">
            <a:avLst/>
          </a:prstGeom>
          <a:noFill/>
          <a:ln/>
        </p:spPr>
      </p:sp>
      <p:sp>
        <p:nvSpPr>
          <p:cNvPr id="16" name="Text 9"/>
          <p:cNvSpPr/>
          <p:nvPr/>
        </p:nvSpPr>
        <p:spPr>
          <a:xfrm>
            <a:off x="14937067" y="10096500"/>
            <a:ext cx="7265308"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Unicorn Sightings</a:t>
            </a:r>
            <a:endParaRPr lang="en-US" sz="4800" dirty="0"/>
          </a:p>
        </p:txBody>
      </p:sp>
      <p:sp>
        <p:nvSpPr>
          <p:cNvPr id="17" name="Text 10"/>
          <p:cNvSpPr/>
          <p:nvPr/>
        </p:nvSpPr>
        <p:spPr>
          <a:xfrm>
            <a:off x="14937067" y="10934700"/>
            <a:ext cx="7197566" cy="26119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Italic" pitchFamily="34" charset="0"/>
                <a:ea typeface="Montserrat Italic" pitchFamily="34" charset="-122"/>
                <a:cs typeface="Montserrat Italic" pitchFamily="34" charset="-120"/>
              </a:rPr>
              <a:t>A record of the number of unicorns spotted in the fantasy realm and the beauty and mystery that surrounds these enchanting creatures.</a:t>
            </a:r>
            <a:endParaRPr lang="en-US" sz="3200" dirty="0"/>
          </a:p>
        </p:txBody>
      </p:sp>
      <p:pic>
        <p:nvPicPr>
          <p:cNvPr id="18" name="Image 5"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581360" y="4629175"/>
            <a:ext cx="5487061" cy="530855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12731225" y="1574800"/>
            <a:ext cx="10893728" cy="2497667"/>
          </a:xfrm>
          <a:prstGeom prst="rect">
            <a:avLst/>
          </a:prstGeom>
          <a:noFill/>
          <a:ln/>
        </p:spPr>
        <p:txBody>
          <a:bodyPr wrap="square" lIns="0" tIns="0" rIns="0" bIns="0" rtlCol="0" anchor="t"/>
          <a:lstStyle/>
          <a:p>
            <a:pPr algn="r" indent="0" marL="0">
              <a:buNone/>
            </a:pPr>
            <a:r>
              <a:rPr lang="en-US" sz="12800" dirty="0">
                <a:solidFill>
                  <a:srgbClr val="100B0D">
                    <a:alpha val="100000"/>
                  </a:srgbClr>
                </a:solidFill>
                <a:latin typeface="Bebas Neue Regular" pitchFamily="34" charset="0"/>
                <a:ea typeface="Bebas Neue Regular" pitchFamily="34" charset="-122"/>
                <a:cs typeface="Bebas Neue Regular" pitchFamily="34" charset="-120"/>
              </a:rPr>
              <a:t>Success rates</a:t>
            </a:r>
            <a:endParaRPr lang="en-US" sz="12800" dirty="0"/>
          </a:p>
        </p:txBody>
      </p:sp>
      <p:pic>
        <p:nvPicPr>
          <p:cNvPr id="3" name="Image 0" descr=" ">    </p:cNvPr>
          <p:cNvPicPr>
            <a:picLocks noChangeAspect="1"/>
          </p:cNvPicPr>
          <p:nvPr/>
        </p:nvPicPr>
        <p:blipFill>
          <a:blip r:embed="rId1"/>
          <a:stretch>
            <a:fillRect/>
          </a:stretch>
        </p:blipFill>
        <p:spPr>
          <a:xfrm>
            <a:off x="0" y="0"/>
            <a:ext cx="24387048" cy="1016002"/>
          </a:xfrm>
          <a:prstGeom prst="rect">
            <a:avLst/>
          </a:prstGeom>
        </p:spPr>
      </p:pic>
      <p:pic>
        <p:nvPicPr>
          <p:cNvPr id="4" name="Image 1" descr=" ">    </p:cNvPr>
          <p:cNvPicPr>
            <a:picLocks noChangeAspect="1"/>
          </p:cNvPicPr>
          <p:nvPr/>
        </p:nvPicPr>
        <p:blipFill>
          <a:blip r:embed="rId2"/>
          <a:stretch>
            <a:fillRect/>
          </a:stretch>
        </p:blipFill>
        <p:spPr>
          <a:xfrm>
            <a:off x="0" y="-1"/>
            <a:ext cx="24387048" cy="1016002"/>
          </a:xfrm>
          <a:prstGeom prst="rect">
            <a:avLst/>
          </a:prstGeom>
        </p:spPr>
      </p:pic>
      <p:sp>
        <p:nvSpPr>
          <p:cNvPr id="5" name="Text 1"/>
          <p:cNvSpPr/>
          <p:nvPr/>
        </p:nvSpPr>
        <p:spPr>
          <a:xfrm>
            <a:off x="21110038" y="266700"/>
            <a:ext cx="3094953" cy="630767"/>
          </a:xfrm>
          <a:prstGeom prst="rect">
            <a:avLst/>
          </a:prstGeom>
          <a:noFill/>
          <a:ln/>
        </p:spPr>
        <p:txBody>
          <a:bodyPr wrap="square" lIns="0" tIns="0" rIns="0" bIns="0" rtlCol="0" anchor="t"/>
          <a:lstStyle/>
          <a:p>
            <a:pPr algn="l" indent="0" marL="0">
              <a:spcAft>
                <a:spcPts val="4000"/>
              </a:spcAft>
              <a:buNone/>
            </a:pPr>
            <a:r>
              <a:rPr lang="en-US" sz="3200" dirty="0">
                <a:solidFill>
                  <a:srgbClr val="100B0D">
                    <a:alpha val="100000"/>
                  </a:srgbClr>
                </a:solidFill>
                <a:latin typeface="Montserrat Italic" pitchFamily="34" charset="0"/>
                <a:ea typeface="Montserrat Italic" pitchFamily="34" charset="-122"/>
                <a:cs typeface="Montserrat Italic" pitchFamily="34" charset="-120"/>
              </a:rPr>
              <a:t>Free Template</a:t>
            </a:r>
            <a:endParaRPr lang="en-US" sz="3200" dirty="0"/>
          </a:p>
        </p:txBody>
      </p:sp>
      <p:pic>
        <p:nvPicPr>
          <p:cNvPr id="6" name="Image 2" descr=" ">    </p:cNvPr>
          <p:cNvPicPr>
            <a:picLocks noChangeAspect="1"/>
          </p:cNvPicPr>
          <p:nvPr/>
        </p:nvPicPr>
        <p:blipFill>
          <a:blip r:embed="rId3"/>
          <a:stretch>
            <a:fillRect/>
          </a:stretch>
        </p:blipFill>
        <p:spPr>
          <a:xfrm>
            <a:off x="1600400" y="3860800"/>
            <a:ext cx="18366496" cy="9258300"/>
          </a:xfrm>
          <a:prstGeom prst="rect">
            <a:avLst/>
          </a:prstGeom>
        </p:spPr>
      </p:pic>
      <p:pic>
        <p:nvPicPr>
          <p:cNvPr id="7" name="Image 3" descr=" ">    </p:cNvPr>
          <p:cNvPicPr>
            <a:picLocks noChangeAspect="1"/>
          </p:cNvPicPr>
          <p:nvPr/>
        </p:nvPicPr>
        <p:blipFill>
          <a:blip r:embed="rId4"/>
          <a:stretch>
            <a:fillRect/>
          </a:stretch>
        </p:blipFill>
        <p:spPr>
          <a:xfrm>
            <a:off x="1600400" y="3860800"/>
            <a:ext cx="18366496" cy="9258300"/>
          </a:xfrm>
          <a:prstGeom prst="rect">
            <a:avLst/>
          </a:prstGeom>
        </p:spPr>
      </p:pic>
      <p:sp>
        <p:nvSpPr>
          <p:cNvPr id="8" name="Shape 2"/>
          <p:cNvSpPr/>
          <p:nvPr/>
        </p:nvSpPr>
        <p:spPr>
          <a:xfrm>
            <a:off x="1600400" y="3860800"/>
            <a:ext cx="18366496" cy="9029700"/>
          </a:xfrm>
          <a:prstGeom prst="rect">
            <a:avLst/>
          </a:prstGeom>
          <a:noFill/>
          <a:ln/>
        </p:spPr>
      </p:sp>
      <p:sp>
        <p:nvSpPr>
          <p:cNvPr id="9" name="Shape 3"/>
          <p:cNvSpPr/>
          <p:nvPr/>
        </p:nvSpPr>
        <p:spPr>
          <a:xfrm>
            <a:off x="1600400" y="3860800"/>
            <a:ext cx="18366496" cy="609600"/>
          </a:xfrm>
          <a:prstGeom prst="rect">
            <a:avLst/>
          </a:prstGeom>
          <a:noFill/>
          <a:ln/>
        </p:spPr>
      </p:sp>
      <p:sp>
        <p:nvSpPr>
          <p:cNvPr id="10" name="Text 4"/>
          <p:cNvSpPr/>
          <p:nvPr/>
        </p:nvSpPr>
        <p:spPr>
          <a:xfrm>
            <a:off x="1464916" y="3860800"/>
            <a:ext cx="643547" cy="745067"/>
          </a:xfrm>
          <a:prstGeom prst="rect">
            <a:avLst/>
          </a:prstGeom>
          <a:noFill/>
          <a:ln/>
        </p:spPr>
        <p:txBody>
          <a:bodyPr wrap="square" lIns="0" tIns="0" rIns="0" bIns="0" rtlCol="0" anchor="t"/>
          <a:lstStyle/>
          <a:p>
            <a:pPr algn="r" indent="0" marL="0">
              <a:spcAft>
                <a:spcPts val="4000"/>
              </a:spcAft>
              <a:buNone/>
            </a:pPr>
            <a:r>
              <a:rPr lang="en-US" sz="3200" dirty="0">
                <a:solidFill>
                  <a:srgbClr val="4D4D4D">
                    <a:alpha val="100000"/>
                  </a:srgbClr>
                </a:solidFill>
                <a:latin typeface="Poppins Italic" pitchFamily="34" charset="0"/>
                <a:ea typeface="Poppins Italic" pitchFamily="34" charset="-122"/>
                <a:cs typeface="Poppins Italic" pitchFamily="34" charset="-120"/>
              </a:rPr>
              <a:t>12</a:t>
            </a:r>
            <a:endParaRPr lang="en-US" sz="3200" dirty="0"/>
          </a:p>
        </p:txBody>
      </p:sp>
      <p:pic>
        <p:nvPicPr>
          <p:cNvPr id="11" name="Image 4" descr=" ">    </p:cNvPr>
          <p:cNvPicPr>
            <a:picLocks noChangeAspect="1"/>
          </p:cNvPicPr>
          <p:nvPr/>
        </p:nvPicPr>
        <p:blipFill>
          <a:blip r:embed="rId5"/>
          <a:stretch>
            <a:fillRect/>
          </a:stretch>
        </p:blipFill>
        <p:spPr>
          <a:xfrm>
            <a:off x="2210076" y="4165600"/>
            <a:ext cx="17756819" cy="1"/>
          </a:xfrm>
          <a:prstGeom prst="rect">
            <a:avLst/>
          </a:prstGeom>
        </p:spPr>
      </p:pic>
      <p:pic>
        <p:nvPicPr>
          <p:cNvPr id="12" name="Image 5"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210076" y="4152900"/>
            <a:ext cx="17756819" cy="12700"/>
          </a:xfrm>
          <a:prstGeom prst="rect">
            <a:avLst/>
          </a:prstGeom>
        </p:spPr>
      </p:pic>
      <p:sp>
        <p:nvSpPr>
          <p:cNvPr id="13" name="Shape 5"/>
          <p:cNvSpPr/>
          <p:nvPr/>
        </p:nvSpPr>
        <p:spPr>
          <a:xfrm>
            <a:off x="1600400" y="5264150"/>
            <a:ext cx="18366496" cy="609600"/>
          </a:xfrm>
          <a:prstGeom prst="rect">
            <a:avLst/>
          </a:prstGeom>
          <a:noFill/>
          <a:ln/>
        </p:spPr>
      </p:sp>
      <p:sp>
        <p:nvSpPr>
          <p:cNvPr id="14" name="Text 6"/>
          <p:cNvSpPr/>
          <p:nvPr/>
        </p:nvSpPr>
        <p:spPr>
          <a:xfrm>
            <a:off x="1464916" y="5264150"/>
            <a:ext cx="643547" cy="745067"/>
          </a:xfrm>
          <a:prstGeom prst="rect">
            <a:avLst/>
          </a:prstGeom>
          <a:noFill/>
          <a:ln/>
        </p:spPr>
        <p:txBody>
          <a:bodyPr wrap="square" lIns="0" tIns="0" rIns="0" bIns="0" rtlCol="0" anchor="t"/>
          <a:lstStyle/>
          <a:p>
            <a:pPr algn="r" indent="0" marL="0">
              <a:spcAft>
                <a:spcPts val="4000"/>
              </a:spcAft>
              <a:buNone/>
            </a:pPr>
            <a:r>
              <a:rPr lang="en-US" sz="3200" dirty="0">
                <a:solidFill>
                  <a:srgbClr val="4D4D4D">
                    <a:alpha val="100000"/>
                  </a:srgbClr>
                </a:solidFill>
                <a:latin typeface="Poppins Italic" pitchFamily="34" charset="0"/>
                <a:ea typeface="Poppins Italic" pitchFamily="34" charset="-122"/>
                <a:cs typeface="Poppins Italic" pitchFamily="34" charset="-120"/>
              </a:rPr>
              <a:t>10</a:t>
            </a:r>
            <a:endParaRPr lang="en-US" sz="3200" dirty="0"/>
          </a:p>
        </p:txBody>
      </p:sp>
      <p:pic>
        <p:nvPicPr>
          <p:cNvPr id="15" name="Image 6" descr=" ">    </p:cNvPr>
          <p:cNvPicPr>
            <a:picLocks noChangeAspect="1"/>
          </p:cNvPicPr>
          <p:nvPr/>
        </p:nvPicPr>
        <p:blipFill>
          <a:blip r:embed="rId8"/>
          <a:stretch>
            <a:fillRect/>
          </a:stretch>
        </p:blipFill>
        <p:spPr>
          <a:xfrm>
            <a:off x="2210076" y="5568950"/>
            <a:ext cx="17756819" cy="1"/>
          </a:xfrm>
          <a:prstGeom prst="rect">
            <a:avLst/>
          </a:prstGeom>
        </p:spPr>
      </p:pic>
      <p:pic>
        <p:nvPicPr>
          <p:cNvPr id="16" name="Image 7"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10076" y="5556250"/>
            <a:ext cx="17756819" cy="12700"/>
          </a:xfrm>
          <a:prstGeom prst="rect">
            <a:avLst/>
          </a:prstGeom>
        </p:spPr>
      </p:pic>
      <p:sp>
        <p:nvSpPr>
          <p:cNvPr id="17" name="Shape 7"/>
          <p:cNvSpPr/>
          <p:nvPr/>
        </p:nvSpPr>
        <p:spPr>
          <a:xfrm>
            <a:off x="1600400" y="6667500"/>
            <a:ext cx="18366496" cy="609600"/>
          </a:xfrm>
          <a:prstGeom prst="rect">
            <a:avLst/>
          </a:prstGeom>
          <a:noFill/>
          <a:ln/>
        </p:spPr>
      </p:sp>
      <p:sp>
        <p:nvSpPr>
          <p:cNvPr id="18" name="Text 8"/>
          <p:cNvSpPr/>
          <p:nvPr/>
        </p:nvSpPr>
        <p:spPr>
          <a:xfrm>
            <a:off x="1464916" y="6667500"/>
            <a:ext cx="643547" cy="745067"/>
          </a:xfrm>
          <a:prstGeom prst="rect">
            <a:avLst/>
          </a:prstGeom>
          <a:noFill/>
          <a:ln/>
        </p:spPr>
        <p:txBody>
          <a:bodyPr wrap="square" lIns="0" tIns="0" rIns="0" bIns="0" rtlCol="0" anchor="t"/>
          <a:lstStyle/>
          <a:p>
            <a:pPr algn="r" indent="0" marL="0">
              <a:spcAft>
                <a:spcPts val="4000"/>
              </a:spcAft>
              <a:buNone/>
            </a:pPr>
            <a:r>
              <a:rPr lang="en-US" sz="3200" dirty="0">
                <a:solidFill>
                  <a:srgbClr val="4D4D4D">
                    <a:alpha val="100000"/>
                  </a:srgbClr>
                </a:solidFill>
                <a:latin typeface="Poppins Italic" pitchFamily="34" charset="0"/>
                <a:ea typeface="Poppins Italic" pitchFamily="34" charset="-122"/>
                <a:cs typeface="Poppins Italic" pitchFamily="34" charset="-120"/>
              </a:rPr>
              <a:t>8</a:t>
            </a:r>
            <a:endParaRPr lang="en-US" sz="3200" dirty="0"/>
          </a:p>
        </p:txBody>
      </p:sp>
      <p:pic>
        <p:nvPicPr>
          <p:cNvPr id="19" name="Image 8" descr=" ">    </p:cNvPr>
          <p:cNvPicPr>
            <a:picLocks noChangeAspect="1"/>
          </p:cNvPicPr>
          <p:nvPr/>
        </p:nvPicPr>
        <p:blipFill>
          <a:blip r:embed="rId11"/>
          <a:stretch>
            <a:fillRect/>
          </a:stretch>
        </p:blipFill>
        <p:spPr>
          <a:xfrm>
            <a:off x="2210076" y="6972300"/>
            <a:ext cx="17756819" cy="1"/>
          </a:xfrm>
          <a:prstGeom prst="rect">
            <a:avLst/>
          </a:prstGeom>
        </p:spPr>
      </p:pic>
      <p:pic>
        <p:nvPicPr>
          <p:cNvPr id="20" name="Image 9"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210076" y="6959600"/>
            <a:ext cx="17756819" cy="12700"/>
          </a:xfrm>
          <a:prstGeom prst="rect">
            <a:avLst/>
          </a:prstGeom>
        </p:spPr>
      </p:pic>
      <p:sp>
        <p:nvSpPr>
          <p:cNvPr id="21" name="Shape 9"/>
          <p:cNvSpPr/>
          <p:nvPr/>
        </p:nvSpPr>
        <p:spPr>
          <a:xfrm>
            <a:off x="1600400" y="8070850"/>
            <a:ext cx="18366496" cy="609600"/>
          </a:xfrm>
          <a:prstGeom prst="rect">
            <a:avLst/>
          </a:prstGeom>
          <a:noFill/>
          <a:ln/>
        </p:spPr>
      </p:sp>
      <p:sp>
        <p:nvSpPr>
          <p:cNvPr id="22" name="Text 10"/>
          <p:cNvSpPr/>
          <p:nvPr/>
        </p:nvSpPr>
        <p:spPr>
          <a:xfrm>
            <a:off x="1464916" y="8070850"/>
            <a:ext cx="643547" cy="745067"/>
          </a:xfrm>
          <a:prstGeom prst="rect">
            <a:avLst/>
          </a:prstGeom>
          <a:noFill/>
          <a:ln/>
        </p:spPr>
        <p:txBody>
          <a:bodyPr wrap="square" lIns="0" tIns="0" rIns="0" bIns="0" rtlCol="0" anchor="t"/>
          <a:lstStyle/>
          <a:p>
            <a:pPr algn="r" indent="0" marL="0">
              <a:spcAft>
                <a:spcPts val="4000"/>
              </a:spcAft>
              <a:buNone/>
            </a:pPr>
            <a:r>
              <a:rPr lang="en-US" sz="3200" dirty="0">
                <a:solidFill>
                  <a:srgbClr val="4D4D4D">
                    <a:alpha val="100000"/>
                  </a:srgbClr>
                </a:solidFill>
                <a:latin typeface="Poppins Italic" pitchFamily="34" charset="0"/>
                <a:ea typeface="Poppins Italic" pitchFamily="34" charset="-122"/>
                <a:cs typeface="Poppins Italic" pitchFamily="34" charset="-120"/>
              </a:rPr>
              <a:t>6</a:t>
            </a:r>
            <a:endParaRPr lang="en-US" sz="3200" dirty="0"/>
          </a:p>
        </p:txBody>
      </p:sp>
      <p:pic>
        <p:nvPicPr>
          <p:cNvPr id="23" name="Image 10" descr=" ">    </p:cNvPr>
          <p:cNvPicPr>
            <a:picLocks noChangeAspect="1"/>
          </p:cNvPicPr>
          <p:nvPr/>
        </p:nvPicPr>
        <p:blipFill>
          <a:blip r:embed="rId14"/>
          <a:stretch>
            <a:fillRect/>
          </a:stretch>
        </p:blipFill>
        <p:spPr>
          <a:xfrm>
            <a:off x="2210076" y="8375650"/>
            <a:ext cx="17756819" cy="1"/>
          </a:xfrm>
          <a:prstGeom prst="rect">
            <a:avLst/>
          </a:prstGeom>
        </p:spPr>
      </p:pic>
      <p:pic>
        <p:nvPicPr>
          <p:cNvPr id="24" name="Image 11"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210076" y="8362950"/>
            <a:ext cx="17756819" cy="12700"/>
          </a:xfrm>
          <a:prstGeom prst="rect">
            <a:avLst/>
          </a:prstGeom>
        </p:spPr>
      </p:pic>
      <p:sp>
        <p:nvSpPr>
          <p:cNvPr id="25" name="Shape 11"/>
          <p:cNvSpPr/>
          <p:nvPr/>
        </p:nvSpPr>
        <p:spPr>
          <a:xfrm>
            <a:off x="1600400" y="9474200"/>
            <a:ext cx="18366496" cy="609600"/>
          </a:xfrm>
          <a:prstGeom prst="rect">
            <a:avLst/>
          </a:prstGeom>
          <a:noFill/>
          <a:ln/>
        </p:spPr>
      </p:sp>
      <p:sp>
        <p:nvSpPr>
          <p:cNvPr id="26" name="Text 12"/>
          <p:cNvSpPr/>
          <p:nvPr/>
        </p:nvSpPr>
        <p:spPr>
          <a:xfrm>
            <a:off x="1464916" y="9474200"/>
            <a:ext cx="643547" cy="745067"/>
          </a:xfrm>
          <a:prstGeom prst="rect">
            <a:avLst/>
          </a:prstGeom>
          <a:noFill/>
          <a:ln/>
        </p:spPr>
        <p:txBody>
          <a:bodyPr wrap="square" lIns="0" tIns="0" rIns="0" bIns="0" rtlCol="0" anchor="t"/>
          <a:lstStyle/>
          <a:p>
            <a:pPr algn="r" indent="0" marL="0">
              <a:spcAft>
                <a:spcPts val="4000"/>
              </a:spcAft>
              <a:buNone/>
            </a:pPr>
            <a:r>
              <a:rPr lang="en-US" sz="3200" dirty="0">
                <a:solidFill>
                  <a:srgbClr val="4D4D4D">
                    <a:alpha val="100000"/>
                  </a:srgbClr>
                </a:solidFill>
                <a:latin typeface="Poppins Italic" pitchFamily="34" charset="0"/>
                <a:ea typeface="Poppins Italic" pitchFamily="34" charset="-122"/>
                <a:cs typeface="Poppins Italic" pitchFamily="34" charset="-120"/>
              </a:rPr>
              <a:t>4</a:t>
            </a:r>
            <a:endParaRPr lang="en-US" sz="3200" dirty="0"/>
          </a:p>
        </p:txBody>
      </p:sp>
      <p:pic>
        <p:nvPicPr>
          <p:cNvPr id="27" name="Image 12" descr=" ">    </p:cNvPr>
          <p:cNvPicPr>
            <a:picLocks noChangeAspect="1"/>
          </p:cNvPicPr>
          <p:nvPr/>
        </p:nvPicPr>
        <p:blipFill>
          <a:blip r:embed="rId17"/>
          <a:stretch>
            <a:fillRect/>
          </a:stretch>
        </p:blipFill>
        <p:spPr>
          <a:xfrm>
            <a:off x="2210076" y="9779000"/>
            <a:ext cx="17756819" cy="1"/>
          </a:xfrm>
          <a:prstGeom prst="rect">
            <a:avLst/>
          </a:prstGeom>
        </p:spPr>
      </p:pic>
      <p:pic>
        <p:nvPicPr>
          <p:cNvPr id="28" name="Image 13"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2210076" y="9766300"/>
            <a:ext cx="17756819" cy="12700"/>
          </a:xfrm>
          <a:prstGeom prst="rect">
            <a:avLst/>
          </a:prstGeom>
        </p:spPr>
      </p:pic>
      <p:sp>
        <p:nvSpPr>
          <p:cNvPr id="29" name="Shape 13"/>
          <p:cNvSpPr/>
          <p:nvPr/>
        </p:nvSpPr>
        <p:spPr>
          <a:xfrm>
            <a:off x="1600400" y="10877550"/>
            <a:ext cx="18366496" cy="609600"/>
          </a:xfrm>
          <a:prstGeom prst="rect">
            <a:avLst/>
          </a:prstGeom>
          <a:noFill/>
          <a:ln/>
        </p:spPr>
      </p:sp>
      <p:sp>
        <p:nvSpPr>
          <p:cNvPr id="30" name="Text 14"/>
          <p:cNvSpPr/>
          <p:nvPr/>
        </p:nvSpPr>
        <p:spPr>
          <a:xfrm>
            <a:off x="1464916" y="10877550"/>
            <a:ext cx="643547" cy="745067"/>
          </a:xfrm>
          <a:prstGeom prst="rect">
            <a:avLst/>
          </a:prstGeom>
          <a:noFill/>
          <a:ln/>
        </p:spPr>
        <p:txBody>
          <a:bodyPr wrap="square" lIns="0" tIns="0" rIns="0" bIns="0" rtlCol="0" anchor="t"/>
          <a:lstStyle/>
          <a:p>
            <a:pPr algn="r" indent="0" marL="0">
              <a:spcAft>
                <a:spcPts val="4000"/>
              </a:spcAft>
              <a:buNone/>
            </a:pPr>
            <a:r>
              <a:rPr lang="en-US" sz="3200" dirty="0">
                <a:solidFill>
                  <a:srgbClr val="4D4D4D">
                    <a:alpha val="100000"/>
                  </a:srgbClr>
                </a:solidFill>
                <a:latin typeface="Poppins Italic" pitchFamily="34" charset="0"/>
                <a:ea typeface="Poppins Italic" pitchFamily="34" charset="-122"/>
                <a:cs typeface="Poppins Italic" pitchFamily="34" charset="-120"/>
              </a:rPr>
              <a:t>2</a:t>
            </a:r>
            <a:endParaRPr lang="en-US" sz="3200" dirty="0"/>
          </a:p>
        </p:txBody>
      </p:sp>
      <p:pic>
        <p:nvPicPr>
          <p:cNvPr id="31" name="Image 14" descr=" ">    </p:cNvPr>
          <p:cNvPicPr>
            <a:picLocks noChangeAspect="1"/>
          </p:cNvPicPr>
          <p:nvPr/>
        </p:nvPicPr>
        <p:blipFill>
          <a:blip r:embed="rId20"/>
          <a:stretch>
            <a:fillRect/>
          </a:stretch>
        </p:blipFill>
        <p:spPr>
          <a:xfrm>
            <a:off x="2210076" y="11182350"/>
            <a:ext cx="17756819" cy="1"/>
          </a:xfrm>
          <a:prstGeom prst="rect">
            <a:avLst/>
          </a:prstGeom>
        </p:spPr>
      </p:pic>
      <p:pic>
        <p:nvPicPr>
          <p:cNvPr id="32" name="Image 15"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2210076" y="11169650"/>
            <a:ext cx="17756819" cy="12700"/>
          </a:xfrm>
          <a:prstGeom prst="rect">
            <a:avLst/>
          </a:prstGeom>
        </p:spPr>
      </p:pic>
      <p:sp>
        <p:nvSpPr>
          <p:cNvPr id="33" name="Shape 15"/>
          <p:cNvSpPr/>
          <p:nvPr/>
        </p:nvSpPr>
        <p:spPr>
          <a:xfrm>
            <a:off x="1600400" y="12280900"/>
            <a:ext cx="18366496" cy="609600"/>
          </a:xfrm>
          <a:prstGeom prst="rect">
            <a:avLst/>
          </a:prstGeom>
          <a:noFill/>
          <a:ln/>
        </p:spPr>
      </p:sp>
      <p:sp>
        <p:nvSpPr>
          <p:cNvPr id="34" name="Text 16"/>
          <p:cNvSpPr/>
          <p:nvPr/>
        </p:nvSpPr>
        <p:spPr>
          <a:xfrm>
            <a:off x="1464916" y="12280900"/>
            <a:ext cx="643547" cy="745067"/>
          </a:xfrm>
          <a:prstGeom prst="rect">
            <a:avLst/>
          </a:prstGeom>
          <a:noFill/>
          <a:ln/>
        </p:spPr>
        <p:txBody>
          <a:bodyPr wrap="square" lIns="0" tIns="0" rIns="0" bIns="0" rtlCol="0" anchor="t"/>
          <a:lstStyle/>
          <a:p>
            <a:pPr algn="r" indent="0" marL="0">
              <a:spcAft>
                <a:spcPts val="4000"/>
              </a:spcAft>
              <a:buNone/>
            </a:pPr>
            <a:r>
              <a:rPr lang="en-US" sz="3200" dirty="0">
                <a:solidFill>
                  <a:srgbClr val="4D4D4D">
                    <a:alpha val="100000"/>
                  </a:srgbClr>
                </a:solidFill>
                <a:latin typeface="Poppins Italic" pitchFamily="34" charset="0"/>
                <a:ea typeface="Poppins Italic" pitchFamily="34" charset="-122"/>
                <a:cs typeface="Poppins Italic" pitchFamily="34" charset="-120"/>
              </a:rPr>
              <a:t>0</a:t>
            </a:r>
            <a:endParaRPr lang="en-US" sz="3200" dirty="0"/>
          </a:p>
        </p:txBody>
      </p:sp>
      <p:pic>
        <p:nvPicPr>
          <p:cNvPr id="35" name="Image 16" descr=" ">    </p:cNvPr>
          <p:cNvPicPr>
            <a:picLocks noChangeAspect="1"/>
          </p:cNvPicPr>
          <p:nvPr/>
        </p:nvPicPr>
        <p:blipFill>
          <a:blip r:embed="rId23"/>
          <a:stretch>
            <a:fillRect/>
          </a:stretch>
        </p:blipFill>
        <p:spPr>
          <a:xfrm>
            <a:off x="2210076" y="12788900"/>
            <a:ext cx="17756819" cy="101600"/>
          </a:xfrm>
          <a:prstGeom prst="rect">
            <a:avLst/>
          </a:prstGeom>
        </p:spPr>
      </p:pic>
      <p:pic>
        <p:nvPicPr>
          <p:cNvPr id="36" name="Image 17"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2210076" y="12788900"/>
            <a:ext cx="17756819" cy="12700"/>
          </a:xfrm>
          <a:prstGeom prst="rect">
            <a:avLst/>
          </a:prstGeom>
        </p:spPr>
      </p:pic>
      <p:pic>
        <p:nvPicPr>
          <p:cNvPr id="37" name="Image 18"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2210076" y="12788900"/>
            <a:ext cx="12702" cy="101600"/>
          </a:xfrm>
          <a:prstGeom prst="rect">
            <a:avLst/>
          </a:prstGeom>
        </p:spPr>
      </p:pic>
      <p:pic>
        <p:nvPicPr>
          <p:cNvPr id="38" name="Image 19"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9954194" y="12788900"/>
            <a:ext cx="12702" cy="101600"/>
          </a:xfrm>
          <a:prstGeom prst="rect">
            <a:avLst/>
          </a:prstGeom>
        </p:spPr>
      </p:pic>
      <p:sp>
        <p:nvSpPr>
          <p:cNvPr id="39" name="Shape 17"/>
          <p:cNvSpPr/>
          <p:nvPr/>
        </p:nvSpPr>
        <p:spPr>
          <a:xfrm>
            <a:off x="2210076" y="3860800"/>
            <a:ext cx="17756819" cy="9258300"/>
          </a:xfrm>
          <a:prstGeom prst="rect">
            <a:avLst/>
          </a:prstGeom>
          <a:noFill/>
          <a:ln/>
        </p:spPr>
      </p:sp>
      <p:pic>
        <p:nvPicPr>
          <p:cNvPr id="40" name="Image 20" descr=" ">    </p:cNvPr>
          <p:cNvPicPr>
            <a:picLocks noChangeAspect="1"/>
          </p:cNvPicPr>
          <p:nvPr/>
        </p:nvPicPr>
        <p:blipFill>
          <a:blip r:embed="rId30"/>
          <a:stretch>
            <a:fillRect/>
          </a:stretch>
        </p:blipFill>
        <p:spPr>
          <a:xfrm>
            <a:off x="2210076" y="3860800"/>
            <a:ext cx="2536689" cy="9258300"/>
          </a:xfrm>
          <a:prstGeom prst="rect">
            <a:avLst/>
          </a:prstGeom>
        </p:spPr>
      </p:pic>
      <p:sp>
        <p:nvSpPr>
          <p:cNvPr id="41" name="Text 18"/>
          <p:cNvSpPr/>
          <p:nvPr/>
        </p:nvSpPr>
        <p:spPr>
          <a:xfrm>
            <a:off x="2967938" y="12915900"/>
            <a:ext cx="1011893" cy="6307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Montserrat Italic" pitchFamily="34" charset="0"/>
                <a:ea typeface="Montserrat Italic" pitchFamily="34" charset="-122"/>
                <a:cs typeface="Montserrat Italic" pitchFamily="34" charset="-120"/>
              </a:rPr>
              <a:t>2015</a:t>
            </a:r>
            <a:endParaRPr lang="en-US" sz="3200" dirty="0"/>
          </a:p>
        </p:txBody>
      </p:sp>
      <p:pic>
        <p:nvPicPr>
          <p:cNvPr id="42" name="Image 21" descr=" ">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2210076" y="12788900"/>
            <a:ext cx="12702" cy="101600"/>
          </a:xfrm>
          <a:prstGeom prst="rect">
            <a:avLst/>
          </a:prstGeom>
        </p:spPr>
      </p:pic>
      <p:pic>
        <p:nvPicPr>
          <p:cNvPr id="43" name="Image 22" descr=" ">    </p:cNvPr>
          <p:cNvPicPr>
            <a:picLocks noChangeAspect="1"/>
          </p:cNvPicPr>
          <p:nvPr/>
        </p:nvPicPr>
        <p:blipFill>
          <a:blip r:embed="rId33"/>
          <a:stretch>
            <a:fillRect/>
          </a:stretch>
        </p:blipFill>
        <p:spPr>
          <a:xfrm>
            <a:off x="4746766" y="3860800"/>
            <a:ext cx="2536689" cy="9258300"/>
          </a:xfrm>
          <a:prstGeom prst="rect">
            <a:avLst/>
          </a:prstGeom>
        </p:spPr>
      </p:pic>
      <p:sp>
        <p:nvSpPr>
          <p:cNvPr id="44" name="Text 19"/>
          <p:cNvSpPr/>
          <p:nvPr/>
        </p:nvSpPr>
        <p:spPr>
          <a:xfrm>
            <a:off x="5491925" y="12915900"/>
            <a:ext cx="1037296" cy="6307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Montserrat Italic" pitchFamily="34" charset="0"/>
                <a:ea typeface="Montserrat Italic" pitchFamily="34" charset="-122"/>
                <a:cs typeface="Montserrat Italic" pitchFamily="34" charset="-120"/>
              </a:rPr>
              <a:t>2016</a:t>
            </a:r>
            <a:endParaRPr lang="en-US" sz="3200" dirty="0"/>
          </a:p>
        </p:txBody>
      </p:sp>
      <p:pic>
        <p:nvPicPr>
          <p:cNvPr id="45" name="Image 23"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4746766" y="12788900"/>
            <a:ext cx="12702" cy="101600"/>
          </a:xfrm>
          <a:prstGeom prst="rect">
            <a:avLst/>
          </a:prstGeom>
        </p:spPr>
      </p:pic>
      <p:pic>
        <p:nvPicPr>
          <p:cNvPr id="46" name="Image 24" descr=" ">    </p:cNvPr>
          <p:cNvPicPr>
            <a:picLocks noChangeAspect="1"/>
          </p:cNvPicPr>
          <p:nvPr/>
        </p:nvPicPr>
        <p:blipFill>
          <a:blip r:embed="rId36"/>
          <a:stretch>
            <a:fillRect/>
          </a:stretch>
        </p:blipFill>
        <p:spPr>
          <a:xfrm>
            <a:off x="7283452" y="3860800"/>
            <a:ext cx="2536689" cy="9258300"/>
          </a:xfrm>
          <a:prstGeom prst="rect">
            <a:avLst/>
          </a:prstGeom>
        </p:spPr>
      </p:pic>
      <p:sp>
        <p:nvSpPr>
          <p:cNvPr id="47" name="Text 20"/>
          <p:cNvSpPr/>
          <p:nvPr/>
        </p:nvSpPr>
        <p:spPr>
          <a:xfrm>
            <a:off x="8028612" y="12915900"/>
            <a:ext cx="1024595" cy="6307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Montserrat Italic" pitchFamily="34" charset="0"/>
                <a:ea typeface="Montserrat Italic" pitchFamily="34" charset="-122"/>
                <a:cs typeface="Montserrat Italic" pitchFamily="34" charset="-120"/>
              </a:rPr>
              <a:t>2017</a:t>
            </a:r>
            <a:endParaRPr lang="en-US" sz="3200" dirty="0"/>
          </a:p>
        </p:txBody>
      </p:sp>
      <p:pic>
        <p:nvPicPr>
          <p:cNvPr id="48" name="Image 25" descr=" ">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7283452" y="12788900"/>
            <a:ext cx="12702" cy="101600"/>
          </a:xfrm>
          <a:prstGeom prst="rect">
            <a:avLst/>
          </a:prstGeom>
        </p:spPr>
      </p:pic>
      <p:pic>
        <p:nvPicPr>
          <p:cNvPr id="49" name="Image 26" descr=" ">    </p:cNvPr>
          <p:cNvPicPr>
            <a:picLocks noChangeAspect="1"/>
          </p:cNvPicPr>
          <p:nvPr/>
        </p:nvPicPr>
        <p:blipFill>
          <a:blip r:embed="rId39"/>
          <a:stretch>
            <a:fillRect/>
          </a:stretch>
        </p:blipFill>
        <p:spPr>
          <a:xfrm>
            <a:off x="9820141" y="3860800"/>
            <a:ext cx="2536689" cy="9258300"/>
          </a:xfrm>
          <a:prstGeom prst="rect">
            <a:avLst/>
          </a:prstGeom>
        </p:spPr>
      </p:pic>
      <p:sp>
        <p:nvSpPr>
          <p:cNvPr id="50" name="Text 21"/>
          <p:cNvSpPr/>
          <p:nvPr/>
        </p:nvSpPr>
        <p:spPr>
          <a:xfrm>
            <a:off x="10552599" y="12915900"/>
            <a:ext cx="1049998" cy="6307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Montserrat Italic" pitchFamily="34" charset="0"/>
                <a:ea typeface="Montserrat Italic" pitchFamily="34" charset="-122"/>
                <a:cs typeface="Montserrat Italic" pitchFamily="34" charset="-120"/>
              </a:rPr>
              <a:t>2018</a:t>
            </a:r>
            <a:endParaRPr lang="en-US" sz="3200" dirty="0"/>
          </a:p>
        </p:txBody>
      </p:sp>
      <p:pic>
        <p:nvPicPr>
          <p:cNvPr id="51" name="Image 27"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9820141" y="12788900"/>
            <a:ext cx="12702" cy="101600"/>
          </a:xfrm>
          <a:prstGeom prst="rect">
            <a:avLst/>
          </a:prstGeom>
        </p:spPr>
      </p:pic>
      <p:pic>
        <p:nvPicPr>
          <p:cNvPr id="52" name="Image 28" descr=" ">    </p:cNvPr>
          <p:cNvPicPr>
            <a:picLocks noChangeAspect="1"/>
          </p:cNvPicPr>
          <p:nvPr/>
        </p:nvPicPr>
        <p:blipFill>
          <a:blip r:embed="rId42"/>
          <a:stretch>
            <a:fillRect/>
          </a:stretch>
        </p:blipFill>
        <p:spPr>
          <a:xfrm>
            <a:off x="12356831" y="3860800"/>
            <a:ext cx="2536689" cy="9258300"/>
          </a:xfrm>
          <a:prstGeom prst="rect">
            <a:avLst/>
          </a:prstGeom>
        </p:spPr>
      </p:pic>
      <p:sp>
        <p:nvSpPr>
          <p:cNvPr id="53" name="Text 22"/>
          <p:cNvSpPr/>
          <p:nvPr/>
        </p:nvSpPr>
        <p:spPr>
          <a:xfrm>
            <a:off x="13101990" y="12915900"/>
            <a:ext cx="1037296" cy="6307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Montserrat Italic" pitchFamily="34" charset="0"/>
                <a:ea typeface="Montserrat Italic" pitchFamily="34" charset="-122"/>
                <a:cs typeface="Montserrat Italic" pitchFamily="34" charset="-120"/>
              </a:rPr>
              <a:t>2019</a:t>
            </a:r>
            <a:endParaRPr lang="en-US" sz="3200" dirty="0"/>
          </a:p>
        </p:txBody>
      </p:sp>
      <p:pic>
        <p:nvPicPr>
          <p:cNvPr id="54" name="Image 29" descr=" ">    </p:cNvPr>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12356831" y="12788900"/>
            <a:ext cx="12702" cy="101600"/>
          </a:xfrm>
          <a:prstGeom prst="rect">
            <a:avLst/>
          </a:prstGeom>
        </p:spPr>
      </p:pic>
      <p:pic>
        <p:nvPicPr>
          <p:cNvPr id="55" name="Image 30" descr=" ">    </p:cNvPr>
          <p:cNvPicPr>
            <a:picLocks noChangeAspect="1"/>
          </p:cNvPicPr>
          <p:nvPr/>
        </p:nvPicPr>
        <p:blipFill>
          <a:blip r:embed="rId45"/>
          <a:stretch>
            <a:fillRect/>
          </a:stretch>
        </p:blipFill>
        <p:spPr>
          <a:xfrm>
            <a:off x="14893517" y="3860800"/>
            <a:ext cx="2536689" cy="9258300"/>
          </a:xfrm>
          <a:prstGeom prst="rect">
            <a:avLst/>
          </a:prstGeom>
        </p:spPr>
      </p:pic>
      <p:sp>
        <p:nvSpPr>
          <p:cNvPr id="56" name="Text 23"/>
          <p:cNvSpPr/>
          <p:nvPr/>
        </p:nvSpPr>
        <p:spPr>
          <a:xfrm>
            <a:off x="15587870" y="12915900"/>
            <a:ext cx="1138909" cy="6307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Montserrat Italic" pitchFamily="34" charset="0"/>
                <a:ea typeface="Montserrat Italic" pitchFamily="34" charset="-122"/>
                <a:cs typeface="Montserrat Italic" pitchFamily="34" charset="-120"/>
              </a:rPr>
              <a:t>2020</a:t>
            </a:r>
            <a:endParaRPr lang="en-US" sz="3200" dirty="0"/>
          </a:p>
        </p:txBody>
      </p:sp>
      <p:pic>
        <p:nvPicPr>
          <p:cNvPr id="57" name="Image 31"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14893517" y="12788900"/>
            <a:ext cx="12702" cy="101600"/>
          </a:xfrm>
          <a:prstGeom prst="rect">
            <a:avLst/>
          </a:prstGeom>
        </p:spPr>
      </p:pic>
      <p:pic>
        <p:nvPicPr>
          <p:cNvPr id="58" name="Image 32" descr=" ">    </p:cNvPr>
          <p:cNvPicPr>
            <a:picLocks noChangeAspect="1"/>
          </p:cNvPicPr>
          <p:nvPr/>
        </p:nvPicPr>
        <p:blipFill>
          <a:blip r:embed="rId48"/>
          <a:stretch>
            <a:fillRect/>
          </a:stretch>
        </p:blipFill>
        <p:spPr>
          <a:xfrm>
            <a:off x="17430206" y="3860800"/>
            <a:ext cx="2536689" cy="9258300"/>
          </a:xfrm>
          <a:prstGeom prst="rect">
            <a:avLst/>
          </a:prstGeom>
        </p:spPr>
      </p:pic>
      <p:sp>
        <p:nvSpPr>
          <p:cNvPr id="59" name="Text 24"/>
          <p:cNvSpPr/>
          <p:nvPr/>
        </p:nvSpPr>
        <p:spPr>
          <a:xfrm>
            <a:off x="18175366" y="12915900"/>
            <a:ext cx="1024595" cy="6307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Montserrat Italic" pitchFamily="34" charset="0"/>
                <a:ea typeface="Montserrat Italic" pitchFamily="34" charset="-122"/>
                <a:cs typeface="Montserrat Italic" pitchFamily="34" charset="-120"/>
              </a:rPr>
              <a:t>2021</a:t>
            </a:r>
            <a:endParaRPr lang="en-US" sz="3200" dirty="0"/>
          </a:p>
        </p:txBody>
      </p:sp>
      <p:pic>
        <p:nvPicPr>
          <p:cNvPr id="60" name="Image 33" descr=" ">    </p:cNvPr>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17430206" y="12788900"/>
            <a:ext cx="12702" cy="101600"/>
          </a:xfrm>
          <a:prstGeom prst="rect">
            <a:avLst/>
          </a:prstGeom>
        </p:spPr>
      </p:pic>
      <p:sp>
        <p:nvSpPr>
          <p:cNvPr id="61" name="Shape 25"/>
          <p:cNvSpPr/>
          <p:nvPr/>
        </p:nvSpPr>
        <p:spPr>
          <a:xfrm>
            <a:off x="4128016" y="8267700"/>
            <a:ext cx="1625803" cy="1625600"/>
          </a:xfrm>
          <a:prstGeom prst="roundRect">
            <a:avLst>
              <a:gd name="adj" fmla="val 781313"/>
            </a:avLst>
          </a:prstGeom>
          <a:solidFill>
            <a:srgbClr val="100B0D">
              <a:alpha val="100000"/>
            </a:srgbClr>
          </a:solidFill>
          <a:ln/>
        </p:spPr>
      </p:sp>
      <p:sp>
        <p:nvSpPr>
          <p:cNvPr id="62" name="Text 26"/>
          <p:cNvSpPr/>
          <p:nvPr/>
        </p:nvSpPr>
        <p:spPr>
          <a:xfrm>
            <a:off x="4712289" y="8610600"/>
            <a:ext cx="457257" cy="9398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B</a:t>
            </a:r>
            <a:endParaRPr lang="en-US" sz="4800" dirty="0"/>
          </a:p>
        </p:txBody>
      </p:sp>
      <p:sp>
        <p:nvSpPr>
          <p:cNvPr id="63" name="Shape 27"/>
          <p:cNvSpPr/>
          <p:nvPr/>
        </p:nvSpPr>
        <p:spPr>
          <a:xfrm>
            <a:off x="10262883" y="8191500"/>
            <a:ext cx="2464108" cy="2463800"/>
          </a:xfrm>
          <a:prstGeom prst="roundRect">
            <a:avLst>
              <a:gd name="adj" fmla="val 515505"/>
            </a:avLst>
          </a:prstGeom>
          <a:solidFill>
            <a:srgbClr val="B5CBF6">
              <a:alpha val="100000"/>
            </a:srgbClr>
          </a:solidFill>
          <a:ln/>
        </p:spPr>
      </p:sp>
      <p:sp>
        <p:nvSpPr>
          <p:cNvPr id="64" name="Text 28"/>
          <p:cNvSpPr/>
          <p:nvPr/>
        </p:nvSpPr>
        <p:spPr>
          <a:xfrm>
            <a:off x="11272659" y="8953500"/>
            <a:ext cx="444556" cy="9398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C</a:t>
            </a:r>
            <a:endParaRPr lang="en-US" sz="4800" dirty="0"/>
          </a:p>
        </p:txBody>
      </p:sp>
      <p:sp>
        <p:nvSpPr>
          <p:cNvPr id="65" name="Shape 29"/>
          <p:cNvSpPr/>
          <p:nvPr/>
        </p:nvSpPr>
        <p:spPr>
          <a:xfrm>
            <a:off x="15343518" y="6083300"/>
            <a:ext cx="1105038" cy="1104900"/>
          </a:xfrm>
          <a:prstGeom prst="roundRect">
            <a:avLst>
              <a:gd name="adj" fmla="val 1149517"/>
            </a:avLst>
          </a:prstGeom>
          <a:solidFill>
            <a:srgbClr val="4D4D4D">
              <a:alpha val="100000"/>
            </a:srgbClr>
          </a:solidFill>
          <a:ln/>
        </p:spPr>
      </p:sp>
      <p:sp>
        <p:nvSpPr>
          <p:cNvPr id="66" name="Text 30"/>
          <p:cNvSpPr/>
          <p:nvPr/>
        </p:nvSpPr>
        <p:spPr>
          <a:xfrm>
            <a:off x="15667408" y="6165850"/>
            <a:ext cx="457257" cy="9398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Bebas Neue Regular" pitchFamily="34" charset="0"/>
                <a:ea typeface="Bebas Neue Regular" pitchFamily="34" charset="-122"/>
                <a:cs typeface="Bebas Neue Regular" pitchFamily="34" charset="-120"/>
              </a:rPr>
              <a:t>A</a:t>
            </a:r>
            <a:endParaRPr lang="en-US" sz="4800" dirty="0"/>
          </a:p>
        </p:txBody>
      </p:sp>
      <p:pic>
        <p:nvPicPr>
          <p:cNvPr id="67" name="Image 34" descr=" ">    </p:cNvPr>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20202632" y="1032867"/>
            <a:ext cx="5575240" cy="6875066"/>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783160" y="1136675"/>
            <a:ext cx="5487061" cy="530855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4"/>
          <a:stretch>
            <a:fillRect/>
          </a:stretch>
        </p:blipFill>
        <p:spPr>
          <a:xfrm>
            <a:off x="0" y="0"/>
            <a:ext cx="24387048" cy="1016002"/>
          </a:xfrm>
          <a:prstGeom prst="rect">
            <a:avLst/>
          </a:prstGeom>
        </p:spPr>
      </p:pic>
      <p:pic>
        <p:nvPicPr>
          <p:cNvPr id="6" name="Image 3" descr=" ">    </p:cNvPr>
          <p:cNvPicPr>
            <a:picLocks noChangeAspect="1"/>
          </p:cNvPicPr>
          <p:nvPr/>
        </p:nvPicPr>
        <p:blipFill>
          <a:blip r:embed="rId5"/>
          <a:stretch>
            <a:fillRect/>
          </a:stretch>
        </p:blipFill>
        <p:spPr>
          <a:xfrm>
            <a:off x="0" y="-1"/>
            <a:ext cx="24387048" cy="1016002"/>
          </a:xfrm>
          <a:prstGeom prst="rect">
            <a:avLst/>
          </a:prstGeom>
        </p:spPr>
      </p:pic>
      <p:sp>
        <p:nvSpPr>
          <p:cNvPr id="7" name="Text 1"/>
          <p:cNvSpPr/>
          <p:nvPr/>
        </p:nvSpPr>
        <p:spPr>
          <a:xfrm>
            <a:off x="21110038" y="266700"/>
            <a:ext cx="3094953" cy="630767"/>
          </a:xfrm>
          <a:prstGeom prst="rect">
            <a:avLst/>
          </a:prstGeom>
          <a:noFill/>
          <a:ln/>
        </p:spPr>
        <p:txBody>
          <a:bodyPr wrap="square" lIns="0" tIns="0" rIns="0" bIns="0" rtlCol="0" anchor="t"/>
          <a:lstStyle/>
          <a:p>
            <a:pPr algn="l" indent="0" marL="0">
              <a:spcAft>
                <a:spcPts val="4000"/>
              </a:spcAft>
              <a:buNone/>
            </a:pPr>
            <a:r>
              <a:rPr lang="en-US" sz="3200" dirty="0">
                <a:solidFill>
                  <a:srgbClr val="100B0D">
                    <a:alpha val="100000"/>
                  </a:srgbClr>
                </a:solidFill>
                <a:latin typeface="Montserrat Italic" pitchFamily="34" charset="0"/>
                <a:ea typeface="Montserrat Italic" pitchFamily="34" charset="-122"/>
                <a:cs typeface="Montserrat Italic" pitchFamily="34" charset="-120"/>
              </a:rPr>
              <a:t>Free Template</a:t>
            </a:r>
            <a:endParaRPr lang="en-US" sz="3200" dirty="0"/>
          </a:p>
        </p:txBody>
      </p:sp>
      <p:sp>
        <p:nvSpPr>
          <p:cNvPr id="8" name="Text 2"/>
          <p:cNvSpPr/>
          <p:nvPr/>
        </p:nvSpPr>
        <p:spPr>
          <a:xfrm>
            <a:off x="2006851" y="2514600"/>
            <a:ext cx="10893728" cy="4453467"/>
          </a:xfrm>
          <a:prstGeom prst="rect">
            <a:avLst/>
          </a:prstGeom>
          <a:noFill/>
          <a:ln/>
        </p:spPr>
        <p:txBody>
          <a:bodyPr wrap="square" lIns="0" tIns="0" rIns="0" bIns="0" rtlCol="0" anchor="t"/>
          <a:lstStyle/>
          <a:p>
            <a:pPr algn="l" indent="0" marL="0">
              <a:buNone/>
            </a:pPr>
            <a:r>
              <a:rPr lang="en-US" sz="12800" dirty="0">
                <a:solidFill>
                  <a:srgbClr val="100B0D">
                    <a:alpha val="100000"/>
                  </a:srgbClr>
                </a:solidFill>
                <a:latin typeface="Bebas Neue Regular" pitchFamily="34" charset="0"/>
                <a:ea typeface="Bebas Neue Regular" pitchFamily="34" charset="-122"/>
                <a:cs typeface="Bebas Neue Regular" pitchFamily="34" charset="-120"/>
              </a:rPr>
              <a:t>Prevention and Education</a:t>
            </a:r>
            <a:endParaRPr lang="en-US" sz="12800" dirty="0"/>
          </a:p>
        </p:txBody>
      </p:sp>
      <p:pic>
        <p:nvPicPr>
          <p:cNvPr id="9" name="Image 4"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06851" y="6515100"/>
            <a:ext cx="11279010" cy="6184900"/>
          </a:xfrm>
          <a:prstGeom prst="rect">
            <a:avLst/>
          </a:prstGeom>
        </p:spPr>
      </p:pic>
      <p:sp>
        <p:nvSpPr>
          <p:cNvPr id="10" name="Text 3"/>
          <p:cNvSpPr/>
          <p:nvPr/>
        </p:nvSpPr>
        <p:spPr>
          <a:xfrm>
            <a:off x="14454407" y="7150100"/>
            <a:ext cx="7883452" cy="47074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100B0D">
                    <a:alpha val="100000"/>
                  </a:srgbClr>
                </a:solidFill>
                <a:latin typeface="Montserrat Italic" pitchFamily="34" charset="0"/>
                <a:ea typeface="Montserrat Italic" pitchFamily="34" charset="-122"/>
                <a:cs typeface="Montserrat Italic"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100B0D">
                    <a:alpha val="100000"/>
                  </a:srgbClr>
                </a:solidFill>
                <a:latin typeface="Montserrat Italic" pitchFamily="34" charset="0"/>
                <a:ea typeface="Montserrat Italic" pitchFamily="34" charset="-122"/>
                <a:cs typeface="Montserrat Italic"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100B0D">
                    <a:alpha val="100000"/>
                  </a:srgbClr>
                </a:solidFill>
                <a:latin typeface="Montserrat Italic" pitchFamily="34" charset="0"/>
                <a:ea typeface="Montserrat Italic" pitchFamily="34" charset="-122"/>
                <a:cs typeface="Montserrat Italic"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100B0D">
                    <a:alpha val="100000"/>
                  </a:srgbClr>
                </a:solidFill>
                <a:latin typeface="Montserrat Italic" pitchFamily="34" charset="0"/>
                <a:ea typeface="Montserrat Italic" pitchFamily="34" charset="-122"/>
                <a:cs typeface="Montserrat Italic" pitchFamily="34" charset="-120"/>
              </a:rPr>
              <a:t>Uncover hidden treasures and secret treasures</a:t>
            </a:r>
            <a:endParaRPr lang="en-US" sz="3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14860857" y="9448800"/>
            <a:ext cx="10322157" cy="4453467"/>
          </a:xfrm>
          <a:prstGeom prst="rect">
            <a:avLst/>
          </a:prstGeom>
          <a:noFill/>
          <a:ln/>
        </p:spPr>
        <p:txBody>
          <a:bodyPr wrap="square" lIns="0" tIns="0" rIns="0" bIns="0" rtlCol="0" anchor="t"/>
          <a:lstStyle/>
          <a:p>
            <a:pPr algn="l" indent="0" marL="0">
              <a:buNone/>
            </a:pPr>
            <a:r>
              <a:rPr lang="en-US" sz="12800" dirty="0">
                <a:solidFill>
                  <a:srgbClr val="100B0D">
                    <a:alpha val="100000"/>
                  </a:srgbClr>
                </a:solidFill>
                <a:latin typeface="Bebas Neue Regular" pitchFamily="34" charset="0"/>
                <a:ea typeface="Bebas Neue Regular" pitchFamily="34" charset="-122"/>
                <a:cs typeface="Bebas Neue Regular" pitchFamily="34" charset="-120"/>
              </a:rPr>
              <a:t>Resources for  community</a:t>
            </a:r>
            <a:endParaRPr lang="en-US" sz="12800" dirty="0"/>
          </a:p>
        </p:txBody>
      </p:sp>
      <p:pic>
        <p:nvPicPr>
          <p:cNvPr id="5" name="Image 1" descr=" ">    </p:cNvPr>
          <p:cNvPicPr>
            <a:picLocks noChangeAspect="1"/>
          </p:cNvPicPr>
          <p:nvPr/>
        </p:nvPicPr>
        <p:blipFill>
          <a:blip r:embed="rId2"/>
          <a:stretch>
            <a:fillRect/>
          </a:stretch>
        </p:blipFill>
        <p:spPr>
          <a:xfrm>
            <a:off x="0" y="0"/>
            <a:ext cx="24387048" cy="1016002"/>
          </a:xfrm>
          <a:prstGeom prst="rect">
            <a:avLst/>
          </a:prstGeom>
        </p:spPr>
      </p:pic>
      <p:pic>
        <p:nvPicPr>
          <p:cNvPr id="6" name="Image 2" descr=" ">    </p:cNvPr>
          <p:cNvPicPr>
            <a:picLocks noChangeAspect="1"/>
          </p:cNvPicPr>
          <p:nvPr/>
        </p:nvPicPr>
        <p:blipFill>
          <a:blip r:embed="rId3"/>
          <a:stretch>
            <a:fillRect/>
          </a:stretch>
        </p:blipFill>
        <p:spPr>
          <a:xfrm>
            <a:off x="0" y="-1"/>
            <a:ext cx="24387048" cy="1016002"/>
          </a:xfrm>
          <a:prstGeom prst="rect">
            <a:avLst/>
          </a:prstGeom>
        </p:spPr>
      </p:pic>
      <p:sp>
        <p:nvSpPr>
          <p:cNvPr id="7" name="Text 2"/>
          <p:cNvSpPr/>
          <p:nvPr/>
        </p:nvSpPr>
        <p:spPr>
          <a:xfrm>
            <a:off x="21110038" y="266700"/>
            <a:ext cx="3094953" cy="630767"/>
          </a:xfrm>
          <a:prstGeom prst="rect">
            <a:avLst/>
          </a:prstGeom>
          <a:noFill/>
          <a:ln/>
        </p:spPr>
        <p:txBody>
          <a:bodyPr wrap="square" lIns="0" tIns="0" rIns="0" bIns="0" rtlCol="0" anchor="t"/>
          <a:lstStyle/>
          <a:p>
            <a:pPr algn="l" indent="0" marL="0">
              <a:spcAft>
                <a:spcPts val="4000"/>
              </a:spcAft>
              <a:buNone/>
            </a:pPr>
            <a:r>
              <a:rPr lang="en-US" sz="3200" dirty="0">
                <a:solidFill>
                  <a:srgbClr val="100B0D">
                    <a:alpha val="100000"/>
                  </a:srgbClr>
                </a:solidFill>
                <a:latin typeface="Montserrat Italic" pitchFamily="34" charset="0"/>
                <a:ea typeface="Montserrat Italic" pitchFamily="34" charset="-122"/>
                <a:cs typeface="Montserrat Italic" pitchFamily="34" charset="-120"/>
              </a:rPr>
              <a:t>Free Template</a:t>
            </a:r>
            <a:endParaRPr lang="en-US" sz="3200" dirty="0"/>
          </a:p>
        </p:txBody>
      </p:sp>
      <p:pic>
        <p:nvPicPr>
          <p:cNvPr id="8" name="Image 3"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322797" y="5096867"/>
            <a:ext cx="5575240" cy="6875066"/>
          </a:xfrm>
          <a:prstGeom prst="rect">
            <a:avLst/>
          </a:prstGeom>
        </p:spPr>
      </p:pic>
      <p:sp>
        <p:nvSpPr>
          <p:cNvPr id="9" name="Shape 3"/>
          <p:cNvSpPr/>
          <p:nvPr/>
        </p:nvSpPr>
        <p:spPr>
          <a:xfrm>
            <a:off x="660483" y="1968500"/>
            <a:ext cx="13311264" cy="8547100"/>
          </a:xfrm>
          <a:prstGeom prst="rect">
            <a:avLst/>
          </a:prstGeom>
          <a:noFill/>
          <a:ln/>
        </p:spPr>
      </p:sp>
      <p:sp>
        <p:nvSpPr>
          <p:cNvPr id="10" name="Shape 4"/>
          <p:cNvSpPr/>
          <p:nvPr/>
        </p:nvSpPr>
        <p:spPr>
          <a:xfrm>
            <a:off x="660483" y="1968500"/>
            <a:ext cx="13311264" cy="990600"/>
          </a:xfrm>
          <a:prstGeom prst="rect">
            <a:avLst/>
          </a:prstGeom>
          <a:noFill/>
          <a:ln/>
        </p:spPr>
      </p:sp>
      <p:sp>
        <p:nvSpPr>
          <p:cNvPr id="11" name="Text 5"/>
          <p:cNvSpPr/>
          <p:nvPr/>
        </p:nvSpPr>
        <p:spPr>
          <a:xfrm>
            <a:off x="660483" y="2190750"/>
            <a:ext cx="3962895" cy="698500"/>
          </a:xfrm>
          <a:prstGeom prst="rect">
            <a:avLst/>
          </a:prstGeom>
          <a:noFill/>
          <a:ln/>
        </p:spPr>
        <p:txBody>
          <a:bodyPr wrap="square" lIns="0" tIns="0" rIns="0" bIns="0" rtlCol="0" anchor="t"/>
          <a:lstStyle/>
          <a:p>
            <a:pPr algn="l" indent="0" marL="0">
              <a:buNone/>
            </a:pPr>
            <a:r>
              <a:rPr lang="en-US" sz="3600" dirty="0">
                <a:solidFill>
                  <a:srgbClr val="100B0D">
                    <a:alpha val="100000"/>
                  </a:srgbClr>
                </a:solidFill>
                <a:latin typeface="Bebas Neue Regular" pitchFamily="34" charset="0"/>
                <a:ea typeface="Bebas Neue Regular" pitchFamily="34" charset="-122"/>
                <a:cs typeface="Bebas Neue Regular" pitchFamily="34" charset="-120"/>
              </a:rPr>
              <a:t>Dragons</a:t>
            </a:r>
            <a:endParaRPr lang="en-US" sz="3600" dirty="0"/>
          </a:p>
        </p:txBody>
      </p:sp>
      <p:sp>
        <p:nvSpPr>
          <p:cNvPr id="12" name="Text 6"/>
          <p:cNvSpPr/>
          <p:nvPr/>
        </p:nvSpPr>
        <p:spPr>
          <a:xfrm>
            <a:off x="4775797" y="1968500"/>
            <a:ext cx="9331433"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Italic" pitchFamily="34" charset="0"/>
                <a:ea typeface="Montserrat Italic" pitchFamily="34" charset="-122"/>
                <a:cs typeface="Montserrat Italic" pitchFamily="34" charset="-120"/>
              </a:rPr>
              <a:t>Fire-breathing creatures that are often powerful and dangerous</a:t>
            </a:r>
            <a:endParaRPr lang="en-US" sz="3200" dirty="0"/>
          </a:p>
        </p:txBody>
      </p:sp>
      <p:sp>
        <p:nvSpPr>
          <p:cNvPr id="13" name="Shape 7"/>
          <p:cNvSpPr/>
          <p:nvPr/>
        </p:nvSpPr>
        <p:spPr>
          <a:xfrm>
            <a:off x="660483" y="3568700"/>
            <a:ext cx="13311264" cy="990600"/>
          </a:xfrm>
          <a:prstGeom prst="rect">
            <a:avLst/>
          </a:prstGeom>
          <a:noFill/>
          <a:ln/>
        </p:spPr>
      </p:sp>
      <p:sp>
        <p:nvSpPr>
          <p:cNvPr id="14" name="Text 8"/>
          <p:cNvSpPr/>
          <p:nvPr/>
        </p:nvSpPr>
        <p:spPr>
          <a:xfrm>
            <a:off x="660483" y="3790950"/>
            <a:ext cx="3962895" cy="698500"/>
          </a:xfrm>
          <a:prstGeom prst="rect">
            <a:avLst/>
          </a:prstGeom>
          <a:noFill/>
          <a:ln/>
        </p:spPr>
        <p:txBody>
          <a:bodyPr wrap="square" lIns="0" tIns="0" rIns="0" bIns="0" rtlCol="0" anchor="t"/>
          <a:lstStyle/>
          <a:p>
            <a:pPr algn="l" indent="0" marL="0">
              <a:buNone/>
            </a:pPr>
            <a:r>
              <a:rPr lang="en-US" sz="3600" dirty="0">
                <a:solidFill>
                  <a:srgbClr val="100B0D">
                    <a:alpha val="100000"/>
                  </a:srgbClr>
                </a:solidFill>
                <a:latin typeface="Bebas Neue Regular" pitchFamily="34" charset="0"/>
                <a:ea typeface="Bebas Neue Regular" pitchFamily="34" charset="-122"/>
                <a:cs typeface="Bebas Neue Regular" pitchFamily="34" charset="-120"/>
              </a:rPr>
              <a:t>Medieval-like Settings</a:t>
            </a:r>
            <a:endParaRPr lang="en-US" sz="3600" dirty="0"/>
          </a:p>
        </p:txBody>
      </p:sp>
      <p:sp>
        <p:nvSpPr>
          <p:cNvPr id="15" name="Text 9"/>
          <p:cNvSpPr/>
          <p:nvPr/>
        </p:nvSpPr>
        <p:spPr>
          <a:xfrm>
            <a:off x="4775797" y="3568700"/>
            <a:ext cx="9331433"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Italic" pitchFamily="34" charset="0"/>
                <a:ea typeface="Montserrat Italic" pitchFamily="34" charset="-122"/>
                <a:cs typeface="Montserrat Italic" pitchFamily="34" charset="-120"/>
              </a:rPr>
              <a:t>Worlds with castles, knights, and feudal systems</a:t>
            </a:r>
            <a:endParaRPr lang="en-US" sz="3200" dirty="0"/>
          </a:p>
        </p:txBody>
      </p:sp>
      <p:sp>
        <p:nvSpPr>
          <p:cNvPr id="16" name="Shape 10"/>
          <p:cNvSpPr/>
          <p:nvPr/>
        </p:nvSpPr>
        <p:spPr>
          <a:xfrm>
            <a:off x="660483" y="5168900"/>
            <a:ext cx="13311264" cy="546100"/>
          </a:xfrm>
          <a:prstGeom prst="rect">
            <a:avLst/>
          </a:prstGeom>
          <a:noFill/>
          <a:ln/>
        </p:spPr>
      </p:sp>
      <p:sp>
        <p:nvSpPr>
          <p:cNvPr id="17" name="Text 11"/>
          <p:cNvSpPr/>
          <p:nvPr/>
        </p:nvSpPr>
        <p:spPr>
          <a:xfrm>
            <a:off x="660483" y="5168900"/>
            <a:ext cx="3962895" cy="698500"/>
          </a:xfrm>
          <a:prstGeom prst="rect">
            <a:avLst/>
          </a:prstGeom>
          <a:noFill/>
          <a:ln/>
        </p:spPr>
        <p:txBody>
          <a:bodyPr wrap="square" lIns="0" tIns="0" rIns="0" bIns="0" rtlCol="0" anchor="t"/>
          <a:lstStyle/>
          <a:p>
            <a:pPr algn="l" indent="0" marL="0">
              <a:buNone/>
            </a:pPr>
            <a:r>
              <a:rPr lang="en-US" sz="3600" dirty="0">
                <a:solidFill>
                  <a:srgbClr val="100B0D">
                    <a:alpha val="100000"/>
                  </a:srgbClr>
                </a:solidFill>
                <a:latin typeface="Bebas Neue Regular" pitchFamily="34" charset="0"/>
                <a:ea typeface="Bebas Neue Regular" pitchFamily="34" charset="-122"/>
                <a:cs typeface="Bebas Neue Regular" pitchFamily="34" charset="-120"/>
              </a:rPr>
              <a:t>Chosen One Trope</a:t>
            </a:r>
            <a:endParaRPr lang="en-US" sz="3600" dirty="0"/>
          </a:p>
        </p:txBody>
      </p:sp>
      <p:sp>
        <p:nvSpPr>
          <p:cNvPr id="18" name="Text 12"/>
          <p:cNvSpPr/>
          <p:nvPr/>
        </p:nvSpPr>
        <p:spPr>
          <a:xfrm>
            <a:off x="4775797" y="5194300"/>
            <a:ext cx="9331433" cy="630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Italic" pitchFamily="34" charset="0"/>
                <a:ea typeface="Montserrat Italic" pitchFamily="34" charset="-122"/>
                <a:cs typeface="Montserrat Italic" pitchFamily="34" charset="-120"/>
              </a:rPr>
              <a:t>A hero chosen by destiny to save the world</a:t>
            </a:r>
            <a:endParaRPr lang="en-US" sz="3200" dirty="0"/>
          </a:p>
        </p:txBody>
      </p:sp>
      <p:sp>
        <p:nvSpPr>
          <p:cNvPr id="19" name="Shape 13"/>
          <p:cNvSpPr/>
          <p:nvPr/>
        </p:nvSpPr>
        <p:spPr>
          <a:xfrm>
            <a:off x="660483" y="6324600"/>
            <a:ext cx="13311264" cy="990600"/>
          </a:xfrm>
          <a:prstGeom prst="rect">
            <a:avLst/>
          </a:prstGeom>
          <a:noFill/>
          <a:ln/>
        </p:spPr>
      </p:sp>
      <p:sp>
        <p:nvSpPr>
          <p:cNvPr id="20" name="Text 14"/>
          <p:cNvSpPr/>
          <p:nvPr/>
        </p:nvSpPr>
        <p:spPr>
          <a:xfrm>
            <a:off x="660483" y="6546850"/>
            <a:ext cx="3962895" cy="698500"/>
          </a:xfrm>
          <a:prstGeom prst="rect">
            <a:avLst/>
          </a:prstGeom>
          <a:noFill/>
          <a:ln/>
        </p:spPr>
        <p:txBody>
          <a:bodyPr wrap="square" lIns="0" tIns="0" rIns="0" bIns="0" rtlCol="0" anchor="t"/>
          <a:lstStyle/>
          <a:p>
            <a:pPr algn="l" indent="0" marL="0">
              <a:buNone/>
            </a:pPr>
            <a:r>
              <a:rPr lang="en-US" sz="3600" dirty="0">
                <a:solidFill>
                  <a:srgbClr val="100B0D">
                    <a:alpha val="100000"/>
                  </a:srgbClr>
                </a:solidFill>
                <a:latin typeface="Bebas Neue Regular" pitchFamily="34" charset="0"/>
                <a:ea typeface="Bebas Neue Regular" pitchFamily="34" charset="-122"/>
                <a:cs typeface="Bebas Neue Regular" pitchFamily="34" charset="-120"/>
              </a:rPr>
              <a:t>Magic</a:t>
            </a:r>
            <a:endParaRPr lang="en-US" sz="3600" dirty="0"/>
          </a:p>
        </p:txBody>
      </p:sp>
      <p:sp>
        <p:nvSpPr>
          <p:cNvPr id="21" name="Text 15"/>
          <p:cNvSpPr/>
          <p:nvPr/>
        </p:nvSpPr>
        <p:spPr>
          <a:xfrm>
            <a:off x="4775797" y="6324600"/>
            <a:ext cx="9331433"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Italic" pitchFamily="34" charset="0"/>
                <a:ea typeface="Montserrat Italic" pitchFamily="34" charset="-122"/>
                <a:cs typeface="Montserrat Italic" pitchFamily="34" charset="-120"/>
              </a:rPr>
              <a:t>An integral part of fantasy stories, can take many forms</a:t>
            </a:r>
            <a:endParaRPr lang="en-US" sz="3200" dirty="0"/>
          </a:p>
        </p:txBody>
      </p:sp>
      <p:sp>
        <p:nvSpPr>
          <p:cNvPr id="22" name="Shape 16"/>
          <p:cNvSpPr/>
          <p:nvPr/>
        </p:nvSpPr>
        <p:spPr>
          <a:xfrm>
            <a:off x="660483" y="7924800"/>
            <a:ext cx="13311264" cy="990600"/>
          </a:xfrm>
          <a:prstGeom prst="rect">
            <a:avLst/>
          </a:prstGeom>
          <a:noFill/>
          <a:ln/>
        </p:spPr>
      </p:sp>
      <p:sp>
        <p:nvSpPr>
          <p:cNvPr id="23" name="Text 17"/>
          <p:cNvSpPr/>
          <p:nvPr/>
        </p:nvSpPr>
        <p:spPr>
          <a:xfrm>
            <a:off x="660483" y="8147050"/>
            <a:ext cx="3962895" cy="698500"/>
          </a:xfrm>
          <a:prstGeom prst="rect">
            <a:avLst/>
          </a:prstGeom>
          <a:noFill/>
          <a:ln/>
        </p:spPr>
        <p:txBody>
          <a:bodyPr wrap="square" lIns="0" tIns="0" rIns="0" bIns="0" rtlCol="0" anchor="t"/>
          <a:lstStyle/>
          <a:p>
            <a:pPr algn="l" indent="0" marL="0">
              <a:buNone/>
            </a:pPr>
            <a:r>
              <a:rPr lang="en-US" sz="3600" dirty="0">
                <a:solidFill>
                  <a:srgbClr val="100B0D">
                    <a:alpha val="100000"/>
                  </a:srgbClr>
                </a:solidFill>
                <a:latin typeface="Bebas Neue Regular" pitchFamily="34" charset="0"/>
                <a:ea typeface="Bebas Neue Regular" pitchFamily="34" charset="-122"/>
                <a:cs typeface="Bebas Neue Regular" pitchFamily="34" charset="-120"/>
              </a:rPr>
              <a:t>The Best Curse</a:t>
            </a:r>
            <a:endParaRPr lang="en-US" sz="3600" dirty="0"/>
          </a:p>
        </p:txBody>
      </p:sp>
      <p:sp>
        <p:nvSpPr>
          <p:cNvPr id="24" name="Text 18"/>
          <p:cNvSpPr/>
          <p:nvPr/>
        </p:nvSpPr>
        <p:spPr>
          <a:xfrm>
            <a:off x="4775797" y="7924800"/>
            <a:ext cx="9331433"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Italic" pitchFamily="34" charset="0"/>
                <a:ea typeface="Montserrat Italic" pitchFamily="34" charset="-122"/>
                <a:cs typeface="Montserrat Italic" pitchFamily="34" charset="-120"/>
              </a:rPr>
              <a:t>A curse that is unique, creative, and fits within the story</a:t>
            </a:r>
            <a:endParaRPr lang="en-US" sz="3200" dirty="0"/>
          </a:p>
        </p:txBody>
      </p:sp>
      <p:sp>
        <p:nvSpPr>
          <p:cNvPr id="25" name="Shape 19"/>
          <p:cNvSpPr/>
          <p:nvPr/>
        </p:nvSpPr>
        <p:spPr>
          <a:xfrm>
            <a:off x="660483" y="9525000"/>
            <a:ext cx="13311264" cy="990600"/>
          </a:xfrm>
          <a:prstGeom prst="rect">
            <a:avLst/>
          </a:prstGeom>
          <a:noFill/>
          <a:ln/>
        </p:spPr>
      </p:sp>
      <p:sp>
        <p:nvSpPr>
          <p:cNvPr id="26" name="Text 20"/>
          <p:cNvSpPr/>
          <p:nvPr/>
        </p:nvSpPr>
        <p:spPr>
          <a:xfrm>
            <a:off x="660483" y="9747250"/>
            <a:ext cx="3962895" cy="698500"/>
          </a:xfrm>
          <a:prstGeom prst="rect">
            <a:avLst/>
          </a:prstGeom>
          <a:noFill/>
          <a:ln/>
        </p:spPr>
        <p:txBody>
          <a:bodyPr wrap="square" lIns="0" tIns="0" rIns="0" bIns="0" rtlCol="0" anchor="t"/>
          <a:lstStyle/>
          <a:p>
            <a:pPr algn="l" indent="0" marL="0">
              <a:buNone/>
            </a:pPr>
            <a:r>
              <a:rPr lang="en-US" sz="3600" dirty="0">
                <a:solidFill>
                  <a:srgbClr val="100B0D">
                    <a:alpha val="100000"/>
                  </a:srgbClr>
                </a:solidFill>
                <a:latin typeface="Bebas Neue Regular" pitchFamily="34" charset="0"/>
                <a:ea typeface="Bebas Neue Regular" pitchFamily="34" charset="-122"/>
                <a:cs typeface="Bebas Neue Regular" pitchFamily="34" charset="-120"/>
              </a:rPr>
              <a:t>Unique Creatures</a:t>
            </a:r>
            <a:endParaRPr lang="en-US" sz="3600" dirty="0"/>
          </a:p>
        </p:txBody>
      </p:sp>
      <p:sp>
        <p:nvSpPr>
          <p:cNvPr id="27" name="Text 21"/>
          <p:cNvSpPr/>
          <p:nvPr/>
        </p:nvSpPr>
        <p:spPr>
          <a:xfrm>
            <a:off x="4775797" y="9525000"/>
            <a:ext cx="9331433" cy="1126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Italic" pitchFamily="34" charset="0"/>
                <a:ea typeface="Montserrat Italic" pitchFamily="34" charset="-122"/>
                <a:cs typeface="Montserrat Italic" pitchFamily="34" charset="-120"/>
              </a:rPr>
              <a:t>A variety of fantastical beings that inhabit the world</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153419" y="4610100"/>
            <a:ext cx="5343134" cy="2497667"/>
          </a:xfrm>
          <a:prstGeom prst="rect">
            <a:avLst/>
          </a:prstGeom>
          <a:noFill/>
          <a:ln/>
        </p:spPr>
        <p:txBody>
          <a:bodyPr wrap="square" lIns="0" tIns="0" rIns="0" bIns="0" rtlCol="0" anchor="t"/>
          <a:lstStyle/>
          <a:p>
            <a:pPr algn="l" indent="0" marL="0">
              <a:buNone/>
            </a:pPr>
            <a:r>
              <a:rPr lang="en-US" sz="12800" dirty="0">
                <a:solidFill>
                  <a:srgbClr val="100B0D">
                    <a:alpha val="100000"/>
                  </a:srgbClr>
                </a:solidFill>
                <a:latin typeface="Bebas Neue Regular" pitchFamily="34" charset="0"/>
                <a:ea typeface="Bebas Neue Regular" pitchFamily="34" charset="-122"/>
                <a:cs typeface="Bebas Neue Regular" pitchFamily="34" charset="-120"/>
              </a:rPr>
              <a:t>Welcome</a:t>
            </a:r>
            <a:endParaRPr lang="en-US" sz="12800" dirty="0"/>
          </a:p>
        </p:txBody>
      </p:sp>
      <p:sp>
        <p:nvSpPr>
          <p:cNvPr id="3" name="Text 1"/>
          <p:cNvSpPr/>
          <p:nvPr/>
        </p:nvSpPr>
        <p:spPr>
          <a:xfrm>
            <a:off x="4242330" y="7162800"/>
            <a:ext cx="6321157" cy="50884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Italic" pitchFamily="34" charset="0"/>
                <a:ea typeface="Montserrat Italic" pitchFamily="34" charset="-122"/>
                <a:cs typeface="Montserrat Italic"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pic>
        <p:nvPicPr>
          <p:cNvPr id="4" name="Image 0" descr=" ">    </p:cNvPr>
          <p:cNvPicPr>
            <a:picLocks noChangeAspect="1"/>
          </p:cNvPicPr>
          <p:nvPr/>
        </p:nvPicPr>
        <p:blipFill>
          <a:blip r:embed="rId1"/>
          <a:stretch>
            <a:fillRect/>
          </a:stretch>
        </p:blipFill>
        <p:spPr>
          <a:xfrm>
            <a:off x="0" y="0"/>
            <a:ext cx="24387048" cy="1016002"/>
          </a:xfrm>
          <a:prstGeom prst="rect">
            <a:avLst/>
          </a:prstGeom>
        </p:spPr>
      </p:pic>
      <p:pic>
        <p:nvPicPr>
          <p:cNvPr id="5" name="Image 1" descr=" ">    </p:cNvPr>
          <p:cNvPicPr>
            <a:picLocks noChangeAspect="1"/>
          </p:cNvPicPr>
          <p:nvPr/>
        </p:nvPicPr>
        <p:blipFill>
          <a:blip r:embed="rId2"/>
          <a:stretch>
            <a:fillRect/>
          </a:stretch>
        </p:blipFill>
        <p:spPr>
          <a:xfrm>
            <a:off x="0" y="-1"/>
            <a:ext cx="24387048" cy="1016002"/>
          </a:xfrm>
          <a:prstGeom prst="rect">
            <a:avLst/>
          </a:prstGeom>
        </p:spPr>
      </p:pic>
      <p:sp>
        <p:nvSpPr>
          <p:cNvPr id="6" name="Text 2"/>
          <p:cNvSpPr/>
          <p:nvPr/>
        </p:nvSpPr>
        <p:spPr>
          <a:xfrm>
            <a:off x="21110038" y="266700"/>
            <a:ext cx="3094953" cy="630767"/>
          </a:xfrm>
          <a:prstGeom prst="rect">
            <a:avLst/>
          </a:prstGeom>
          <a:noFill/>
          <a:ln/>
        </p:spPr>
        <p:txBody>
          <a:bodyPr wrap="square" lIns="0" tIns="0" rIns="0" bIns="0" rtlCol="0" anchor="t"/>
          <a:lstStyle/>
          <a:p>
            <a:pPr algn="l" indent="0" marL="0">
              <a:spcAft>
                <a:spcPts val="4000"/>
              </a:spcAft>
              <a:buNone/>
            </a:pPr>
            <a:r>
              <a:rPr lang="en-US" sz="3200" dirty="0">
                <a:solidFill>
                  <a:srgbClr val="100B0D">
                    <a:alpha val="100000"/>
                  </a:srgbClr>
                </a:solidFill>
                <a:latin typeface="Montserrat Italic" pitchFamily="34" charset="0"/>
                <a:ea typeface="Montserrat Italic" pitchFamily="34" charset="-122"/>
                <a:cs typeface="Montserrat Italic" pitchFamily="34" charset="-120"/>
              </a:rPr>
              <a:t>Free Template</a:t>
            </a:r>
            <a:endParaRPr lang="en-US" sz="3200" dirty="0"/>
          </a:p>
        </p:txBody>
      </p:sp>
      <p:pic>
        <p:nvPicPr>
          <p:cNvPr id="7"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97085" y="1949465"/>
            <a:ext cx="5487063" cy="5308571"/>
          </a:xfrm>
          <a:prstGeom prst="rect">
            <a:avLst/>
          </a:prstGeom>
        </p:spPr>
      </p:pic>
      <p:pic>
        <p:nvPicPr>
          <p:cNvPr id="8"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930216" y="2057400"/>
            <a:ext cx="9386473" cy="103632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 ">    </p:cNvPr>
          <p:cNvPicPr>
            <a:picLocks noChangeAspect="1"/>
          </p:cNvPicPr>
          <p:nvPr/>
        </p:nvPicPr>
        <p:blipFill>
          <a:blip r:embed="rId2"/>
          <a:stretch>
            <a:fillRect/>
          </a:stretch>
        </p:blipFill>
        <p:spPr>
          <a:xfrm>
            <a:off x="0" y="0"/>
            <a:ext cx="24387048" cy="1016002"/>
          </a:xfrm>
          <a:prstGeom prst="rect">
            <a:avLst/>
          </a:prstGeom>
        </p:spPr>
      </p:pic>
      <p:pic>
        <p:nvPicPr>
          <p:cNvPr id="5" name="Image 2" descr=" ">    </p:cNvPr>
          <p:cNvPicPr>
            <a:picLocks noChangeAspect="1"/>
          </p:cNvPicPr>
          <p:nvPr/>
        </p:nvPicPr>
        <p:blipFill>
          <a:blip r:embed="rId3"/>
          <a:stretch>
            <a:fillRect/>
          </a:stretch>
        </p:blipFill>
        <p:spPr>
          <a:xfrm>
            <a:off x="0" y="-1"/>
            <a:ext cx="24387048" cy="1016002"/>
          </a:xfrm>
          <a:prstGeom prst="rect">
            <a:avLst/>
          </a:prstGeom>
        </p:spPr>
      </p:pic>
      <p:sp>
        <p:nvSpPr>
          <p:cNvPr id="6" name="Text 1"/>
          <p:cNvSpPr/>
          <p:nvPr/>
        </p:nvSpPr>
        <p:spPr>
          <a:xfrm>
            <a:off x="21110038" y="266700"/>
            <a:ext cx="3094953" cy="630767"/>
          </a:xfrm>
          <a:prstGeom prst="rect">
            <a:avLst/>
          </a:prstGeom>
          <a:noFill/>
          <a:ln/>
        </p:spPr>
        <p:txBody>
          <a:bodyPr wrap="square" lIns="0" tIns="0" rIns="0" bIns="0" rtlCol="0" anchor="t"/>
          <a:lstStyle/>
          <a:p>
            <a:pPr algn="l" indent="0" marL="0">
              <a:spcAft>
                <a:spcPts val="4000"/>
              </a:spcAft>
              <a:buNone/>
            </a:pPr>
            <a:r>
              <a:rPr lang="en-US" sz="3200" dirty="0">
                <a:solidFill>
                  <a:srgbClr val="100B0D">
                    <a:alpha val="100000"/>
                  </a:srgbClr>
                </a:solidFill>
                <a:latin typeface="Montserrat Italic" pitchFamily="34" charset="0"/>
                <a:ea typeface="Montserrat Italic" pitchFamily="34" charset="-122"/>
                <a:cs typeface="Montserrat Italic" pitchFamily="34" charset="-120"/>
              </a:rPr>
              <a:t>Free Template</a:t>
            </a:r>
            <a:endParaRPr lang="en-US" sz="3200" dirty="0"/>
          </a:p>
        </p:txBody>
      </p:sp>
      <p:sp>
        <p:nvSpPr>
          <p:cNvPr id="7" name="Shape 2"/>
          <p:cNvSpPr/>
          <p:nvPr/>
        </p:nvSpPr>
        <p:spPr>
          <a:xfrm>
            <a:off x="6223778" y="3416300"/>
            <a:ext cx="11939492" cy="8153400"/>
          </a:xfrm>
          <a:prstGeom prst="rect">
            <a:avLst/>
          </a:prstGeom>
          <a:solidFill>
            <a:srgbClr val="FFFFFF">
              <a:alpha val="100000"/>
            </a:srgbClr>
          </a:solidFill>
          <a:ln w="50800">
            <a:solidFill>
              <a:srgbClr val="100B0D"/>
            </a:solidFill>
            <a:prstDash val="solid"/>
          </a:ln>
        </p:spPr>
      </p:sp>
      <p:sp>
        <p:nvSpPr>
          <p:cNvPr id="8" name="Shape 3"/>
          <p:cNvSpPr/>
          <p:nvPr/>
        </p:nvSpPr>
        <p:spPr>
          <a:xfrm>
            <a:off x="6223778" y="3416300"/>
            <a:ext cx="11939492" cy="3048000"/>
          </a:xfrm>
          <a:prstGeom prst="rect">
            <a:avLst/>
          </a:prstGeom>
          <a:solidFill>
            <a:srgbClr val="B5CBF6">
              <a:alpha val="100000"/>
            </a:srgbClr>
          </a:solidFill>
          <a:ln w="50800">
            <a:solidFill>
              <a:srgbClr val="100B0D"/>
            </a:solidFill>
            <a:prstDash val="solid"/>
          </a:ln>
        </p:spPr>
      </p:sp>
      <p:sp>
        <p:nvSpPr>
          <p:cNvPr id="9" name="Text 4"/>
          <p:cNvSpPr/>
          <p:nvPr/>
        </p:nvSpPr>
        <p:spPr>
          <a:xfrm>
            <a:off x="6985873" y="3721100"/>
            <a:ext cx="10754011" cy="2777067"/>
          </a:xfrm>
          <a:prstGeom prst="rect">
            <a:avLst/>
          </a:prstGeom>
          <a:noFill/>
          <a:ln/>
        </p:spPr>
        <p:txBody>
          <a:bodyPr wrap="square" lIns="0" tIns="0" rIns="0" bIns="0" rtlCol="0" anchor="t"/>
          <a:lstStyle/>
          <a:p>
            <a:pPr algn="l" indent="0" marL="0">
              <a:buNone/>
            </a:pPr>
            <a:r>
              <a:rPr lang="en-US" sz="8000" dirty="0">
                <a:solidFill>
                  <a:srgbClr val="100B0D">
                    <a:alpha val="100000"/>
                  </a:srgbClr>
                </a:solidFill>
                <a:latin typeface="Bebas Neue Regular" pitchFamily="34" charset="0"/>
                <a:ea typeface="Bebas Neue Regular" pitchFamily="34" charset="-122"/>
                <a:cs typeface="Bebas Neue Regular" pitchFamily="34" charset="-120"/>
              </a:rPr>
              <a:t>Thank you for choosing EaTemp</a:t>
            </a:r>
            <a:endParaRPr lang="en-US" sz="8000" dirty="0"/>
          </a:p>
        </p:txBody>
      </p:sp>
      <p:sp>
        <p:nvSpPr>
          <p:cNvPr id="10" name="Shape 5"/>
          <p:cNvSpPr/>
          <p:nvPr/>
        </p:nvSpPr>
        <p:spPr>
          <a:xfrm>
            <a:off x="6223778" y="7073900"/>
            <a:ext cx="11939492" cy="3733800"/>
          </a:xfrm>
          <a:prstGeom prst="rect">
            <a:avLst/>
          </a:prstGeom>
          <a:noFill/>
          <a:ln/>
        </p:spPr>
      </p:sp>
      <p:sp>
        <p:nvSpPr>
          <p:cNvPr id="11" name="Text 6"/>
          <p:cNvSpPr/>
          <p:nvPr/>
        </p:nvSpPr>
        <p:spPr>
          <a:xfrm>
            <a:off x="6985873" y="7200900"/>
            <a:ext cx="10550785" cy="36152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Italic" pitchFamily="34" charset="0"/>
                <a:ea typeface="Montserrat Italic" pitchFamily="34" charset="-122"/>
                <a:cs typeface="Montserrat Italic"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00000">
                    <a:alpha val="100000"/>
                  </a:srgbClr>
                </a:solidFill>
                <a:latin typeface="Montserrat Italic" pitchFamily="34" charset="0"/>
                <a:ea typeface="Montserrat Italic" pitchFamily="34" charset="-122"/>
                <a:cs typeface="Montserrat Italic" pitchFamily="34" charset="-120"/>
              </a:rPr>
              <a:t>As a new website, we rely on your support to grow, so please help us by sharing our site with your friends and colleagues. </a:t>
            </a:r>
            <a:endParaRPr lang="en-US" sz="3200" dirty="0"/>
          </a:p>
        </p:txBody>
      </p:sp>
      <p:pic>
        <p:nvPicPr>
          <p:cNvPr id="12" name="Image 3"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835967" y="8909075"/>
            <a:ext cx="5487061" cy="5308550"/>
          </a:xfrm>
          <a:prstGeom prst="rect">
            <a:avLst/>
          </a:prstGeom>
        </p:spPr>
      </p:pic>
      <p:pic>
        <p:nvPicPr>
          <p:cNvPr id="13" name="Image 4"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40574" y="1871067"/>
            <a:ext cx="5575240" cy="687506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80391" y="7001864"/>
            <a:ext cx="5575240" cy="6875072"/>
          </a:xfrm>
          <a:prstGeom prst="rect">
            <a:avLst/>
          </a:prstGeom>
        </p:spPr>
      </p:pic>
      <p:sp>
        <p:nvSpPr>
          <p:cNvPr id="3" name="Shape 0"/>
          <p:cNvSpPr/>
          <p:nvPr/>
        </p:nvSpPr>
        <p:spPr>
          <a:xfrm>
            <a:off x="8065508" y="2463800"/>
            <a:ext cx="7316114" cy="1625600"/>
          </a:xfrm>
          <a:prstGeom prst="rect">
            <a:avLst/>
          </a:prstGeom>
          <a:noFill/>
          <a:ln/>
        </p:spPr>
      </p:sp>
      <p:sp>
        <p:nvSpPr>
          <p:cNvPr id="4" name="Shape 1"/>
          <p:cNvSpPr/>
          <p:nvPr/>
        </p:nvSpPr>
        <p:spPr>
          <a:xfrm>
            <a:off x="8065508" y="2463800"/>
            <a:ext cx="1625803" cy="1625600"/>
          </a:xfrm>
          <a:prstGeom prst="rect">
            <a:avLst/>
          </a:prstGeom>
          <a:solidFill>
            <a:srgbClr val="B5CBF6">
              <a:alpha val="100000"/>
            </a:srgbClr>
          </a:solidFill>
          <a:ln w="38100">
            <a:solidFill>
              <a:srgbClr val="100B0D"/>
            </a:solidFill>
            <a:prstDash val="solid"/>
          </a:ln>
        </p:spPr>
      </p:sp>
      <p:sp>
        <p:nvSpPr>
          <p:cNvPr id="5" name="Text 2"/>
          <p:cNvSpPr/>
          <p:nvPr/>
        </p:nvSpPr>
        <p:spPr>
          <a:xfrm>
            <a:off x="8529116" y="2806700"/>
            <a:ext cx="698587" cy="939800"/>
          </a:xfrm>
          <a:prstGeom prst="rect">
            <a:avLst/>
          </a:prstGeom>
          <a:noFill/>
          <a:ln/>
        </p:spPr>
        <p:txBody>
          <a:bodyPr wrap="square" lIns="0" tIns="0" rIns="0" bIns="0" rtlCol="0" anchor="ctr"/>
          <a:lstStyle/>
          <a:p>
            <a:pPr algn="ctr" indent="0" marL="0">
              <a:buNone/>
            </a:pPr>
            <a:r>
              <a:rPr lang="en-US" sz="4800" dirty="0">
                <a:solidFill>
                  <a:srgbClr val="100B0D">
                    <a:alpha val="100000"/>
                  </a:srgbClr>
                </a:solidFill>
                <a:latin typeface="Bebas Neue Regular" pitchFamily="34" charset="0"/>
                <a:ea typeface="Bebas Neue Regular" pitchFamily="34" charset="-122"/>
                <a:cs typeface="Bebas Neue Regular" pitchFamily="34" charset="-120"/>
              </a:rPr>
              <a:t>01</a:t>
            </a:r>
            <a:endParaRPr lang="en-US" sz="4800" dirty="0"/>
          </a:p>
        </p:txBody>
      </p:sp>
      <p:sp>
        <p:nvSpPr>
          <p:cNvPr id="6" name="Shape 3"/>
          <p:cNvSpPr/>
          <p:nvPr/>
        </p:nvSpPr>
        <p:spPr>
          <a:xfrm>
            <a:off x="9894537" y="2609850"/>
            <a:ext cx="5487086" cy="1333500"/>
          </a:xfrm>
          <a:prstGeom prst="rect">
            <a:avLst/>
          </a:prstGeom>
          <a:noFill/>
          <a:ln/>
        </p:spPr>
      </p:sp>
      <p:sp>
        <p:nvSpPr>
          <p:cNvPr id="7" name="Text 4"/>
          <p:cNvSpPr/>
          <p:nvPr/>
        </p:nvSpPr>
        <p:spPr>
          <a:xfrm>
            <a:off x="9894537" y="2609850"/>
            <a:ext cx="5690311"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Introduction</a:t>
            </a:r>
            <a:endParaRPr lang="en-US" sz="4800" dirty="0"/>
          </a:p>
        </p:txBody>
      </p:sp>
      <p:sp>
        <p:nvSpPr>
          <p:cNvPr id="8" name="Text 5"/>
          <p:cNvSpPr/>
          <p:nvPr/>
        </p:nvSpPr>
        <p:spPr>
          <a:xfrm>
            <a:off x="9894537" y="3448050"/>
            <a:ext cx="5622569"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Montserrat Italic" pitchFamily="34" charset="0"/>
                <a:ea typeface="Montserrat Italic" pitchFamily="34" charset="-122"/>
                <a:cs typeface="Montserrat Italic" pitchFamily="34" charset="-120"/>
              </a:rPr>
              <a:t>The Extraordinary Realm</a:t>
            </a:r>
            <a:endParaRPr lang="en-US" sz="3200" dirty="0"/>
          </a:p>
        </p:txBody>
      </p:sp>
      <p:sp>
        <p:nvSpPr>
          <p:cNvPr id="9" name="Shape 6"/>
          <p:cNvSpPr/>
          <p:nvPr/>
        </p:nvSpPr>
        <p:spPr>
          <a:xfrm>
            <a:off x="15534042" y="2463800"/>
            <a:ext cx="7316114" cy="1625600"/>
          </a:xfrm>
          <a:prstGeom prst="rect">
            <a:avLst/>
          </a:prstGeom>
          <a:noFill/>
          <a:ln/>
        </p:spPr>
      </p:sp>
      <p:sp>
        <p:nvSpPr>
          <p:cNvPr id="10" name="Shape 7"/>
          <p:cNvSpPr/>
          <p:nvPr/>
        </p:nvSpPr>
        <p:spPr>
          <a:xfrm>
            <a:off x="15534042" y="2463800"/>
            <a:ext cx="1625803" cy="1625600"/>
          </a:xfrm>
          <a:prstGeom prst="rect">
            <a:avLst/>
          </a:prstGeom>
          <a:solidFill>
            <a:srgbClr val="B5CBF6">
              <a:alpha val="100000"/>
            </a:srgbClr>
          </a:solidFill>
          <a:ln w="38100">
            <a:solidFill>
              <a:srgbClr val="100B0D"/>
            </a:solidFill>
            <a:prstDash val="solid"/>
          </a:ln>
        </p:spPr>
      </p:sp>
      <p:sp>
        <p:nvSpPr>
          <p:cNvPr id="11" name="Text 8"/>
          <p:cNvSpPr/>
          <p:nvPr/>
        </p:nvSpPr>
        <p:spPr>
          <a:xfrm>
            <a:off x="15997649" y="2806700"/>
            <a:ext cx="698587" cy="939800"/>
          </a:xfrm>
          <a:prstGeom prst="rect">
            <a:avLst/>
          </a:prstGeom>
          <a:noFill/>
          <a:ln/>
        </p:spPr>
        <p:txBody>
          <a:bodyPr wrap="square" lIns="0" tIns="0" rIns="0" bIns="0" rtlCol="0" anchor="ctr"/>
          <a:lstStyle/>
          <a:p>
            <a:pPr algn="ctr" indent="0" marL="0">
              <a:buNone/>
            </a:pPr>
            <a:r>
              <a:rPr lang="en-US" sz="4800" dirty="0">
                <a:solidFill>
                  <a:srgbClr val="100B0D">
                    <a:alpha val="100000"/>
                  </a:srgbClr>
                </a:solidFill>
                <a:latin typeface="Bebas Neue Regular" pitchFamily="34" charset="0"/>
                <a:ea typeface="Bebas Neue Regular" pitchFamily="34" charset="-122"/>
                <a:cs typeface="Bebas Neue Regular" pitchFamily="34" charset="-120"/>
              </a:rPr>
              <a:t>02</a:t>
            </a:r>
            <a:endParaRPr lang="en-US" sz="4800" dirty="0"/>
          </a:p>
        </p:txBody>
      </p:sp>
      <p:sp>
        <p:nvSpPr>
          <p:cNvPr id="12" name="Shape 9"/>
          <p:cNvSpPr/>
          <p:nvPr/>
        </p:nvSpPr>
        <p:spPr>
          <a:xfrm>
            <a:off x="17363070" y="2609850"/>
            <a:ext cx="5487086" cy="1333500"/>
          </a:xfrm>
          <a:prstGeom prst="rect">
            <a:avLst/>
          </a:prstGeom>
          <a:noFill/>
          <a:ln/>
        </p:spPr>
      </p:sp>
      <p:sp>
        <p:nvSpPr>
          <p:cNvPr id="13" name="Text 10"/>
          <p:cNvSpPr/>
          <p:nvPr/>
        </p:nvSpPr>
        <p:spPr>
          <a:xfrm>
            <a:off x="17363070" y="2609850"/>
            <a:ext cx="5690311"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Types of Drugs</a:t>
            </a:r>
            <a:endParaRPr lang="en-US" sz="4800" dirty="0"/>
          </a:p>
        </p:txBody>
      </p:sp>
      <p:sp>
        <p:nvSpPr>
          <p:cNvPr id="14" name="Text 11"/>
          <p:cNvSpPr/>
          <p:nvPr/>
        </p:nvSpPr>
        <p:spPr>
          <a:xfrm>
            <a:off x="17363070" y="3448050"/>
            <a:ext cx="5622569"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Montserrat Italic" pitchFamily="34" charset="0"/>
                <a:ea typeface="Montserrat Italic" pitchFamily="34" charset="-122"/>
                <a:cs typeface="Montserrat Italic" pitchFamily="34" charset="-120"/>
              </a:rPr>
              <a:t>Unicorn Sightings</a:t>
            </a:r>
            <a:endParaRPr lang="en-US" sz="3200" dirty="0"/>
          </a:p>
        </p:txBody>
      </p:sp>
      <p:sp>
        <p:nvSpPr>
          <p:cNvPr id="15" name="Shape 12"/>
          <p:cNvSpPr/>
          <p:nvPr/>
        </p:nvSpPr>
        <p:spPr>
          <a:xfrm>
            <a:off x="8065508" y="5448300"/>
            <a:ext cx="7316114" cy="1625600"/>
          </a:xfrm>
          <a:prstGeom prst="rect">
            <a:avLst/>
          </a:prstGeom>
          <a:noFill/>
          <a:ln/>
        </p:spPr>
      </p:sp>
      <p:sp>
        <p:nvSpPr>
          <p:cNvPr id="16" name="Shape 13"/>
          <p:cNvSpPr/>
          <p:nvPr/>
        </p:nvSpPr>
        <p:spPr>
          <a:xfrm>
            <a:off x="8065508" y="5448300"/>
            <a:ext cx="1625803" cy="1625600"/>
          </a:xfrm>
          <a:prstGeom prst="rect">
            <a:avLst/>
          </a:prstGeom>
          <a:solidFill>
            <a:srgbClr val="B5CBF6">
              <a:alpha val="100000"/>
            </a:srgbClr>
          </a:solidFill>
          <a:ln w="38100">
            <a:solidFill>
              <a:srgbClr val="100B0D"/>
            </a:solidFill>
            <a:prstDash val="solid"/>
          </a:ln>
        </p:spPr>
      </p:sp>
      <p:sp>
        <p:nvSpPr>
          <p:cNvPr id="17" name="Text 14"/>
          <p:cNvSpPr/>
          <p:nvPr/>
        </p:nvSpPr>
        <p:spPr>
          <a:xfrm>
            <a:off x="8529116" y="5791200"/>
            <a:ext cx="698587" cy="939800"/>
          </a:xfrm>
          <a:prstGeom prst="rect">
            <a:avLst/>
          </a:prstGeom>
          <a:noFill/>
          <a:ln/>
        </p:spPr>
        <p:txBody>
          <a:bodyPr wrap="square" lIns="0" tIns="0" rIns="0" bIns="0" rtlCol="0" anchor="ctr"/>
          <a:lstStyle/>
          <a:p>
            <a:pPr algn="ctr" indent="0" marL="0">
              <a:buNone/>
            </a:pPr>
            <a:r>
              <a:rPr lang="en-US" sz="4800" dirty="0">
                <a:solidFill>
                  <a:srgbClr val="100B0D">
                    <a:alpha val="100000"/>
                  </a:srgbClr>
                </a:solidFill>
                <a:latin typeface="Bebas Neue Regular" pitchFamily="34" charset="0"/>
                <a:ea typeface="Bebas Neue Regular" pitchFamily="34" charset="-122"/>
                <a:cs typeface="Bebas Neue Regular" pitchFamily="34" charset="-120"/>
              </a:rPr>
              <a:t>03</a:t>
            </a:r>
            <a:endParaRPr lang="en-US" sz="4800" dirty="0"/>
          </a:p>
        </p:txBody>
      </p:sp>
      <p:sp>
        <p:nvSpPr>
          <p:cNvPr id="18" name="Shape 15"/>
          <p:cNvSpPr/>
          <p:nvPr/>
        </p:nvSpPr>
        <p:spPr>
          <a:xfrm>
            <a:off x="9894537" y="5594350"/>
            <a:ext cx="5487086" cy="1333500"/>
          </a:xfrm>
          <a:prstGeom prst="rect">
            <a:avLst/>
          </a:prstGeom>
          <a:noFill/>
          <a:ln/>
        </p:spPr>
      </p:sp>
      <p:sp>
        <p:nvSpPr>
          <p:cNvPr id="19" name="Text 16"/>
          <p:cNvSpPr/>
          <p:nvPr/>
        </p:nvSpPr>
        <p:spPr>
          <a:xfrm>
            <a:off x="9894537" y="5594350"/>
            <a:ext cx="5690311"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Signs and Symptoms</a:t>
            </a:r>
            <a:endParaRPr lang="en-US" sz="4800" dirty="0"/>
          </a:p>
        </p:txBody>
      </p:sp>
      <p:sp>
        <p:nvSpPr>
          <p:cNvPr id="20" name="Text 17"/>
          <p:cNvSpPr/>
          <p:nvPr/>
        </p:nvSpPr>
        <p:spPr>
          <a:xfrm>
            <a:off x="9894537" y="6432550"/>
            <a:ext cx="5622569"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Montserrat Italic" pitchFamily="34" charset="0"/>
                <a:ea typeface="Montserrat Italic" pitchFamily="34" charset="-122"/>
                <a:cs typeface="Montserrat Italic" pitchFamily="34" charset="-120"/>
              </a:rPr>
              <a:t>Wishes Granted</a:t>
            </a:r>
            <a:endParaRPr lang="en-US" sz="3200" dirty="0"/>
          </a:p>
        </p:txBody>
      </p:sp>
      <p:sp>
        <p:nvSpPr>
          <p:cNvPr id="21" name="Shape 18"/>
          <p:cNvSpPr/>
          <p:nvPr/>
        </p:nvSpPr>
        <p:spPr>
          <a:xfrm>
            <a:off x="15534042" y="5448300"/>
            <a:ext cx="7316114" cy="1625600"/>
          </a:xfrm>
          <a:prstGeom prst="rect">
            <a:avLst/>
          </a:prstGeom>
          <a:noFill/>
          <a:ln/>
        </p:spPr>
      </p:sp>
      <p:sp>
        <p:nvSpPr>
          <p:cNvPr id="22" name="Shape 19"/>
          <p:cNvSpPr/>
          <p:nvPr/>
        </p:nvSpPr>
        <p:spPr>
          <a:xfrm>
            <a:off x="15534042" y="5448300"/>
            <a:ext cx="1625803" cy="1625600"/>
          </a:xfrm>
          <a:prstGeom prst="rect">
            <a:avLst/>
          </a:prstGeom>
          <a:solidFill>
            <a:srgbClr val="B5CBF6">
              <a:alpha val="100000"/>
            </a:srgbClr>
          </a:solidFill>
          <a:ln w="38100">
            <a:solidFill>
              <a:srgbClr val="100B0D"/>
            </a:solidFill>
            <a:prstDash val="solid"/>
          </a:ln>
        </p:spPr>
      </p:sp>
      <p:sp>
        <p:nvSpPr>
          <p:cNvPr id="23" name="Text 20"/>
          <p:cNvSpPr/>
          <p:nvPr/>
        </p:nvSpPr>
        <p:spPr>
          <a:xfrm>
            <a:off x="15997649" y="5791200"/>
            <a:ext cx="698587" cy="939800"/>
          </a:xfrm>
          <a:prstGeom prst="rect">
            <a:avLst/>
          </a:prstGeom>
          <a:noFill/>
          <a:ln/>
        </p:spPr>
        <p:txBody>
          <a:bodyPr wrap="square" lIns="0" tIns="0" rIns="0" bIns="0" rtlCol="0" anchor="ctr"/>
          <a:lstStyle/>
          <a:p>
            <a:pPr algn="ctr" indent="0" marL="0">
              <a:buNone/>
            </a:pPr>
            <a:r>
              <a:rPr lang="en-US" sz="4800" dirty="0">
                <a:solidFill>
                  <a:srgbClr val="100B0D">
                    <a:alpha val="100000"/>
                  </a:srgbClr>
                </a:solidFill>
                <a:latin typeface="Bebas Neue Regular" pitchFamily="34" charset="0"/>
                <a:ea typeface="Bebas Neue Regular" pitchFamily="34" charset="-122"/>
                <a:cs typeface="Bebas Neue Regular" pitchFamily="34" charset="-120"/>
              </a:rPr>
              <a:t>04</a:t>
            </a:r>
            <a:endParaRPr lang="en-US" sz="4800" dirty="0"/>
          </a:p>
        </p:txBody>
      </p:sp>
      <p:sp>
        <p:nvSpPr>
          <p:cNvPr id="24" name="Shape 21"/>
          <p:cNvSpPr/>
          <p:nvPr/>
        </p:nvSpPr>
        <p:spPr>
          <a:xfrm>
            <a:off x="17363070" y="5594350"/>
            <a:ext cx="5487086" cy="1333500"/>
          </a:xfrm>
          <a:prstGeom prst="rect">
            <a:avLst/>
          </a:prstGeom>
          <a:noFill/>
          <a:ln/>
        </p:spPr>
      </p:sp>
      <p:sp>
        <p:nvSpPr>
          <p:cNvPr id="25" name="Text 22"/>
          <p:cNvSpPr/>
          <p:nvPr/>
        </p:nvSpPr>
        <p:spPr>
          <a:xfrm>
            <a:off x="17363070" y="5594350"/>
            <a:ext cx="5690311"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Risk Factors and Causes</a:t>
            </a:r>
            <a:endParaRPr lang="en-US" sz="4800" dirty="0"/>
          </a:p>
        </p:txBody>
      </p:sp>
      <p:sp>
        <p:nvSpPr>
          <p:cNvPr id="26" name="Text 23"/>
          <p:cNvSpPr/>
          <p:nvPr/>
        </p:nvSpPr>
        <p:spPr>
          <a:xfrm>
            <a:off x="17363070" y="6432550"/>
            <a:ext cx="5622569"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Montserrat Italic" pitchFamily="34" charset="0"/>
                <a:ea typeface="Montserrat Italic" pitchFamily="34" charset="-122"/>
                <a:cs typeface="Montserrat Italic" pitchFamily="34" charset="-120"/>
              </a:rPr>
              <a:t>Spellcasting</a:t>
            </a:r>
            <a:endParaRPr lang="en-US" sz="3200" dirty="0"/>
          </a:p>
        </p:txBody>
      </p:sp>
      <p:sp>
        <p:nvSpPr>
          <p:cNvPr id="27" name="Shape 24"/>
          <p:cNvSpPr/>
          <p:nvPr/>
        </p:nvSpPr>
        <p:spPr>
          <a:xfrm>
            <a:off x="8065508" y="8432800"/>
            <a:ext cx="7316114" cy="1625600"/>
          </a:xfrm>
          <a:prstGeom prst="rect">
            <a:avLst/>
          </a:prstGeom>
          <a:noFill/>
          <a:ln/>
        </p:spPr>
      </p:sp>
      <p:sp>
        <p:nvSpPr>
          <p:cNvPr id="28" name="Shape 25"/>
          <p:cNvSpPr/>
          <p:nvPr/>
        </p:nvSpPr>
        <p:spPr>
          <a:xfrm>
            <a:off x="8065508" y="8432800"/>
            <a:ext cx="1625803" cy="1625600"/>
          </a:xfrm>
          <a:prstGeom prst="rect">
            <a:avLst/>
          </a:prstGeom>
          <a:solidFill>
            <a:srgbClr val="B5CBF6">
              <a:alpha val="100000"/>
            </a:srgbClr>
          </a:solidFill>
          <a:ln w="38100">
            <a:solidFill>
              <a:srgbClr val="100B0D"/>
            </a:solidFill>
            <a:prstDash val="solid"/>
          </a:ln>
        </p:spPr>
      </p:sp>
      <p:sp>
        <p:nvSpPr>
          <p:cNvPr id="29" name="Text 26"/>
          <p:cNvSpPr/>
          <p:nvPr/>
        </p:nvSpPr>
        <p:spPr>
          <a:xfrm>
            <a:off x="8529116" y="8775700"/>
            <a:ext cx="698587" cy="939800"/>
          </a:xfrm>
          <a:prstGeom prst="rect">
            <a:avLst/>
          </a:prstGeom>
          <a:noFill/>
          <a:ln/>
        </p:spPr>
        <p:txBody>
          <a:bodyPr wrap="square" lIns="0" tIns="0" rIns="0" bIns="0" rtlCol="0" anchor="ctr"/>
          <a:lstStyle/>
          <a:p>
            <a:pPr algn="ctr" indent="0" marL="0">
              <a:buNone/>
            </a:pPr>
            <a:r>
              <a:rPr lang="en-US" sz="4800" dirty="0">
                <a:solidFill>
                  <a:srgbClr val="100B0D">
                    <a:alpha val="100000"/>
                  </a:srgbClr>
                </a:solidFill>
                <a:latin typeface="Bebas Neue Regular" pitchFamily="34" charset="0"/>
                <a:ea typeface="Bebas Neue Regular" pitchFamily="34" charset="-122"/>
                <a:cs typeface="Bebas Neue Regular" pitchFamily="34" charset="-120"/>
              </a:rPr>
              <a:t>05</a:t>
            </a:r>
            <a:endParaRPr lang="en-US" sz="4800" dirty="0"/>
          </a:p>
        </p:txBody>
      </p:sp>
      <p:sp>
        <p:nvSpPr>
          <p:cNvPr id="30" name="Shape 27"/>
          <p:cNvSpPr/>
          <p:nvPr/>
        </p:nvSpPr>
        <p:spPr>
          <a:xfrm>
            <a:off x="9894537" y="8578850"/>
            <a:ext cx="5487086" cy="1333500"/>
          </a:xfrm>
          <a:prstGeom prst="rect">
            <a:avLst/>
          </a:prstGeom>
          <a:noFill/>
          <a:ln/>
        </p:spPr>
      </p:sp>
      <p:sp>
        <p:nvSpPr>
          <p:cNvPr id="31" name="Text 28"/>
          <p:cNvSpPr/>
          <p:nvPr/>
        </p:nvSpPr>
        <p:spPr>
          <a:xfrm>
            <a:off x="9894537" y="8578850"/>
            <a:ext cx="5690311"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Treatment and Recovery</a:t>
            </a:r>
            <a:endParaRPr lang="en-US" sz="4800" dirty="0"/>
          </a:p>
        </p:txBody>
      </p:sp>
      <p:sp>
        <p:nvSpPr>
          <p:cNvPr id="32" name="Text 29"/>
          <p:cNvSpPr/>
          <p:nvPr/>
        </p:nvSpPr>
        <p:spPr>
          <a:xfrm>
            <a:off x="9894537" y="9417050"/>
            <a:ext cx="5622569"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Montserrat Italic" pitchFamily="34" charset="0"/>
                <a:ea typeface="Montserrat Italic" pitchFamily="34" charset="-122"/>
                <a:cs typeface="Montserrat Italic" pitchFamily="34" charset="-120"/>
              </a:rPr>
              <a:t>Happily Ever After</a:t>
            </a:r>
            <a:endParaRPr lang="en-US" sz="3200" dirty="0"/>
          </a:p>
        </p:txBody>
      </p:sp>
      <p:sp>
        <p:nvSpPr>
          <p:cNvPr id="33" name="Shape 30"/>
          <p:cNvSpPr/>
          <p:nvPr/>
        </p:nvSpPr>
        <p:spPr>
          <a:xfrm>
            <a:off x="15534042" y="8432800"/>
            <a:ext cx="7316114" cy="1625600"/>
          </a:xfrm>
          <a:prstGeom prst="rect">
            <a:avLst/>
          </a:prstGeom>
          <a:noFill/>
          <a:ln/>
        </p:spPr>
      </p:sp>
      <p:sp>
        <p:nvSpPr>
          <p:cNvPr id="34" name="Shape 31"/>
          <p:cNvSpPr/>
          <p:nvPr/>
        </p:nvSpPr>
        <p:spPr>
          <a:xfrm>
            <a:off x="15534042" y="8432800"/>
            <a:ext cx="1625803" cy="1625600"/>
          </a:xfrm>
          <a:prstGeom prst="rect">
            <a:avLst/>
          </a:prstGeom>
          <a:solidFill>
            <a:srgbClr val="B5CBF6">
              <a:alpha val="100000"/>
            </a:srgbClr>
          </a:solidFill>
          <a:ln w="38100">
            <a:solidFill>
              <a:srgbClr val="100B0D"/>
            </a:solidFill>
            <a:prstDash val="solid"/>
          </a:ln>
        </p:spPr>
      </p:sp>
      <p:sp>
        <p:nvSpPr>
          <p:cNvPr id="35" name="Text 32"/>
          <p:cNvSpPr/>
          <p:nvPr/>
        </p:nvSpPr>
        <p:spPr>
          <a:xfrm>
            <a:off x="15997649" y="8775700"/>
            <a:ext cx="698587" cy="939800"/>
          </a:xfrm>
          <a:prstGeom prst="rect">
            <a:avLst/>
          </a:prstGeom>
          <a:noFill/>
          <a:ln/>
        </p:spPr>
        <p:txBody>
          <a:bodyPr wrap="square" lIns="0" tIns="0" rIns="0" bIns="0" rtlCol="0" anchor="ctr"/>
          <a:lstStyle/>
          <a:p>
            <a:pPr algn="ctr" indent="0" marL="0">
              <a:buNone/>
            </a:pPr>
            <a:r>
              <a:rPr lang="en-US" sz="4800" dirty="0">
                <a:solidFill>
                  <a:srgbClr val="100B0D">
                    <a:alpha val="100000"/>
                  </a:srgbClr>
                </a:solidFill>
                <a:latin typeface="Bebas Neue Regular" pitchFamily="34" charset="0"/>
                <a:ea typeface="Bebas Neue Regular" pitchFamily="34" charset="-122"/>
                <a:cs typeface="Bebas Neue Regular" pitchFamily="34" charset="-120"/>
              </a:rPr>
              <a:t>06</a:t>
            </a:r>
            <a:endParaRPr lang="en-US" sz="4800" dirty="0"/>
          </a:p>
        </p:txBody>
      </p:sp>
      <p:sp>
        <p:nvSpPr>
          <p:cNvPr id="36" name="Shape 33"/>
          <p:cNvSpPr/>
          <p:nvPr/>
        </p:nvSpPr>
        <p:spPr>
          <a:xfrm>
            <a:off x="17363070" y="8578850"/>
            <a:ext cx="5487086" cy="1333500"/>
          </a:xfrm>
          <a:prstGeom prst="rect">
            <a:avLst/>
          </a:prstGeom>
          <a:noFill/>
          <a:ln/>
        </p:spPr>
      </p:sp>
      <p:sp>
        <p:nvSpPr>
          <p:cNvPr id="37" name="Text 34"/>
          <p:cNvSpPr/>
          <p:nvPr/>
        </p:nvSpPr>
        <p:spPr>
          <a:xfrm>
            <a:off x="17363070" y="8578850"/>
            <a:ext cx="5690311"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Prevention and Education</a:t>
            </a:r>
            <a:endParaRPr lang="en-US" sz="4800" dirty="0"/>
          </a:p>
        </p:txBody>
      </p:sp>
      <p:sp>
        <p:nvSpPr>
          <p:cNvPr id="38" name="Text 35"/>
          <p:cNvSpPr/>
          <p:nvPr/>
        </p:nvSpPr>
        <p:spPr>
          <a:xfrm>
            <a:off x="17363070" y="9417050"/>
            <a:ext cx="5622569" cy="6307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Montserrat Italic" pitchFamily="34" charset="0"/>
                <a:ea typeface="Montserrat Italic" pitchFamily="34" charset="-122"/>
                <a:cs typeface="Montserrat Italic" pitchFamily="34" charset="-120"/>
              </a:rPr>
              <a:t>Embrace the Fantasy</a:t>
            </a:r>
            <a:endParaRPr lang="en-US" sz="3200" dirty="0"/>
          </a:p>
        </p:txBody>
      </p:sp>
      <p:pic>
        <p:nvPicPr>
          <p:cNvPr id="39" name="Image 1" descr=" ">    </p:cNvPr>
          <p:cNvPicPr>
            <a:picLocks noChangeAspect="1"/>
          </p:cNvPicPr>
          <p:nvPr/>
        </p:nvPicPr>
        <p:blipFill>
          <a:blip r:embed="rId3"/>
          <a:stretch>
            <a:fillRect/>
          </a:stretch>
        </p:blipFill>
        <p:spPr>
          <a:xfrm>
            <a:off x="0" y="0"/>
            <a:ext cx="24387048" cy="1016003"/>
          </a:xfrm>
          <a:prstGeom prst="rect">
            <a:avLst/>
          </a:prstGeom>
        </p:spPr>
      </p:pic>
      <p:pic>
        <p:nvPicPr>
          <p:cNvPr id="40" name="Image 2" descr=" ">    </p:cNvPr>
          <p:cNvPicPr>
            <a:picLocks noChangeAspect="1"/>
          </p:cNvPicPr>
          <p:nvPr/>
        </p:nvPicPr>
        <p:blipFill>
          <a:blip r:embed="rId4"/>
          <a:stretch>
            <a:fillRect/>
          </a:stretch>
        </p:blipFill>
        <p:spPr>
          <a:xfrm>
            <a:off x="0" y="-1"/>
            <a:ext cx="24387048" cy="1016002"/>
          </a:xfrm>
          <a:prstGeom prst="rect">
            <a:avLst/>
          </a:prstGeom>
        </p:spPr>
      </p:pic>
      <p:sp>
        <p:nvSpPr>
          <p:cNvPr id="41" name="Text 36"/>
          <p:cNvSpPr/>
          <p:nvPr/>
        </p:nvSpPr>
        <p:spPr>
          <a:xfrm>
            <a:off x="21110038" y="266700"/>
            <a:ext cx="3094953" cy="630767"/>
          </a:xfrm>
          <a:prstGeom prst="rect">
            <a:avLst/>
          </a:prstGeom>
          <a:noFill/>
          <a:ln/>
        </p:spPr>
        <p:txBody>
          <a:bodyPr wrap="square" lIns="0" tIns="0" rIns="0" bIns="0" rtlCol="0" anchor="t"/>
          <a:lstStyle/>
          <a:p>
            <a:pPr algn="l" indent="0" marL="0">
              <a:spcAft>
                <a:spcPts val="4000"/>
              </a:spcAft>
              <a:buNone/>
            </a:pPr>
            <a:r>
              <a:rPr lang="en-US" sz="3200" dirty="0">
                <a:solidFill>
                  <a:srgbClr val="100B0D">
                    <a:alpha val="100000"/>
                  </a:srgbClr>
                </a:solidFill>
                <a:latin typeface="Montserrat Italic" pitchFamily="34" charset="0"/>
                <a:ea typeface="Montserrat Italic" pitchFamily="34" charset="-122"/>
                <a:cs typeface="Montserrat Italic" pitchFamily="34" charset="-120"/>
              </a:rPr>
              <a:t>Free Template</a:t>
            </a:r>
            <a:endParaRPr lang="en-US" sz="3200" dirty="0"/>
          </a:p>
        </p:txBody>
      </p:sp>
      <p:sp>
        <p:nvSpPr>
          <p:cNvPr id="42" name="Text 37"/>
          <p:cNvSpPr/>
          <p:nvPr/>
        </p:nvSpPr>
        <p:spPr>
          <a:xfrm>
            <a:off x="1829029" y="11099800"/>
            <a:ext cx="10296754" cy="2497667"/>
          </a:xfrm>
          <a:prstGeom prst="rect">
            <a:avLst/>
          </a:prstGeom>
          <a:noFill/>
          <a:ln/>
        </p:spPr>
        <p:txBody>
          <a:bodyPr wrap="square" lIns="0" tIns="0" rIns="0" bIns="0" rtlCol="0" anchor="t"/>
          <a:lstStyle/>
          <a:p>
            <a:pPr algn="l" indent="0" marL="0">
              <a:buNone/>
            </a:pPr>
            <a:r>
              <a:rPr lang="en-US" sz="12800" dirty="0">
                <a:solidFill>
                  <a:srgbClr val="100B0D">
                    <a:alpha val="100000"/>
                  </a:srgbClr>
                </a:solidFill>
                <a:latin typeface="Bebas Neue Regular" pitchFamily="34" charset="0"/>
                <a:ea typeface="Bebas Neue Regular" pitchFamily="34" charset="-122"/>
                <a:cs typeface="Bebas Neue Regular" pitchFamily="34" charset="-120"/>
              </a:rPr>
              <a:t>Table of Contents</a:t>
            </a:r>
            <a:endParaRPr lang="en-US" sz="1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15999766" y="3429000"/>
            <a:ext cx="7642122" cy="2497667"/>
          </a:xfrm>
          <a:prstGeom prst="rect">
            <a:avLst/>
          </a:prstGeom>
          <a:noFill/>
          <a:ln/>
        </p:spPr>
        <p:txBody>
          <a:bodyPr wrap="square" lIns="0" tIns="0" rIns="0" bIns="0" rtlCol="0" anchor="t"/>
          <a:lstStyle/>
          <a:p>
            <a:pPr algn="ctr" indent="0" marL="0">
              <a:buNone/>
            </a:pPr>
            <a:r>
              <a:rPr lang="en-US" sz="12800" dirty="0">
                <a:solidFill>
                  <a:srgbClr val="100B0D">
                    <a:alpha val="100000"/>
                  </a:srgbClr>
                </a:solidFill>
                <a:latin typeface="Bebas Neue Regular" pitchFamily="34" charset="0"/>
                <a:ea typeface="Bebas Neue Regular" pitchFamily="34" charset="-122"/>
                <a:cs typeface="Bebas Neue Regular" pitchFamily="34" charset="-120"/>
              </a:rPr>
              <a:t>Introduction</a:t>
            </a:r>
            <a:endParaRPr lang="en-US" sz="12800" dirty="0"/>
          </a:p>
        </p:txBody>
      </p:sp>
      <p:pic>
        <p:nvPicPr>
          <p:cNvPr id="3" name="Image 0" descr=" ">    </p:cNvPr>
          <p:cNvPicPr>
            <a:picLocks noChangeAspect="1"/>
          </p:cNvPicPr>
          <p:nvPr/>
        </p:nvPicPr>
        <p:blipFill>
          <a:blip r:embed="rId1"/>
          <a:stretch>
            <a:fillRect/>
          </a:stretch>
        </p:blipFill>
        <p:spPr>
          <a:xfrm>
            <a:off x="0" y="0"/>
            <a:ext cx="24387048" cy="1016003"/>
          </a:xfrm>
          <a:prstGeom prst="rect">
            <a:avLst/>
          </a:prstGeom>
        </p:spPr>
      </p:pic>
      <p:pic>
        <p:nvPicPr>
          <p:cNvPr id="4" name="Image 1" descr=" ">    </p:cNvPr>
          <p:cNvPicPr>
            <a:picLocks noChangeAspect="1"/>
          </p:cNvPicPr>
          <p:nvPr/>
        </p:nvPicPr>
        <p:blipFill>
          <a:blip r:embed="rId2"/>
          <a:stretch>
            <a:fillRect/>
          </a:stretch>
        </p:blipFill>
        <p:spPr>
          <a:xfrm>
            <a:off x="0" y="-1"/>
            <a:ext cx="24387048" cy="1016002"/>
          </a:xfrm>
          <a:prstGeom prst="rect">
            <a:avLst/>
          </a:prstGeom>
        </p:spPr>
      </p:pic>
      <p:sp>
        <p:nvSpPr>
          <p:cNvPr id="5" name="Text 1"/>
          <p:cNvSpPr/>
          <p:nvPr/>
        </p:nvSpPr>
        <p:spPr>
          <a:xfrm>
            <a:off x="21110038" y="266700"/>
            <a:ext cx="3094953" cy="630767"/>
          </a:xfrm>
          <a:prstGeom prst="rect">
            <a:avLst/>
          </a:prstGeom>
          <a:noFill/>
          <a:ln/>
        </p:spPr>
        <p:txBody>
          <a:bodyPr wrap="square" lIns="0" tIns="0" rIns="0" bIns="0" rtlCol="0" anchor="t"/>
          <a:lstStyle/>
          <a:p>
            <a:pPr algn="l" indent="0" marL="0">
              <a:spcAft>
                <a:spcPts val="4000"/>
              </a:spcAft>
              <a:buNone/>
            </a:pPr>
            <a:r>
              <a:rPr lang="en-US" sz="3200" dirty="0">
                <a:solidFill>
                  <a:srgbClr val="100B0D">
                    <a:alpha val="100000"/>
                  </a:srgbClr>
                </a:solidFill>
                <a:latin typeface="Montserrat Italic" pitchFamily="34" charset="0"/>
                <a:ea typeface="Montserrat Italic" pitchFamily="34" charset="-122"/>
                <a:cs typeface="Montserrat Italic" pitchFamily="34" charset="-120"/>
              </a:rPr>
              <a:t>Free Template</a:t>
            </a:r>
            <a:endParaRPr lang="en-US" sz="3200" dirty="0"/>
          </a:p>
        </p:txBody>
      </p:sp>
      <p:sp>
        <p:nvSpPr>
          <p:cNvPr id="6" name="Text 2"/>
          <p:cNvSpPr/>
          <p:nvPr/>
        </p:nvSpPr>
        <p:spPr>
          <a:xfrm>
            <a:off x="2006851" y="6858000"/>
            <a:ext cx="8861474" cy="5583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Italic" pitchFamily="34" charset="0"/>
                <a:ea typeface="Montserrat Italic" pitchFamily="34" charset="-122"/>
                <a:cs typeface="Montserrat Italic"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7" name="Text 3"/>
          <p:cNvSpPr/>
          <p:nvPr/>
        </p:nvSpPr>
        <p:spPr>
          <a:xfrm>
            <a:off x="11748968" y="6858000"/>
            <a:ext cx="8861474" cy="5583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Italic" pitchFamily="34" charset="0"/>
                <a:ea typeface="Montserrat Italic" pitchFamily="34" charset="-122"/>
                <a:cs typeface="Montserrat Italic"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pic>
        <p:nvPicPr>
          <p:cNvPr id="8"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139805" y="768366"/>
            <a:ext cx="5487061" cy="530856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016002"/>
          </a:xfrm>
          <a:prstGeom prst="rect">
            <a:avLst/>
          </a:prstGeom>
        </p:spPr>
      </p:pic>
      <p:pic>
        <p:nvPicPr>
          <p:cNvPr id="3" name="Image 1" descr=" ">    </p:cNvPr>
          <p:cNvPicPr>
            <a:picLocks noChangeAspect="1"/>
          </p:cNvPicPr>
          <p:nvPr/>
        </p:nvPicPr>
        <p:blipFill>
          <a:blip r:embed="rId2"/>
          <a:stretch>
            <a:fillRect/>
          </a:stretch>
        </p:blipFill>
        <p:spPr>
          <a:xfrm>
            <a:off x="0" y="-1"/>
            <a:ext cx="24387048" cy="1016002"/>
          </a:xfrm>
          <a:prstGeom prst="rect">
            <a:avLst/>
          </a:prstGeom>
        </p:spPr>
      </p:pic>
      <p:sp>
        <p:nvSpPr>
          <p:cNvPr id="4" name="Text 0"/>
          <p:cNvSpPr/>
          <p:nvPr/>
        </p:nvSpPr>
        <p:spPr>
          <a:xfrm>
            <a:off x="21110038" y="266700"/>
            <a:ext cx="3094953" cy="630767"/>
          </a:xfrm>
          <a:prstGeom prst="rect">
            <a:avLst/>
          </a:prstGeom>
          <a:noFill/>
          <a:ln/>
        </p:spPr>
        <p:txBody>
          <a:bodyPr wrap="square" lIns="0" tIns="0" rIns="0" bIns="0" rtlCol="0" anchor="t"/>
          <a:lstStyle/>
          <a:p>
            <a:pPr algn="l" indent="0" marL="0">
              <a:spcAft>
                <a:spcPts val="4000"/>
              </a:spcAft>
              <a:buNone/>
            </a:pPr>
            <a:r>
              <a:rPr lang="en-US" sz="3200" dirty="0">
                <a:solidFill>
                  <a:srgbClr val="100B0D">
                    <a:alpha val="100000"/>
                  </a:srgbClr>
                </a:solidFill>
                <a:latin typeface="Montserrat Italic" pitchFamily="34" charset="0"/>
                <a:ea typeface="Montserrat Italic" pitchFamily="34" charset="-122"/>
                <a:cs typeface="Montserrat Italic" pitchFamily="34" charset="-120"/>
              </a:rPr>
              <a:t>Free Template</a:t>
            </a:r>
            <a:endParaRPr lang="en-US" sz="3200" dirty="0"/>
          </a:p>
        </p:txBody>
      </p:sp>
      <p:sp>
        <p:nvSpPr>
          <p:cNvPr id="5" name="Shape 1"/>
          <p:cNvSpPr/>
          <p:nvPr/>
        </p:nvSpPr>
        <p:spPr>
          <a:xfrm>
            <a:off x="11672759" y="3492500"/>
            <a:ext cx="9907238" cy="3175000"/>
          </a:xfrm>
          <a:prstGeom prst="rect">
            <a:avLst/>
          </a:prstGeom>
          <a:noFill/>
          <a:ln/>
        </p:spPr>
      </p:sp>
      <p:pic>
        <p:nvPicPr>
          <p:cNvPr id="6"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672759" y="4230539"/>
            <a:ext cx="1625803" cy="1698923"/>
          </a:xfrm>
          <a:prstGeom prst="rect">
            <a:avLst/>
          </a:prstGeom>
        </p:spPr>
      </p:pic>
      <p:sp>
        <p:nvSpPr>
          <p:cNvPr id="7" name="Shape 2"/>
          <p:cNvSpPr/>
          <p:nvPr/>
        </p:nvSpPr>
        <p:spPr>
          <a:xfrm>
            <a:off x="13705013" y="3492500"/>
            <a:ext cx="7874984" cy="3175000"/>
          </a:xfrm>
          <a:prstGeom prst="rect">
            <a:avLst/>
          </a:prstGeom>
          <a:noFill/>
          <a:ln/>
        </p:spPr>
      </p:sp>
      <p:sp>
        <p:nvSpPr>
          <p:cNvPr id="8" name="Shape 3"/>
          <p:cNvSpPr/>
          <p:nvPr/>
        </p:nvSpPr>
        <p:spPr>
          <a:xfrm>
            <a:off x="13705013" y="3492500"/>
            <a:ext cx="7874984" cy="990600"/>
          </a:xfrm>
          <a:prstGeom prst="rect">
            <a:avLst/>
          </a:prstGeom>
          <a:solidFill>
            <a:srgbClr val="B5CBF6">
              <a:alpha val="100000"/>
            </a:srgbClr>
          </a:solidFill>
          <a:ln w="38100">
            <a:solidFill>
              <a:srgbClr val="100B0D"/>
            </a:solidFill>
            <a:prstDash val="solid"/>
          </a:ln>
        </p:spPr>
      </p:sp>
      <p:sp>
        <p:nvSpPr>
          <p:cNvPr id="9" name="Text 4"/>
          <p:cNvSpPr/>
          <p:nvPr/>
        </p:nvSpPr>
        <p:spPr>
          <a:xfrm>
            <a:off x="14009851" y="3517900"/>
            <a:ext cx="1638505" cy="939800"/>
          </a:xfrm>
          <a:prstGeom prst="rect">
            <a:avLst/>
          </a:prstGeom>
          <a:noFill/>
          <a:ln/>
        </p:spPr>
        <p:txBody>
          <a:bodyPr wrap="square" lIns="0" tIns="0" rIns="0" bIns="0" rtlCol="0" anchor="ctr"/>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opioids</a:t>
            </a:r>
            <a:endParaRPr lang="en-US" sz="4800" dirty="0"/>
          </a:p>
        </p:txBody>
      </p:sp>
      <p:sp>
        <p:nvSpPr>
          <p:cNvPr id="10" name="Text 5"/>
          <p:cNvSpPr/>
          <p:nvPr/>
        </p:nvSpPr>
        <p:spPr>
          <a:xfrm>
            <a:off x="13705013" y="4686300"/>
            <a:ext cx="8010468" cy="2116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Italic" pitchFamily="34" charset="0"/>
                <a:ea typeface="Montserrat Italic" pitchFamily="34" charset="-122"/>
                <a:cs typeface="Montserrat Italic" pitchFamily="34" charset="-120"/>
              </a:rPr>
              <a:t>A record of the number of unicorns spotted in the fantasy realm and the beauty and mystery that surrounds these enchanting creatures.</a:t>
            </a:r>
            <a:endParaRPr lang="en-US" sz="3200" dirty="0"/>
          </a:p>
        </p:txBody>
      </p:sp>
      <p:sp>
        <p:nvSpPr>
          <p:cNvPr id="11" name="Shape 6"/>
          <p:cNvSpPr/>
          <p:nvPr/>
        </p:nvSpPr>
        <p:spPr>
          <a:xfrm>
            <a:off x="11672759" y="7645400"/>
            <a:ext cx="9907238" cy="3175000"/>
          </a:xfrm>
          <a:prstGeom prst="rect">
            <a:avLst/>
          </a:prstGeom>
          <a:noFill/>
          <a:ln/>
        </p:spPr>
      </p:sp>
      <p:pic>
        <p:nvPicPr>
          <p:cNvPr id="12"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672759" y="8334809"/>
            <a:ext cx="1625803" cy="1796182"/>
          </a:xfrm>
          <a:prstGeom prst="rect">
            <a:avLst/>
          </a:prstGeom>
        </p:spPr>
      </p:pic>
      <p:sp>
        <p:nvSpPr>
          <p:cNvPr id="13" name="Shape 7"/>
          <p:cNvSpPr/>
          <p:nvPr/>
        </p:nvSpPr>
        <p:spPr>
          <a:xfrm>
            <a:off x="13705013" y="7645400"/>
            <a:ext cx="7874984" cy="3175000"/>
          </a:xfrm>
          <a:prstGeom prst="rect">
            <a:avLst/>
          </a:prstGeom>
          <a:noFill/>
          <a:ln/>
        </p:spPr>
      </p:sp>
      <p:sp>
        <p:nvSpPr>
          <p:cNvPr id="14" name="Shape 8"/>
          <p:cNvSpPr/>
          <p:nvPr/>
        </p:nvSpPr>
        <p:spPr>
          <a:xfrm>
            <a:off x="13705013" y="7645400"/>
            <a:ext cx="7874984" cy="990600"/>
          </a:xfrm>
          <a:prstGeom prst="rect">
            <a:avLst/>
          </a:prstGeom>
          <a:solidFill>
            <a:srgbClr val="B5CBF6">
              <a:alpha val="100000"/>
            </a:srgbClr>
          </a:solidFill>
          <a:ln w="38100">
            <a:solidFill>
              <a:srgbClr val="100B0D"/>
            </a:solidFill>
            <a:prstDash val="solid"/>
          </a:ln>
        </p:spPr>
      </p:sp>
      <p:sp>
        <p:nvSpPr>
          <p:cNvPr id="15" name="Text 9"/>
          <p:cNvSpPr/>
          <p:nvPr/>
        </p:nvSpPr>
        <p:spPr>
          <a:xfrm>
            <a:off x="14009851" y="7670800"/>
            <a:ext cx="3175397" cy="939800"/>
          </a:xfrm>
          <a:prstGeom prst="rect">
            <a:avLst/>
          </a:prstGeom>
          <a:noFill/>
          <a:ln/>
        </p:spPr>
        <p:txBody>
          <a:bodyPr wrap="square" lIns="0" tIns="0" rIns="0" bIns="0" rtlCol="0" anchor="ctr"/>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hallucinogens</a:t>
            </a:r>
            <a:endParaRPr lang="en-US" sz="4800" dirty="0"/>
          </a:p>
        </p:txBody>
      </p:sp>
      <p:sp>
        <p:nvSpPr>
          <p:cNvPr id="16" name="Text 10"/>
          <p:cNvSpPr/>
          <p:nvPr/>
        </p:nvSpPr>
        <p:spPr>
          <a:xfrm>
            <a:off x="13705013" y="8839200"/>
            <a:ext cx="8010468" cy="2116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Italic" pitchFamily="34" charset="0"/>
                <a:ea typeface="Montserrat Italic" pitchFamily="34" charset="-122"/>
                <a:cs typeface="Montserrat Italic" pitchFamily="34" charset="-120"/>
              </a:rPr>
              <a:t>A closer look at the art of taming dragons and the brave adventurers who dare to take on these fearsome creatures.</a:t>
            </a:r>
            <a:endParaRPr lang="en-US" sz="3200" dirty="0"/>
          </a:p>
        </p:txBody>
      </p:sp>
      <p:pic>
        <p:nvPicPr>
          <p:cNvPr id="17"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4930" y="3026767"/>
            <a:ext cx="5575240" cy="6875066"/>
          </a:xfrm>
          <a:prstGeom prst="rect">
            <a:avLst/>
          </a:prstGeom>
        </p:spPr>
      </p:pic>
      <p:sp>
        <p:nvSpPr>
          <p:cNvPr id="18" name="Text 11"/>
          <p:cNvSpPr/>
          <p:nvPr/>
        </p:nvSpPr>
        <p:spPr>
          <a:xfrm>
            <a:off x="1600400" y="5880100"/>
            <a:ext cx="8556636" cy="2497667"/>
          </a:xfrm>
          <a:prstGeom prst="rect">
            <a:avLst/>
          </a:prstGeom>
          <a:noFill/>
          <a:ln/>
        </p:spPr>
        <p:txBody>
          <a:bodyPr wrap="square" lIns="0" tIns="0" rIns="0" bIns="0" rtlCol="0" anchor="t"/>
          <a:lstStyle/>
          <a:p>
            <a:pPr algn="l" indent="0" marL="0">
              <a:buNone/>
            </a:pPr>
            <a:r>
              <a:rPr lang="en-US" sz="12800" dirty="0">
                <a:solidFill>
                  <a:srgbClr val="100B0D">
                    <a:alpha val="100000"/>
                  </a:srgbClr>
                </a:solidFill>
                <a:latin typeface="Bebas Neue Regular" pitchFamily="34" charset="0"/>
                <a:ea typeface="Bebas Neue Regular" pitchFamily="34" charset="-122"/>
                <a:cs typeface="Bebas Neue Regular" pitchFamily="34" charset="-120"/>
              </a:rPr>
              <a:t>Types of Drugs</a:t>
            </a:r>
            <a:endParaRPr lang="en-US" sz="1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46079" y="7766062"/>
            <a:ext cx="5487063" cy="5308575"/>
          </a:xfrm>
          <a:prstGeom prst="rect">
            <a:avLst/>
          </a:prstGeom>
        </p:spPr>
      </p:pic>
      <p:pic>
        <p:nvPicPr>
          <p:cNvPr id="3" name="Image 1" descr=" ">    </p:cNvPr>
          <p:cNvPicPr>
            <a:picLocks noChangeAspect="1"/>
          </p:cNvPicPr>
          <p:nvPr/>
        </p:nvPicPr>
        <p:blipFill>
          <a:blip r:embed="rId3"/>
          <a:stretch>
            <a:fillRect/>
          </a:stretch>
        </p:blipFill>
        <p:spPr>
          <a:xfrm>
            <a:off x="0" y="0"/>
            <a:ext cx="24387048" cy="1016002"/>
          </a:xfrm>
          <a:prstGeom prst="rect">
            <a:avLst/>
          </a:prstGeom>
        </p:spPr>
      </p:pic>
      <p:pic>
        <p:nvPicPr>
          <p:cNvPr id="4" name="Image 2" descr=" ">    </p:cNvPr>
          <p:cNvPicPr>
            <a:picLocks noChangeAspect="1"/>
          </p:cNvPicPr>
          <p:nvPr/>
        </p:nvPicPr>
        <p:blipFill>
          <a:blip r:embed="rId4"/>
          <a:stretch>
            <a:fillRect/>
          </a:stretch>
        </p:blipFill>
        <p:spPr>
          <a:xfrm>
            <a:off x="0" y="-1"/>
            <a:ext cx="24387048" cy="1016002"/>
          </a:xfrm>
          <a:prstGeom prst="rect">
            <a:avLst/>
          </a:prstGeom>
        </p:spPr>
      </p:pic>
      <p:sp>
        <p:nvSpPr>
          <p:cNvPr id="5" name="Text 0"/>
          <p:cNvSpPr/>
          <p:nvPr/>
        </p:nvSpPr>
        <p:spPr>
          <a:xfrm>
            <a:off x="21110038" y="266700"/>
            <a:ext cx="3094953" cy="630767"/>
          </a:xfrm>
          <a:prstGeom prst="rect">
            <a:avLst/>
          </a:prstGeom>
          <a:noFill/>
          <a:ln/>
        </p:spPr>
        <p:txBody>
          <a:bodyPr wrap="square" lIns="0" tIns="0" rIns="0" bIns="0" rtlCol="0" anchor="t"/>
          <a:lstStyle/>
          <a:p>
            <a:pPr algn="l" indent="0" marL="0">
              <a:spcAft>
                <a:spcPts val="4000"/>
              </a:spcAft>
              <a:buNone/>
            </a:pPr>
            <a:r>
              <a:rPr lang="en-US" sz="3200" dirty="0">
                <a:solidFill>
                  <a:srgbClr val="100B0D">
                    <a:alpha val="100000"/>
                  </a:srgbClr>
                </a:solidFill>
                <a:latin typeface="Montserrat Italic" pitchFamily="34" charset="0"/>
                <a:ea typeface="Montserrat Italic" pitchFamily="34" charset="-122"/>
                <a:cs typeface="Montserrat Italic" pitchFamily="34" charset="-120"/>
              </a:rPr>
              <a:t>Free Template</a:t>
            </a:r>
            <a:endParaRPr lang="en-US" sz="3200" dirty="0"/>
          </a:p>
        </p:txBody>
      </p:sp>
      <p:sp>
        <p:nvSpPr>
          <p:cNvPr id="6" name="Shape 1"/>
          <p:cNvSpPr/>
          <p:nvPr/>
        </p:nvSpPr>
        <p:spPr>
          <a:xfrm>
            <a:off x="6122165" y="1841500"/>
            <a:ext cx="8129016" cy="11214100"/>
          </a:xfrm>
          <a:prstGeom prst="rect">
            <a:avLst/>
          </a:prstGeom>
          <a:noFill/>
          <a:ln/>
        </p:spPr>
      </p:sp>
      <p:pic>
        <p:nvPicPr>
          <p:cNvPr id="7"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510218" y="1841500"/>
            <a:ext cx="1352914" cy="1625600"/>
          </a:xfrm>
          <a:prstGeom prst="rect">
            <a:avLst/>
          </a:prstGeom>
        </p:spPr>
      </p:pic>
      <p:sp>
        <p:nvSpPr>
          <p:cNvPr id="8" name="Shape 2"/>
          <p:cNvSpPr/>
          <p:nvPr/>
        </p:nvSpPr>
        <p:spPr>
          <a:xfrm>
            <a:off x="6122165" y="3771900"/>
            <a:ext cx="8129016" cy="990600"/>
          </a:xfrm>
          <a:prstGeom prst="rect">
            <a:avLst/>
          </a:prstGeom>
          <a:solidFill>
            <a:srgbClr val="B5CBF6">
              <a:alpha val="100000"/>
            </a:srgbClr>
          </a:solidFill>
          <a:ln w="38100">
            <a:solidFill>
              <a:srgbClr val="100B0D"/>
            </a:solidFill>
            <a:prstDash val="solid"/>
          </a:ln>
        </p:spPr>
      </p:sp>
      <p:sp>
        <p:nvSpPr>
          <p:cNvPr id="9" name="Shape 3"/>
          <p:cNvSpPr/>
          <p:nvPr/>
        </p:nvSpPr>
        <p:spPr>
          <a:xfrm>
            <a:off x="8471959" y="3898900"/>
            <a:ext cx="3429429" cy="736600"/>
          </a:xfrm>
          <a:prstGeom prst="rect">
            <a:avLst/>
          </a:prstGeom>
          <a:noFill/>
          <a:ln/>
        </p:spPr>
      </p:sp>
      <p:sp>
        <p:nvSpPr>
          <p:cNvPr id="10" name="Text 4"/>
          <p:cNvSpPr/>
          <p:nvPr/>
        </p:nvSpPr>
        <p:spPr>
          <a:xfrm>
            <a:off x="8471959" y="3898900"/>
            <a:ext cx="3632654"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health problems</a:t>
            </a:r>
            <a:endParaRPr lang="en-US" sz="4800" dirty="0"/>
          </a:p>
        </p:txBody>
      </p:sp>
      <p:sp>
        <p:nvSpPr>
          <p:cNvPr id="11" name="Shape 5"/>
          <p:cNvSpPr/>
          <p:nvPr/>
        </p:nvSpPr>
        <p:spPr>
          <a:xfrm>
            <a:off x="6122165" y="5067300"/>
            <a:ext cx="8129016" cy="1485900"/>
          </a:xfrm>
          <a:prstGeom prst="rect">
            <a:avLst/>
          </a:prstGeom>
          <a:noFill/>
          <a:ln/>
        </p:spPr>
      </p:sp>
      <p:sp>
        <p:nvSpPr>
          <p:cNvPr id="12" name="Text 6"/>
          <p:cNvSpPr/>
          <p:nvPr/>
        </p:nvSpPr>
        <p:spPr>
          <a:xfrm>
            <a:off x="6054423" y="5067300"/>
            <a:ext cx="8264500" cy="16213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Italic" pitchFamily="34" charset="0"/>
                <a:ea typeface="Montserrat Italic" pitchFamily="34" charset="-122"/>
                <a:cs typeface="Montserrat Italic" pitchFamily="34" charset="-120"/>
              </a:rPr>
              <a:t>A record of the number of unicorns spotted in the fantasy realm and the beauty and mystery.</a:t>
            </a:r>
            <a:endParaRPr lang="en-US" sz="3200" dirty="0"/>
          </a:p>
        </p:txBody>
      </p:sp>
      <p:pic>
        <p:nvPicPr>
          <p:cNvPr id="13"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122165" y="6858000"/>
            <a:ext cx="8129016" cy="6197600"/>
          </a:xfrm>
          <a:prstGeom prst="rect">
            <a:avLst/>
          </a:prstGeom>
        </p:spPr>
      </p:pic>
      <p:sp>
        <p:nvSpPr>
          <p:cNvPr id="14" name="Shape 7"/>
          <p:cNvSpPr/>
          <p:nvPr/>
        </p:nvSpPr>
        <p:spPr>
          <a:xfrm>
            <a:off x="15241905" y="1841500"/>
            <a:ext cx="8129016" cy="11214100"/>
          </a:xfrm>
          <a:prstGeom prst="rect">
            <a:avLst/>
          </a:prstGeom>
          <a:noFill/>
          <a:ln/>
        </p:spPr>
      </p:sp>
      <p:pic>
        <p:nvPicPr>
          <p:cNvPr id="15"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619389" y="1841500"/>
            <a:ext cx="1374051" cy="1625594"/>
          </a:xfrm>
          <a:prstGeom prst="rect">
            <a:avLst/>
          </a:prstGeom>
        </p:spPr>
      </p:pic>
      <p:sp>
        <p:nvSpPr>
          <p:cNvPr id="16" name="Shape 8"/>
          <p:cNvSpPr/>
          <p:nvPr/>
        </p:nvSpPr>
        <p:spPr>
          <a:xfrm>
            <a:off x="15241905" y="3771894"/>
            <a:ext cx="8129016" cy="990600"/>
          </a:xfrm>
          <a:prstGeom prst="rect">
            <a:avLst/>
          </a:prstGeom>
          <a:solidFill>
            <a:srgbClr val="B5CBF6">
              <a:alpha val="100000"/>
            </a:srgbClr>
          </a:solidFill>
          <a:ln w="38100">
            <a:solidFill>
              <a:srgbClr val="100B0D"/>
            </a:solidFill>
            <a:prstDash val="solid"/>
          </a:ln>
        </p:spPr>
      </p:sp>
      <p:sp>
        <p:nvSpPr>
          <p:cNvPr id="17" name="Shape 9"/>
          <p:cNvSpPr/>
          <p:nvPr/>
        </p:nvSpPr>
        <p:spPr>
          <a:xfrm>
            <a:off x="17324965" y="3898894"/>
            <a:ext cx="3962895" cy="736600"/>
          </a:xfrm>
          <a:prstGeom prst="rect">
            <a:avLst/>
          </a:prstGeom>
          <a:noFill/>
          <a:ln/>
        </p:spPr>
      </p:sp>
      <p:sp>
        <p:nvSpPr>
          <p:cNvPr id="18" name="Text 10"/>
          <p:cNvSpPr/>
          <p:nvPr/>
        </p:nvSpPr>
        <p:spPr>
          <a:xfrm>
            <a:off x="17324965" y="3898894"/>
            <a:ext cx="4166121"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sleep disturbances</a:t>
            </a:r>
            <a:endParaRPr lang="en-US" sz="4800" dirty="0"/>
          </a:p>
        </p:txBody>
      </p:sp>
      <p:sp>
        <p:nvSpPr>
          <p:cNvPr id="19" name="Shape 11"/>
          <p:cNvSpPr/>
          <p:nvPr/>
        </p:nvSpPr>
        <p:spPr>
          <a:xfrm>
            <a:off x="15241905" y="5067294"/>
            <a:ext cx="8129016" cy="1485900"/>
          </a:xfrm>
          <a:prstGeom prst="rect">
            <a:avLst/>
          </a:prstGeom>
          <a:noFill/>
          <a:ln/>
        </p:spPr>
      </p:sp>
      <p:sp>
        <p:nvSpPr>
          <p:cNvPr id="20" name="Text 12"/>
          <p:cNvSpPr/>
          <p:nvPr/>
        </p:nvSpPr>
        <p:spPr>
          <a:xfrm>
            <a:off x="15174163" y="5067294"/>
            <a:ext cx="8264500" cy="16213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Italic" pitchFamily="34" charset="0"/>
                <a:ea typeface="Montserrat Italic" pitchFamily="34" charset="-122"/>
                <a:cs typeface="Montserrat Italic" pitchFamily="34" charset="-120"/>
              </a:rPr>
              <a:t>A closer look at the art of taming dragons and the brave adventurers who take on these creatures.</a:t>
            </a:r>
            <a:endParaRPr lang="en-US" sz="3200" dirty="0"/>
          </a:p>
        </p:txBody>
      </p:sp>
      <p:pic>
        <p:nvPicPr>
          <p:cNvPr id="21"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5241905" y="6857994"/>
            <a:ext cx="8129016" cy="6197606"/>
          </a:xfrm>
          <a:prstGeom prst="rect">
            <a:avLst/>
          </a:prstGeom>
        </p:spPr>
      </p:pic>
      <p:sp>
        <p:nvSpPr>
          <p:cNvPr id="22" name="Text 13"/>
          <p:cNvSpPr/>
          <p:nvPr/>
        </p:nvSpPr>
        <p:spPr>
          <a:xfrm rot="16200000">
            <a:off x="-289597" y="5738372"/>
            <a:ext cx="5774988" cy="2497667"/>
          </a:xfrm>
          <a:prstGeom prst="rect">
            <a:avLst/>
          </a:prstGeom>
          <a:noFill/>
          <a:ln/>
        </p:spPr>
        <p:txBody>
          <a:bodyPr wrap="square" lIns="0" tIns="0" rIns="0" bIns="0" rtlCol="0" anchor="t"/>
          <a:lstStyle/>
          <a:p>
            <a:pPr algn="l" indent="0" marL="0">
              <a:buNone/>
            </a:pPr>
            <a:r>
              <a:rPr lang="en-US" sz="12800" dirty="0">
                <a:solidFill>
                  <a:srgbClr val="100B0D">
                    <a:alpha val="100000"/>
                  </a:srgbClr>
                </a:solidFill>
                <a:latin typeface="Bebas Neue Regular" pitchFamily="34" charset="0"/>
                <a:ea typeface="Bebas Neue Regular" pitchFamily="34" charset="-122"/>
                <a:cs typeface="Bebas Neue Regular" pitchFamily="34" charset="-120"/>
              </a:rPr>
              <a:t>affection</a:t>
            </a:r>
            <a:endParaRPr lang="en-US" sz="1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016002"/>
          </a:xfrm>
          <a:prstGeom prst="rect">
            <a:avLst/>
          </a:prstGeom>
        </p:spPr>
      </p:pic>
      <p:pic>
        <p:nvPicPr>
          <p:cNvPr id="3" name="Image 1" descr=" ">    </p:cNvPr>
          <p:cNvPicPr>
            <a:picLocks noChangeAspect="1"/>
          </p:cNvPicPr>
          <p:nvPr/>
        </p:nvPicPr>
        <p:blipFill>
          <a:blip r:embed="rId2"/>
          <a:stretch>
            <a:fillRect/>
          </a:stretch>
        </p:blipFill>
        <p:spPr>
          <a:xfrm>
            <a:off x="0" y="-1"/>
            <a:ext cx="24387048" cy="1016002"/>
          </a:xfrm>
          <a:prstGeom prst="rect">
            <a:avLst/>
          </a:prstGeom>
        </p:spPr>
      </p:pic>
      <p:sp>
        <p:nvSpPr>
          <p:cNvPr id="4" name="Text 0"/>
          <p:cNvSpPr/>
          <p:nvPr/>
        </p:nvSpPr>
        <p:spPr>
          <a:xfrm>
            <a:off x="21110038" y="266700"/>
            <a:ext cx="3094953" cy="630767"/>
          </a:xfrm>
          <a:prstGeom prst="rect">
            <a:avLst/>
          </a:prstGeom>
          <a:noFill/>
          <a:ln/>
        </p:spPr>
        <p:txBody>
          <a:bodyPr wrap="square" lIns="0" tIns="0" rIns="0" bIns="0" rtlCol="0" anchor="t"/>
          <a:lstStyle/>
          <a:p>
            <a:pPr algn="l" indent="0" marL="0">
              <a:spcAft>
                <a:spcPts val="4000"/>
              </a:spcAft>
              <a:buNone/>
            </a:pPr>
            <a:r>
              <a:rPr lang="en-US" sz="3200" dirty="0">
                <a:solidFill>
                  <a:srgbClr val="100B0D">
                    <a:alpha val="100000"/>
                  </a:srgbClr>
                </a:solidFill>
                <a:latin typeface="Montserrat Italic" pitchFamily="34" charset="0"/>
                <a:ea typeface="Montserrat Italic" pitchFamily="34" charset="-122"/>
                <a:cs typeface="Montserrat Italic" pitchFamily="34" charset="-120"/>
              </a:rPr>
              <a:t>Free Template</a:t>
            </a:r>
            <a:endParaRPr lang="en-US" sz="3200" dirty="0"/>
          </a:p>
        </p:txBody>
      </p:sp>
      <p:pic>
        <p:nvPicPr>
          <p:cNvPr id="5"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0483" y="2197100"/>
            <a:ext cx="5966698" cy="4437887"/>
          </a:xfrm>
          <a:prstGeom prst="rect">
            <a:avLst/>
          </a:prstGeom>
        </p:spPr>
      </p:pic>
      <p:sp>
        <p:nvSpPr>
          <p:cNvPr id="6" name="Shape 1"/>
          <p:cNvSpPr/>
          <p:nvPr/>
        </p:nvSpPr>
        <p:spPr>
          <a:xfrm>
            <a:off x="4686886" y="4559300"/>
            <a:ext cx="12701588" cy="3797300"/>
          </a:xfrm>
          <a:prstGeom prst="rect">
            <a:avLst/>
          </a:prstGeom>
          <a:noFill/>
          <a:ln/>
        </p:spPr>
      </p:sp>
      <p:sp>
        <p:nvSpPr>
          <p:cNvPr id="7" name="Text 2"/>
          <p:cNvSpPr/>
          <p:nvPr/>
        </p:nvSpPr>
        <p:spPr>
          <a:xfrm>
            <a:off x="4686886" y="4559300"/>
            <a:ext cx="12904813" cy="31496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8" name="Text 3"/>
          <p:cNvSpPr/>
          <p:nvPr/>
        </p:nvSpPr>
        <p:spPr>
          <a:xfrm>
            <a:off x="14632229" y="7810500"/>
            <a:ext cx="2908664" cy="698500"/>
          </a:xfrm>
          <a:prstGeom prst="rect">
            <a:avLst/>
          </a:prstGeom>
          <a:noFill/>
          <a:ln/>
        </p:spPr>
        <p:txBody>
          <a:bodyPr wrap="square" lIns="0" tIns="0" rIns="0" bIns="0" rtlCol="0" anchor="t"/>
          <a:lstStyle/>
          <a:p>
            <a:pPr algn="l" indent="0" marL="0">
              <a:buNone/>
            </a:pPr>
            <a:r>
              <a:rPr lang="en-US" sz="3600" dirty="0">
                <a:solidFill>
                  <a:srgbClr val="100B0D">
                    <a:alpha val="100000"/>
                  </a:srgbClr>
                </a:solidFill>
                <a:latin typeface="Bebas Neue Regular" pitchFamily="34" charset="0"/>
                <a:ea typeface="Bebas Neue Regular" pitchFamily="34" charset="-122"/>
                <a:cs typeface="Bebas Neue Regular" pitchFamily="34" charset="-120"/>
              </a:rPr>
              <a:t>The Dream Weaver</a:t>
            </a:r>
            <a:endParaRPr lang="en-US" sz="3600" dirty="0"/>
          </a:p>
        </p:txBody>
      </p:sp>
      <p:sp>
        <p:nvSpPr>
          <p:cNvPr id="9" name="Text 4"/>
          <p:cNvSpPr/>
          <p:nvPr/>
        </p:nvSpPr>
        <p:spPr>
          <a:xfrm rot="21600000">
            <a:off x="10657006" y="10778747"/>
            <a:ext cx="10982639" cy="2497667"/>
          </a:xfrm>
          <a:prstGeom prst="rect">
            <a:avLst/>
          </a:prstGeom>
          <a:noFill/>
          <a:ln/>
        </p:spPr>
        <p:txBody>
          <a:bodyPr wrap="square" lIns="0" tIns="0" rIns="0" bIns="0" rtlCol="0" anchor="t"/>
          <a:lstStyle/>
          <a:p>
            <a:pPr algn="l" indent="0" marL="0">
              <a:buNone/>
            </a:pPr>
            <a:r>
              <a:rPr lang="en-US" sz="12800" dirty="0">
                <a:solidFill>
                  <a:srgbClr val="100B0D">
                    <a:alpha val="100000"/>
                  </a:srgbClr>
                </a:solidFill>
                <a:latin typeface="Bebas Neue Regular" pitchFamily="34" charset="0"/>
                <a:ea typeface="Bebas Neue Regular" pitchFamily="34" charset="-122"/>
                <a:cs typeface="Bebas Neue Regular" pitchFamily="34" charset="-120"/>
              </a:rPr>
              <a:t>a quote of someone</a:t>
            </a:r>
            <a:endParaRPr lang="en-US" sz="12800" dirty="0"/>
          </a:p>
        </p:txBody>
      </p:sp>
      <p:pic>
        <p:nvPicPr>
          <p:cNvPr id="10"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780054" y="8055967"/>
            <a:ext cx="5575240" cy="687506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9042" y="996962"/>
            <a:ext cx="5487063" cy="5308575"/>
          </a:xfrm>
          <a:prstGeom prst="rect">
            <a:avLst/>
          </a:prstGeom>
        </p:spPr>
      </p:pic>
      <p:pic>
        <p:nvPicPr>
          <p:cNvPr id="3" name="Image 1" descr=" ">    </p:cNvPr>
          <p:cNvPicPr>
            <a:picLocks noChangeAspect="1"/>
          </p:cNvPicPr>
          <p:nvPr/>
        </p:nvPicPr>
        <p:blipFill>
          <a:blip r:embed="rId3"/>
          <a:stretch>
            <a:fillRect/>
          </a:stretch>
        </p:blipFill>
        <p:spPr>
          <a:xfrm>
            <a:off x="0" y="0"/>
            <a:ext cx="24387048" cy="1016002"/>
          </a:xfrm>
          <a:prstGeom prst="rect">
            <a:avLst/>
          </a:prstGeom>
        </p:spPr>
      </p:pic>
      <p:pic>
        <p:nvPicPr>
          <p:cNvPr id="4" name="Image 2" descr=" ">    </p:cNvPr>
          <p:cNvPicPr>
            <a:picLocks noChangeAspect="1"/>
          </p:cNvPicPr>
          <p:nvPr/>
        </p:nvPicPr>
        <p:blipFill>
          <a:blip r:embed="rId4"/>
          <a:stretch>
            <a:fillRect/>
          </a:stretch>
        </p:blipFill>
        <p:spPr>
          <a:xfrm>
            <a:off x="0" y="-1"/>
            <a:ext cx="24387048" cy="1016002"/>
          </a:xfrm>
          <a:prstGeom prst="rect">
            <a:avLst/>
          </a:prstGeom>
        </p:spPr>
      </p:pic>
      <p:sp>
        <p:nvSpPr>
          <p:cNvPr id="5" name="Text 0"/>
          <p:cNvSpPr/>
          <p:nvPr/>
        </p:nvSpPr>
        <p:spPr>
          <a:xfrm>
            <a:off x="21110038" y="266700"/>
            <a:ext cx="3094953" cy="630767"/>
          </a:xfrm>
          <a:prstGeom prst="rect">
            <a:avLst/>
          </a:prstGeom>
          <a:noFill/>
          <a:ln/>
        </p:spPr>
        <p:txBody>
          <a:bodyPr wrap="square" lIns="0" tIns="0" rIns="0" bIns="0" rtlCol="0" anchor="t"/>
          <a:lstStyle/>
          <a:p>
            <a:pPr algn="l" indent="0" marL="0">
              <a:spcAft>
                <a:spcPts val="4000"/>
              </a:spcAft>
              <a:buNone/>
            </a:pPr>
            <a:r>
              <a:rPr lang="en-US" sz="3200" dirty="0">
                <a:solidFill>
                  <a:srgbClr val="100B0D">
                    <a:alpha val="100000"/>
                  </a:srgbClr>
                </a:solidFill>
                <a:latin typeface="Montserrat Italic" pitchFamily="34" charset="0"/>
                <a:ea typeface="Montserrat Italic" pitchFamily="34" charset="-122"/>
                <a:cs typeface="Montserrat Italic" pitchFamily="34" charset="-120"/>
              </a:rPr>
              <a:t>Free Template</a:t>
            </a:r>
            <a:endParaRPr lang="en-US" sz="3200" dirty="0"/>
          </a:p>
        </p:txBody>
      </p:sp>
      <p:sp>
        <p:nvSpPr>
          <p:cNvPr id="6" name="Text 1"/>
          <p:cNvSpPr/>
          <p:nvPr/>
        </p:nvSpPr>
        <p:spPr>
          <a:xfrm rot="21600000">
            <a:off x="1556681" y="2872742"/>
            <a:ext cx="11389090" cy="2497667"/>
          </a:xfrm>
          <a:prstGeom prst="rect">
            <a:avLst/>
          </a:prstGeom>
          <a:noFill/>
          <a:ln/>
        </p:spPr>
        <p:txBody>
          <a:bodyPr wrap="square" lIns="0" tIns="0" rIns="0" bIns="0" rtlCol="0" anchor="t"/>
          <a:lstStyle/>
          <a:p>
            <a:pPr algn="l" indent="0" marL="0">
              <a:buNone/>
            </a:pPr>
            <a:r>
              <a:rPr lang="en-US" sz="12800" dirty="0">
                <a:solidFill>
                  <a:srgbClr val="100B0D">
                    <a:alpha val="100000"/>
                  </a:srgbClr>
                </a:solidFill>
                <a:latin typeface="Bebas Neue Regular" pitchFamily="34" charset="0"/>
                <a:ea typeface="Bebas Neue Regular" pitchFamily="34" charset="-122"/>
                <a:cs typeface="Bebas Neue Regular" pitchFamily="34" charset="-120"/>
              </a:rPr>
              <a:t>Signs and Symptoms</a:t>
            </a:r>
            <a:endParaRPr lang="en-US" sz="12800" dirty="0"/>
          </a:p>
        </p:txBody>
      </p:sp>
      <p:sp>
        <p:nvSpPr>
          <p:cNvPr id="7" name="Shape 2"/>
          <p:cNvSpPr/>
          <p:nvPr/>
        </p:nvSpPr>
        <p:spPr>
          <a:xfrm>
            <a:off x="5741118" y="6858000"/>
            <a:ext cx="16842305" cy="4902201"/>
          </a:xfrm>
          <a:prstGeom prst="rect">
            <a:avLst/>
          </a:prstGeom>
          <a:noFill/>
          <a:ln/>
        </p:spPr>
      </p:sp>
      <p:sp>
        <p:nvSpPr>
          <p:cNvPr id="8" name="Shape 3"/>
          <p:cNvSpPr/>
          <p:nvPr/>
        </p:nvSpPr>
        <p:spPr>
          <a:xfrm>
            <a:off x="5741118" y="6858000"/>
            <a:ext cx="5639505" cy="4406907"/>
          </a:xfrm>
          <a:prstGeom prst="rect">
            <a:avLst/>
          </a:prstGeom>
          <a:noFill/>
          <a:ln w="38100">
            <a:solidFill>
              <a:srgbClr val="100B0D"/>
            </a:solidFill>
            <a:prstDash val="solid"/>
          </a:ln>
        </p:spPr>
      </p:sp>
      <p:pic>
        <p:nvPicPr>
          <p:cNvPr id="9"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45956" y="7162800"/>
            <a:ext cx="912710" cy="1016012"/>
          </a:xfrm>
          <a:prstGeom prst="rect">
            <a:avLst/>
          </a:prstGeom>
        </p:spPr>
      </p:pic>
      <p:sp>
        <p:nvSpPr>
          <p:cNvPr id="10" name="Shape 4"/>
          <p:cNvSpPr/>
          <p:nvPr/>
        </p:nvSpPr>
        <p:spPr>
          <a:xfrm>
            <a:off x="6045956" y="8483612"/>
            <a:ext cx="5029829" cy="2476500"/>
          </a:xfrm>
          <a:prstGeom prst="rect">
            <a:avLst/>
          </a:prstGeom>
          <a:noFill/>
          <a:ln/>
        </p:spPr>
      </p:sp>
      <p:sp>
        <p:nvSpPr>
          <p:cNvPr id="11" name="Text 5"/>
          <p:cNvSpPr/>
          <p:nvPr/>
        </p:nvSpPr>
        <p:spPr>
          <a:xfrm>
            <a:off x="6045956" y="8483612"/>
            <a:ext cx="5165312" cy="26119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Italic" pitchFamily="34" charset="0"/>
                <a:ea typeface="Montserrat Italic" pitchFamily="34" charset="-122"/>
                <a:cs typeface="Montserrat Italic" pitchFamily="34" charset="-120"/>
              </a:rPr>
              <a:t>"The Art of Archery": Discover the intricacies of the Art of Archery as practiced by the graceful and elves.</a:t>
            </a:r>
            <a:endParaRPr lang="en-US" sz="3200" dirty="0"/>
          </a:p>
        </p:txBody>
      </p:sp>
      <p:sp>
        <p:nvSpPr>
          <p:cNvPr id="12" name="Shape 6"/>
          <p:cNvSpPr/>
          <p:nvPr/>
        </p:nvSpPr>
        <p:spPr>
          <a:xfrm>
            <a:off x="11342518" y="6858000"/>
            <a:ext cx="5639505" cy="4406900"/>
          </a:xfrm>
          <a:prstGeom prst="rect">
            <a:avLst/>
          </a:prstGeom>
          <a:noFill/>
          <a:ln w="38100">
            <a:solidFill>
              <a:srgbClr val="100B0D"/>
            </a:solidFill>
            <a:prstDash val="solid"/>
          </a:ln>
        </p:spPr>
      </p:sp>
      <p:pic>
        <p:nvPicPr>
          <p:cNvPr id="13"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647356" y="7162800"/>
            <a:ext cx="540642" cy="1016000"/>
          </a:xfrm>
          <a:prstGeom prst="rect">
            <a:avLst/>
          </a:prstGeom>
        </p:spPr>
      </p:pic>
      <p:sp>
        <p:nvSpPr>
          <p:cNvPr id="14" name="Shape 7"/>
          <p:cNvSpPr/>
          <p:nvPr/>
        </p:nvSpPr>
        <p:spPr>
          <a:xfrm>
            <a:off x="11647356" y="8483600"/>
            <a:ext cx="5029829" cy="2476500"/>
          </a:xfrm>
          <a:prstGeom prst="rect">
            <a:avLst/>
          </a:prstGeom>
          <a:noFill/>
          <a:ln/>
        </p:spPr>
      </p:sp>
      <p:sp>
        <p:nvSpPr>
          <p:cNvPr id="15" name="Text 8"/>
          <p:cNvSpPr/>
          <p:nvPr/>
        </p:nvSpPr>
        <p:spPr>
          <a:xfrm>
            <a:off x="11647356" y="8483600"/>
            <a:ext cx="5165312" cy="26119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Italic" pitchFamily="34" charset="0"/>
                <a:ea typeface="Montserrat Italic" pitchFamily="34" charset="-122"/>
                <a:cs typeface="Montserrat Italic" pitchFamily="34" charset="-120"/>
              </a:rPr>
              <a:t>"The Music of the Elves": Immerse yourself in the enchanting music of the elves, whose songs have the power to heal.</a:t>
            </a:r>
            <a:endParaRPr lang="en-US" sz="3200" dirty="0"/>
          </a:p>
        </p:txBody>
      </p:sp>
      <p:sp>
        <p:nvSpPr>
          <p:cNvPr id="16" name="Shape 9"/>
          <p:cNvSpPr/>
          <p:nvPr/>
        </p:nvSpPr>
        <p:spPr>
          <a:xfrm>
            <a:off x="16943918" y="6858000"/>
            <a:ext cx="5639505" cy="4902201"/>
          </a:xfrm>
          <a:prstGeom prst="rect">
            <a:avLst/>
          </a:prstGeom>
          <a:noFill/>
          <a:ln w="38100">
            <a:solidFill>
              <a:srgbClr val="100B0D"/>
            </a:solidFill>
            <a:prstDash val="solid"/>
          </a:ln>
        </p:spPr>
      </p:sp>
      <p:pic>
        <p:nvPicPr>
          <p:cNvPr id="17"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7248756" y="7162800"/>
            <a:ext cx="1099035" cy="1016000"/>
          </a:xfrm>
          <a:prstGeom prst="rect">
            <a:avLst/>
          </a:prstGeom>
        </p:spPr>
      </p:pic>
      <p:sp>
        <p:nvSpPr>
          <p:cNvPr id="18" name="Shape 10"/>
          <p:cNvSpPr/>
          <p:nvPr/>
        </p:nvSpPr>
        <p:spPr>
          <a:xfrm>
            <a:off x="17248756" y="8483600"/>
            <a:ext cx="5029829" cy="2971800"/>
          </a:xfrm>
          <a:prstGeom prst="rect">
            <a:avLst/>
          </a:prstGeom>
          <a:noFill/>
          <a:ln/>
        </p:spPr>
      </p:sp>
      <p:sp>
        <p:nvSpPr>
          <p:cNvPr id="19" name="Text 11"/>
          <p:cNvSpPr/>
          <p:nvPr/>
        </p:nvSpPr>
        <p:spPr>
          <a:xfrm>
            <a:off x="17248756" y="8483600"/>
            <a:ext cx="5165312" cy="31072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Italic" pitchFamily="34" charset="0"/>
                <a:ea typeface="Montserrat Italic" pitchFamily="34" charset="-122"/>
                <a:cs typeface="Montserrat Italic" pitchFamily="34" charset="-120"/>
              </a:rPr>
              <a:t>"The Life of an Elf": Learn about the customs and daily life of the elves, from their familial structure to their beliefs.</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9908" y="855067"/>
            <a:ext cx="5575240" cy="6875066"/>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49581" y="1778000"/>
            <a:ext cx="7595549" cy="10147300"/>
          </a:xfrm>
          <a:prstGeom prst="rect">
            <a:avLst/>
          </a:prstGeom>
        </p:spPr>
      </p:pic>
      <p:sp>
        <p:nvSpPr>
          <p:cNvPr id="4" name="Shape 0"/>
          <p:cNvSpPr/>
          <p:nvPr/>
        </p:nvSpPr>
        <p:spPr>
          <a:xfrm>
            <a:off x="16219927" y="3721100"/>
            <a:ext cx="6820752" cy="3086100"/>
          </a:xfrm>
          <a:prstGeom prst="rect">
            <a:avLst/>
          </a:prstGeom>
          <a:noFill/>
          <a:ln w="38100">
            <a:solidFill>
              <a:srgbClr val="100B0D"/>
            </a:solidFill>
            <a:prstDash val="solid"/>
          </a:ln>
        </p:spPr>
      </p:sp>
      <p:sp>
        <p:nvSpPr>
          <p:cNvPr id="5" name="Shape 1"/>
          <p:cNvSpPr/>
          <p:nvPr/>
        </p:nvSpPr>
        <p:spPr>
          <a:xfrm>
            <a:off x="16524765" y="3721100"/>
            <a:ext cx="6211076" cy="990600"/>
          </a:xfrm>
          <a:prstGeom prst="rect">
            <a:avLst/>
          </a:prstGeom>
          <a:solidFill>
            <a:srgbClr val="B5CBF6">
              <a:alpha val="100000"/>
            </a:srgbClr>
          </a:solidFill>
          <a:ln w="38100">
            <a:solidFill>
              <a:srgbClr val="100B0D"/>
            </a:solidFill>
            <a:prstDash val="solid"/>
          </a:ln>
        </p:spPr>
      </p:sp>
      <p:sp>
        <p:nvSpPr>
          <p:cNvPr id="6" name="Text 2"/>
          <p:cNvSpPr/>
          <p:nvPr/>
        </p:nvSpPr>
        <p:spPr>
          <a:xfrm>
            <a:off x="16829603" y="3848100"/>
            <a:ext cx="4852006"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changes in appearance</a:t>
            </a:r>
            <a:endParaRPr lang="en-US" sz="4800" dirty="0"/>
          </a:p>
        </p:txBody>
      </p:sp>
      <p:sp>
        <p:nvSpPr>
          <p:cNvPr id="7" name="Text 3"/>
          <p:cNvSpPr/>
          <p:nvPr/>
        </p:nvSpPr>
        <p:spPr>
          <a:xfrm>
            <a:off x="16524765" y="5016500"/>
            <a:ext cx="6346560" cy="16213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Italic" pitchFamily="34" charset="0"/>
                <a:ea typeface="Montserrat Italic" pitchFamily="34" charset="-122"/>
                <a:cs typeface="Montserrat Italic" pitchFamily="34" charset="-120"/>
              </a:rPr>
              <a:t>A guide to taming and caring for dragons in the realm of magic.</a:t>
            </a:r>
            <a:endParaRPr lang="en-US" sz="3200" dirty="0"/>
          </a:p>
        </p:txBody>
      </p:sp>
      <p:sp>
        <p:nvSpPr>
          <p:cNvPr id="8" name="Shape 4"/>
          <p:cNvSpPr/>
          <p:nvPr/>
        </p:nvSpPr>
        <p:spPr>
          <a:xfrm>
            <a:off x="16219927" y="7988300"/>
            <a:ext cx="6820752" cy="3086100"/>
          </a:xfrm>
          <a:prstGeom prst="rect">
            <a:avLst/>
          </a:prstGeom>
          <a:noFill/>
          <a:ln w="38100">
            <a:solidFill>
              <a:srgbClr val="100B0D"/>
            </a:solidFill>
            <a:prstDash val="solid"/>
          </a:ln>
        </p:spPr>
      </p:sp>
      <p:sp>
        <p:nvSpPr>
          <p:cNvPr id="9" name="Shape 5"/>
          <p:cNvSpPr/>
          <p:nvPr/>
        </p:nvSpPr>
        <p:spPr>
          <a:xfrm>
            <a:off x="16524765" y="7988300"/>
            <a:ext cx="6211076" cy="990600"/>
          </a:xfrm>
          <a:prstGeom prst="rect">
            <a:avLst/>
          </a:prstGeom>
          <a:solidFill>
            <a:srgbClr val="B5CBF6">
              <a:alpha val="100000"/>
            </a:srgbClr>
          </a:solidFill>
          <a:ln w="38100">
            <a:solidFill>
              <a:srgbClr val="100B0D"/>
            </a:solidFill>
            <a:prstDash val="solid"/>
          </a:ln>
        </p:spPr>
      </p:sp>
      <p:sp>
        <p:nvSpPr>
          <p:cNvPr id="10" name="Text 6"/>
          <p:cNvSpPr/>
          <p:nvPr/>
        </p:nvSpPr>
        <p:spPr>
          <a:xfrm>
            <a:off x="16651781" y="8115300"/>
            <a:ext cx="2819752"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poor hygiene</a:t>
            </a:r>
            <a:endParaRPr lang="en-US" sz="4800" dirty="0"/>
          </a:p>
        </p:txBody>
      </p:sp>
      <p:sp>
        <p:nvSpPr>
          <p:cNvPr id="11" name="Text 7"/>
          <p:cNvSpPr/>
          <p:nvPr/>
        </p:nvSpPr>
        <p:spPr>
          <a:xfrm>
            <a:off x="16524765" y="9283700"/>
            <a:ext cx="6346560" cy="16213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Montserrat Italic" pitchFamily="34" charset="0"/>
                <a:ea typeface="Montserrat Italic" pitchFamily="34" charset="-122"/>
                <a:cs typeface="Montserrat Italic" pitchFamily="34" charset="-120"/>
              </a:rPr>
              <a:t>Tips and tricks for spotting the elusive unicorns in their natural habitat.</a:t>
            </a:r>
            <a:endParaRPr lang="en-US" sz="3200" dirty="0"/>
          </a:p>
        </p:txBody>
      </p:sp>
      <p:pic>
        <p:nvPicPr>
          <p:cNvPr id="12" name="Image 2" descr=" ">    </p:cNvPr>
          <p:cNvPicPr>
            <a:picLocks noChangeAspect="1"/>
          </p:cNvPicPr>
          <p:nvPr/>
        </p:nvPicPr>
        <p:blipFill>
          <a:blip r:embed="rId5"/>
          <a:stretch>
            <a:fillRect/>
          </a:stretch>
        </p:blipFill>
        <p:spPr>
          <a:xfrm>
            <a:off x="0" y="0"/>
            <a:ext cx="24387048" cy="1016002"/>
          </a:xfrm>
          <a:prstGeom prst="rect">
            <a:avLst/>
          </a:prstGeom>
        </p:spPr>
      </p:pic>
      <p:pic>
        <p:nvPicPr>
          <p:cNvPr id="13" name="Image 3" descr=" ">    </p:cNvPr>
          <p:cNvPicPr>
            <a:picLocks noChangeAspect="1"/>
          </p:cNvPicPr>
          <p:nvPr/>
        </p:nvPicPr>
        <p:blipFill>
          <a:blip r:embed="rId6"/>
          <a:stretch>
            <a:fillRect/>
          </a:stretch>
        </p:blipFill>
        <p:spPr>
          <a:xfrm>
            <a:off x="0" y="-1"/>
            <a:ext cx="24387048" cy="1016002"/>
          </a:xfrm>
          <a:prstGeom prst="rect">
            <a:avLst/>
          </a:prstGeom>
        </p:spPr>
      </p:pic>
      <p:sp>
        <p:nvSpPr>
          <p:cNvPr id="14" name="Text 8"/>
          <p:cNvSpPr/>
          <p:nvPr/>
        </p:nvSpPr>
        <p:spPr>
          <a:xfrm>
            <a:off x="21110038" y="266700"/>
            <a:ext cx="3094953" cy="630767"/>
          </a:xfrm>
          <a:prstGeom prst="rect">
            <a:avLst/>
          </a:prstGeom>
          <a:noFill/>
          <a:ln/>
        </p:spPr>
        <p:txBody>
          <a:bodyPr wrap="square" lIns="0" tIns="0" rIns="0" bIns="0" rtlCol="0" anchor="t"/>
          <a:lstStyle/>
          <a:p>
            <a:pPr algn="l" indent="0" marL="0">
              <a:spcAft>
                <a:spcPts val="4000"/>
              </a:spcAft>
              <a:buNone/>
            </a:pPr>
            <a:r>
              <a:rPr lang="en-US" sz="3200" dirty="0">
                <a:solidFill>
                  <a:srgbClr val="100B0D">
                    <a:alpha val="100000"/>
                  </a:srgbClr>
                </a:solidFill>
                <a:latin typeface="Montserrat Italic" pitchFamily="34" charset="0"/>
                <a:ea typeface="Montserrat Italic" pitchFamily="34" charset="-122"/>
                <a:cs typeface="Montserrat Italic" pitchFamily="34" charset="-120"/>
              </a:rPr>
              <a:t>Free Template</a:t>
            </a:r>
            <a:endParaRPr lang="en-US" sz="3200" dirty="0"/>
          </a:p>
        </p:txBody>
      </p:sp>
      <p:sp>
        <p:nvSpPr>
          <p:cNvPr id="15" name="Text 9"/>
          <p:cNvSpPr/>
          <p:nvPr/>
        </p:nvSpPr>
        <p:spPr>
          <a:xfrm rot="21600000">
            <a:off x="1526966" y="5285742"/>
            <a:ext cx="5381239" cy="4453467"/>
          </a:xfrm>
          <a:prstGeom prst="rect">
            <a:avLst/>
          </a:prstGeom>
          <a:noFill/>
          <a:ln/>
        </p:spPr>
        <p:txBody>
          <a:bodyPr wrap="square" lIns="0" tIns="0" rIns="0" bIns="0" rtlCol="0" anchor="t"/>
          <a:lstStyle/>
          <a:p>
            <a:pPr algn="l" indent="0" marL="0">
              <a:buNone/>
            </a:pPr>
            <a:r>
              <a:rPr lang="en-US" sz="12800" dirty="0">
                <a:solidFill>
                  <a:srgbClr val="100B0D">
                    <a:alpha val="100000"/>
                  </a:srgbClr>
                </a:solidFill>
                <a:latin typeface="Bebas Neue Regular" pitchFamily="34" charset="0"/>
                <a:ea typeface="Bebas Neue Regular" pitchFamily="34" charset="-122"/>
                <a:cs typeface="Bebas Neue Regular" pitchFamily="34" charset="-120"/>
              </a:rPr>
              <a:t>Physical signs</a:t>
            </a:r>
            <a:endParaRPr lang="en-US" sz="12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2024-01-16T07:47:32Z</dcterms:created>
  <dcterms:modified xsi:type="dcterms:W3CDTF">2024-01-16T07:47:32Z</dcterms:modified>
</cp:coreProperties>
</file>