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3716000" cx="24387025"/>
  <p:notesSz cx="13716000" cy="24387025"/>
  <p:embeddedFontLst>
    <p:embeddedFont>
      <p:font typeface="Montserrat SemiBold"/>
      <p:regular r:id="rId26"/>
      <p:bold r:id="rId27"/>
      <p:italic r:id="rId28"/>
      <p:boldItalic r:id="rId29"/>
    </p:embeddedFont>
    <p:embeddedFont>
      <p:font typeface="Rokkitt"/>
      <p:regular r:id="rId30"/>
      <p:bold r:id="rId31"/>
      <p:italic r:id="rId32"/>
      <p:boldItalic r:id="rId33"/>
    </p:embeddedFont>
    <p:embeddedFont>
      <p:font typeface="Inter"/>
      <p:regular r:id="rId34"/>
      <p:bold r:id="rId35"/>
    </p:embeddedFont>
    <p:embeddedFont>
      <p:font typeface="Cinzel"/>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7" roundtripDataSignature="AMtx7mh6C1HzutrNL7R9KyQRkAsC8FRy5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SemiBold-regular.fntdata"/><Relationship Id="rId25" Type="http://schemas.openxmlformats.org/officeDocument/2006/relationships/slide" Target="slides/slide21.xml"/><Relationship Id="rId28" Type="http://schemas.openxmlformats.org/officeDocument/2006/relationships/font" Target="fonts/MontserratSemiBold-italic.fntdata"/><Relationship Id="rId27" Type="http://schemas.openxmlformats.org/officeDocument/2006/relationships/font" Target="fonts/MontserratSemiBold-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SemiBold-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okkitt-bold.fntdata"/><Relationship Id="rId30" Type="http://schemas.openxmlformats.org/officeDocument/2006/relationships/font" Target="fonts/Rokkitt-regular.fntdata"/><Relationship Id="rId11" Type="http://schemas.openxmlformats.org/officeDocument/2006/relationships/slide" Target="slides/slide7.xml"/><Relationship Id="rId33" Type="http://schemas.openxmlformats.org/officeDocument/2006/relationships/font" Target="fonts/Rokkitt-boldItalic.fntdata"/><Relationship Id="rId10" Type="http://schemas.openxmlformats.org/officeDocument/2006/relationships/slide" Target="slides/slide6.xml"/><Relationship Id="rId32" Type="http://schemas.openxmlformats.org/officeDocument/2006/relationships/font" Target="fonts/Rokkitt-italic.fntdata"/><Relationship Id="rId13" Type="http://schemas.openxmlformats.org/officeDocument/2006/relationships/slide" Target="slides/slide9.xml"/><Relationship Id="rId35" Type="http://schemas.openxmlformats.org/officeDocument/2006/relationships/font" Target="fonts/Inter-bold.fntdata"/><Relationship Id="rId12" Type="http://schemas.openxmlformats.org/officeDocument/2006/relationships/slide" Target="slides/slide8.xml"/><Relationship Id="rId34" Type="http://schemas.openxmlformats.org/officeDocument/2006/relationships/font" Target="fonts/Inter-regular.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Cinzel-bold.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 name="Shape 21"/>
        <p:cNvGrpSpPr/>
        <p:nvPr/>
      </p:nvGrpSpPr>
      <p:grpSpPr>
        <a:xfrm>
          <a:off x="0" y="0"/>
          <a:ext cx="0" cy="0"/>
          <a:chOff x="0" y="0"/>
          <a:chExt cx="0" cy="0"/>
        </a:xfrm>
      </p:grpSpPr>
      <p:sp>
        <p:nvSpPr>
          <p:cNvPr id="22" name="Google Shape;2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 name="Google Shape;2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 name="Google Shape;2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3.png"/><Relationship Id="rId4" Type="http://schemas.openxmlformats.org/officeDocument/2006/relationships/image" Target="../media/image6.png"/><Relationship Id="rId9" Type="http://schemas.openxmlformats.org/officeDocument/2006/relationships/image" Target="../media/image32.png"/><Relationship Id="rId5" Type="http://schemas.openxmlformats.org/officeDocument/2006/relationships/image" Target="../media/image35.png"/><Relationship Id="rId6" Type="http://schemas.openxmlformats.org/officeDocument/2006/relationships/image" Target="../media/image28.png"/><Relationship Id="rId7" Type="http://schemas.openxmlformats.org/officeDocument/2006/relationships/image" Target="../media/image31.png"/><Relationship Id="rId8" Type="http://schemas.openxmlformats.org/officeDocument/2006/relationships/image" Target="../media/image33.png"/></Relationships>
</file>

<file path=ppt/slides/_rels/slide11.xml.rels><?xml version="1.0" encoding="UTF-8" standalone="yes"?><Relationships xmlns="http://schemas.openxmlformats.org/package/2006/relationships"><Relationship Id="rId11" Type="http://schemas.openxmlformats.org/officeDocument/2006/relationships/image" Target="../media/image45.png"/><Relationship Id="rId10" Type="http://schemas.openxmlformats.org/officeDocument/2006/relationships/image" Target="../media/image41.png"/><Relationship Id="rId13" Type="http://schemas.openxmlformats.org/officeDocument/2006/relationships/image" Target="../media/image52.png"/><Relationship Id="rId12"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36.png"/><Relationship Id="rId9" Type="http://schemas.openxmlformats.org/officeDocument/2006/relationships/image" Target="../media/image51.png"/><Relationship Id="rId5" Type="http://schemas.openxmlformats.org/officeDocument/2006/relationships/image" Target="../media/image42.png"/><Relationship Id="rId6" Type="http://schemas.openxmlformats.org/officeDocument/2006/relationships/image" Target="../media/image38.png"/><Relationship Id="rId7" Type="http://schemas.openxmlformats.org/officeDocument/2006/relationships/image" Target="../media/image47.png"/><Relationship Id="rId8"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49.png"/><Relationship Id="rId5" Type="http://schemas.openxmlformats.org/officeDocument/2006/relationships/image" Target="../media/image57.png"/><Relationship Id="rId6" Type="http://schemas.openxmlformats.org/officeDocument/2006/relationships/image" Target="../media/image6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9.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5.png"/><Relationship Id="rId4" Type="http://schemas.openxmlformats.org/officeDocument/2006/relationships/image" Target="../media/image66.png"/><Relationship Id="rId5" Type="http://schemas.openxmlformats.org/officeDocument/2006/relationships/image" Target="../media/image7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42.png"/><Relationship Id="rId5" Type="http://schemas.openxmlformats.org/officeDocument/2006/relationships/image" Target="../media/image63.png"/><Relationship Id="rId6" Type="http://schemas.openxmlformats.org/officeDocument/2006/relationships/image" Target="../media/image65.png"/><Relationship Id="rId7" Type="http://schemas.openxmlformats.org/officeDocument/2006/relationships/image" Target="../media/image64.png"/><Relationship Id="rId8" Type="http://schemas.openxmlformats.org/officeDocument/2006/relationships/image" Target="../media/image6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4.png"/><Relationship Id="rId6" Type="http://schemas.openxmlformats.org/officeDocument/2006/relationships/image" Target="../media/image70.png"/><Relationship Id="rId7"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7.png"/><Relationship Id="rId4" Type="http://schemas.openxmlformats.org/officeDocument/2006/relationships/image" Target="../media/image6.pn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73.png"/><Relationship Id="rId5" Type="http://schemas.openxmlformats.org/officeDocument/2006/relationships/image" Target="../media/image75.png"/><Relationship Id="rId6" Type="http://schemas.openxmlformats.org/officeDocument/2006/relationships/image" Target="../media/image7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6.png"/><Relationship Id="rId6"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15.png"/><Relationship Id="rId7" Type="http://schemas.openxmlformats.org/officeDocument/2006/relationships/image" Target="../media/image12.png"/><Relationship Id="rId8"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27.png"/><Relationship Id="rId5" Type="http://schemas.openxmlformats.org/officeDocument/2006/relationships/image" Target="../media/image34.png"/><Relationship Id="rId6"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0C"/>
        </a:solidFill>
      </p:bgPr>
    </p:bg>
    <p:spTree>
      <p:nvGrpSpPr>
        <p:cNvPr id="15" name="Shape 15"/>
        <p:cNvGrpSpPr/>
        <p:nvPr/>
      </p:nvGrpSpPr>
      <p:grpSpPr>
        <a:xfrm>
          <a:off x="0" y="0"/>
          <a:ext cx="0" cy="0"/>
          <a:chOff x="0" y="0"/>
          <a:chExt cx="0" cy="0"/>
        </a:xfrm>
      </p:grpSpPr>
      <p:pic>
        <p:nvPicPr>
          <p:cNvPr descr="preencoded.png" id="16" name="Google Shape;16;p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p1"/>
          <p:cNvSpPr/>
          <p:nvPr/>
        </p:nvSpPr>
        <p:spPr>
          <a:xfrm>
            <a:off x="5588698" y="8940800"/>
            <a:ext cx="14213076" cy="513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24000" u="none" cap="none" strike="noStrike">
                <a:solidFill>
                  <a:srgbClr val="F5DAB3"/>
                </a:solidFill>
                <a:latin typeface="Cinzel"/>
                <a:ea typeface="Cinzel"/>
                <a:cs typeface="Cinzel"/>
                <a:sym typeface="Cinzel"/>
              </a:rPr>
              <a:t>History</a:t>
            </a:r>
            <a:endParaRPr b="0" i="0" sz="24000" u="none" cap="none" strike="noStrike">
              <a:solidFill>
                <a:schemeClr val="dk1"/>
              </a:solidFill>
              <a:latin typeface="Calibri"/>
              <a:ea typeface="Calibri"/>
              <a:cs typeface="Calibri"/>
              <a:sym typeface="Calibri"/>
            </a:endParaRPr>
          </a:p>
        </p:txBody>
      </p:sp>
      <p:sp>
        <p:nvSpPr>
          <p:cNvPr id="18" name="Google Shape;18;p1"/>
          <p:cNvSpPr/>
          <p:nvPr/>
        </p:nvSpPr>
        <p:spPr>
          <a:xfrm>
            <a:off x="4928216" y="8153400"/>
            <a:ext cx="14801583" cy="12615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6400" u="none" cap="none" strike="noStrike">
                <a:solidFill>
                  <a:srgbClr val="F5DAB3"/>
                </a:solidFill>
                <a:latin typeface="Montserrat SemiBold"/>
                <a:ea typeface="Montserrat SemiBold"/>
                <a:cs typeface="Montserrat SemiBold"/>
                <a:sym typeface="Montserrat SemiBold"/>
              </a:rPr>
              <a:t>FREE PRESENTATION TEMPLATE</a:t>
            </a:r>
            <a:endParaRPr b="0" i="0" sz="6400" u="none" cap="none" strike="noStrike">
              <a:solidFill>
                <a:schemeClr val="dk1"/>
              </a:solidFill>
              <a:latin typeface="Calibri"/>
              <a:ea typeface="Calibri"/>
              <a:cs typeface="Calibri"/>
              <a:sym typeface="Calibri"/>
            </a:endParaRPr>
          </a:p>
        </p:txBody>
      </p:sp>
      <p:sp>
        <p:nvSpPr>
          <p:cNvPr id="19" name="Google Shape;19;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0" name="Google Shape;20;p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AB3"/>
        </a:solidFill>
      </p:bgPr>
    </p:bg>
    <p:spTree>
      <p:nvGrpSpPr>
        <p:cNvPr id="212" name="Shape 212"/>
        <p:cNvGrpSpPr/>
        <p:nvPr/>
      </p:nvGrpSpPr>
      <p:grpSpPr>
        <a:xfrm>
          <a:off x="0" y="0"/>
          <a:ext cx="0" cy="0"/>
          <a:chOff x="0" y="0"/>
          <a:chExt cx="0" cy="0"/>
        </a:xfrm>
      </p:grpSpPr>
      <p:pic>
        <p:nvPicPr>
          <p:cNvPr descr="preencoded.png" id="213" name="Google Shape;213;p10"/>
          <p:cNvPicPr preferRelativeResize="0"/>
          <p:nvPr/>
        </p:nvPicPr>
        <p:blipFill rotWithShape="1">
          <a:blip r:embed="rId3">
            <a:alphaModFix/>
          </a:blip>
          <a:srcRect b="0" l="0" r="0" t="0"/>
          <a:stretch/>
        </p:blipFill>
        <p:spPr>
          <a:xfrm>
            <a:off x="15229203" y="0"/>
            <a:ext cx="9157845" cy="13716000"/>
          </a:xfrm>
          <a:prstGeom prst="rect">
            <a:avLst/>
          </a:prstGeom>
          <a:noFill/>
          <a:ln>
            <a:noFill/>
          </a:ln>
        </p:spPr>
      </p:pic>
      <p:sp>
        <p:nvSpPr>
          <p:cNvPr id="214" name="Google Shape;214;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15" name="Google Shape;215;p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16" name="Google Shape;216;p10"/>
          <p:cNvSpPr/>
          <p:nvPr/>
        </p:nvSpPr>
        <p:spPr>
          <a:xfrm>
            <a:off x="1435279" y="1828800"/>
            <a:ext cx="11808243" cy="3081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8000" u="none" cap="none" strike="noStrike">
                <a:solidFill>
                  <a:srgbClr val="272727"/>
                </a:solidFill>
                <a:latin typeface="Cinzel"/>
                <a:ea typeface="Cinzel"/>
                <a:cs typeface="Cinzel"/>
                <a:sym typeface="Cinzel"/>
              </a:rPr>
              <a:t>The Elves: A Glimpse into Their World</a:t>
            </a:r>
            <a:endParaRPr b="0" i="0" sz="8000" u="none" cap="none" strike="noStrike">
              <a:solidFill>
                <a:schemeClr val="dk1"/>
              </a:solidFill>
              <a:latin typeface="Calibri"/>
              <a:ea typeface="Calibri"/>
              <a:cs typeface="Calibri"/>
              <a:sym typeface="Calibri"/>
            </a:endParaRPr>
          </a:p>
        </p:txBody>
      </p:sp>
      <p:sp>
        <p:nvSpPr>
          <p:cNvPr id="217" name="Google Shape;217;p10"/>
          <p:cNvSpPr/>
          <p:nvPr/>
        </p:nvSpPr>
        <p:spPr>
          <a:xfrm>
            <a:off x="1435279" y="10198100"/>
            <a:ext cx="5156845" cy="275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Elegant inhabitants of enchanted forests, known for their mastery of magic and their close connection to nature.</a:t>
            </a:r>
            <a:endParaRPr b="0" i="0" sz="3600" u="none" cap="none" strike="noStrike">
              <a:solidFill>
                <a:schemeClr val="dk1"/>
              </a:solidFill>
              <a:latin typeface="Calibri"/>
              <a:ea typeface="Calibri"/>
              <a:cs typeface="Calibri"/>
              <a:sym typeface="Calibri"/>
            </a:endParaRPr>
          </a:p>
        </p:txBody>
      </p:sp>
      <p:sp>
        <p:nvSpPr>
          <p:cNvPr id="218" name="Google Shape;218;p10"/>
          <p:cNvSpPr/>
          <p:nvPr/>
        </p:nvSpPr>
        <p:spPr>
          <a:xfrm>
            <a:off x="7684460" y="4876800"/>
            <a:ext cx="7481235" cy="340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0"/>
          <p:cNvSpPr/>
          <p:nvPr/>
        </p:nvSpPr>
        <p:spPr>
          <a:xfrm>
            <a:off x="7684460" y="4876800"/>
            <a:ext cx="1016127" cy="10160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20" name="Google Shape;220;p10"/>
          <p:cNvPicPr preferRelativeResize="0"/>
          <p:nvPr/>
        </p:nvPicPr>
        <p:blipFill rotWithShape="1">
          <a:blip r:embed="rId5">
            <a:alphaModFix/>
          </a:blip>
          <a:srcRect b="0" l="0" r="0" t="0"/>
          <a:stretch/>
        </p:blipFill>
        <p:spPr>
          <a:xfrm>
            <a:off x="7684460" y="4876800"/>
            <a:ext cx="1016127" cy="1016000"/>
          </a:xfrm>
          <a:prstGeom prst="rect">
            <a:avLst/>
          </a:prstGeom>
          <a:noFill/>
          <a:ln>
            <a:noFill/>
          </a:ln>
        </p:spPr>
      </p:pic>
      <p:pic>
        <p:nvPicPr>
          <p:cNvPr descr="preencoded.png" id="221" name="Google Shape;221;p10"/>
          <p:cNvPicPr preferRelativeResize="0"/>
          <p:nvPr/>
        </p:nvPicPr>
        <p:blipFill rotWithShape="1">
          <a:blip r:embed="rId6">
            <a:alphaModFix/>
          </a:blip>
          <a:srcRect b="0" l="0" r="0" t="0"/>
          <a:stretch/>
        </p:blipFill>
        <p:spPr>
          <a:xfrm>
            <a:off x="7779722" y="4972050"/>
            <a:ext cx="825603" cy="825897"/>
          </a:xfrm>
          <a:prstGeom prst="rect">
            <a:avLst/>
          </a:prstGeom>
          <a:noFill/>
          <a:ln>
            <a:noFill/>
          </a:ln>
        </p:spPr>
      </p:pic>
      <p:sp>
        <p:nvSpPr>
          <p:cNvPr id="222" name="Google Shape;222;p10"/>
          <p:cNvSpPr/>
          <p:nvPr/>
        </p:nvSpPr>
        <p:spPr>
          <a:xfrm>
            <a:off x="7684460" y="6197600"/>
            <a:ext cx="7481235"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0"/>
          <p:cNvSpPr/>
          <p:nvPr/>
        </p:nvSpPr>
        <p:spPr>
          <a:xfrm>
            <a:off x="7684460" y="6197600"/>
            <a:ext cx="7633654" cy="223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"The Music of the Elves": Immerse yourself in the enchanting music of the elves, whose songs have the power to heal.</a:t>
            </a:r>
            <a:endParaRPr b="0" i="0" sz="3600" u="none" cap="none" strike="noStrike">
              <a:solidFill>
                <a:schemeClr val="dk1"/>
              </a:solidFill>
              <a:latin typeface="Calibri"/>
              <a:ea typeface="Calibri"/>
              <a:cs typeface="Calibri"/>
              <a:sym typeface="Calibri"/>
            </a:endParaRPr>
          </a:p>
        </p:txBody>
      </p:sp>
      <p:sp>
        <p:nvSpPr>
          <p:cNvPr id="224" name="Google Shape;224;p10"/>
          <p:cNvSpPr/>
          <p:nvPr/>
        </p:nvSpPr>
        <p:spPr>
          <a:xfrm>
            <a:off x="7684460" y="9296400"/>
            <a:ext cx="7481235" cy="340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0"/>
          <p:cNvSpPr/>
          <p:nvPr/>
        </p:nvSpPr>
        <p:spPr>
          <a:xfrm>
            <a:off x="7684460" y="9296400"/>
            <a:ext cx="1016127" cy="10160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26" name="Google Shape;226;p10"/>
          <p:cNvPicPr preferRelativeResize="0"/>
          <p:nvPr/>
        </p:nvPicPr>
        <p:blipFill rotWithShape="1">
          <a:blip r:embed="rId5">
            <a:alphaModFix/>
          </a:blip>
          <a:srcRect b="0" l="0" r="0" t="0"/>
          <a:stretch/>
        </p:blipFill>
        <p:spPr>
          <a:xfrm>
            <a:off x="7684460" y="9296400"/>
            <a:ext cx="1016127" cy="1016000"/>
          </a:xfrm>
          <a:prstGeom prst="rect">
            <a:avLst/>
          </a:prstGeom>
          <a:noFill/>
          <a:ln>
            <a:noFill/>
          </a:ln>
        </p:spPr>
      </p:pic>
      <p:pic>
        <p:nvPicPr>
          <p:cNvPr descr="preencoded.png" id="227" name="Google Shape;227;p10"/>
          <p:cNvPicPr preferRelativeResize="0"/>
          <p:nvPr/>
        </p:nvPicPr>
        <p:blipFill rotWithShape="1">
          <a:blip r:embed="rId7">
            <a:alphaModFix/>
          </a:blip>
          <a:srcRect b="0" l="0" r="0" t="0"/>
          <a:stretch/>
        </p:blipFill>
        <p:spPr>
          <a:xfrm>
            <a:off x="7994062" y="9738916"/>
            <a:ext cx="396925" cy="414734"/>
          </a:xfrm>
          <a:prstGeom prst="rect">
            <a:avLst/>
          </a:prstGeom>
          <a:noFill/>
          <a:ln>
            <a:noFill/>
          </a:ln>
        </p:spPr>
      </p:pic>
      <p:pic>
        <p:nvPicPr>
          <p:cNvPr descr="preencoded.png" id="228" name="Google Shape;228;p10"/>
          <p:cNvPicPr preferRelativeResize="0"/>
          <p:nvPr/>
        </p:nvPicPr>
        <p:blipFill rotWithShape="1">
          <a:blip r:embed="rId8">
            <a:alphaModFix/>
          </a:blip>
          <a:srcRect b="0" l="0" r="0" t="0"/>
          <a:stretch/>
        </p:blipFill>
        <p:spPr>
          <a:xfrm>
            <a:off x="8105201" y="9830197"/>
            <a:ext cx="63508" cy="240109"/>
          </a:xfrm>
          <a:prstGeom prst="rect">
            <a:avLst/>
          </a:prstGeom>
          <a:noFill/>
          <a:ln>
            <a:noFill/>
          </a:ln>
        </p:spPr>
      </p:pic>
      <p:pic>
        <p:nvPicPr>
          <p:cNvPr descr="preencoded.png" id="229" name="Google Shape;229;p10"/>
          <p:cNvPicPr preferRelativeResize="0"/>
          <p:nvPr/>
        </p:nvPicPr>
        <p:blipFill rotWithShape="1">
          <a:blip r:embed="rId9">
            <a:alphaModFix/>
          </a:blip>
          <a:srcRect b="0" l="0" r="0" t="0"/>
          <a:stretch/>
        </p:blipFill>
        <p:spPr>
          <a:xfrm>
            <a:off x="7747965" y="9457134"/>
            <a:ext cx="889117" cy="595337"/>
          </a:xfrm>
          <a:prstGeom prst="rect">
            <a:avLst/>
          </a:prstGeom>
          <a:noFill/>
          <a:ln>
            <a:noFill/>
          </a:ln>
        </p:spPr>
      </p:pic>
      <p:sp>
        <p:nvSpPr>
          <p:cNvPr id="230" name="Google Shape;230;p10"/>
          <p:cNvSpPr/>
          <p:nvPr/>
        </p:nvSpPr>
        <p:spPr>
          <a:xfrm>
            <a:off x="7684460" y="10617200"/>
            <a:ext cx="7481235"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0"/>
          <p:cNvSpPr/>
          <p:nvPr/>
        </p:nvSpPr>
        <p:spPr>
          <a:xfrm>
            <a:off x="7684460" y="10617200"/>
            <a:ext cx="7633654" cy="223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"The Life of an Elf": Learn about the customs and daily life of the elves, from their familial structure to their religious beliefs.</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AB3"/>
        </a:solidFill>
      </p:bgPr>
    </p:bg>
    <p:spTree>
      <p:nvGrpSpPr>
        <p:cNvPr id="236" name="Shape 236"/>
        <p:cNvGrpSpPr/>
        <p:nvPr/>
      </p:nvGrpSpPr>
      <p:grpSpPr>
        <a:xfrm>
          <a:off x="0" y="0"/>
          <a:ext cx="0" cy="0"/>
          <a:chOff x="0" y="0"/>
          <a:chExt cx="0" cy="0"/>
        </a:xfrm>
      </p:grpSpPr>
      <p:sp>
        <p:nvSpPr>
          <p:cNvPr id="237" name="Google Shape;237;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38" name="Google Shape;238;p11"/>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preencoded.png" id="239" name="Google Shape;239;p11"/>
          <p:cNvPicPr preferRelativeResize="0"/>
          <p:nvPr/>
        </p:nvPicPr>
        <p:blipFill rotWithShape="1">
          <a:blip r:embed="rId4">
            <a:alphaModFix/>
          </a:blip>
          <a:srcRect b="0" l="0" r="0" t="0"/>
          <a:stretch/>
        </p:blipFill>
        <p:spPr>
          <a:xfrm>
            <a:off x="0" y="914400"/>
            <a:ext cx="24387048" cy="12801600"/>
          </a:xfrm>
          <a:prstGeom prst="rect">
            <a:avLst/>
          </a:prstGeom>
          <a:noFill/>
          <a:ln>
            <a:noFill/>
          </a:ln>
        </p:spPr>
      </p:pic>
      <p:sp>
        <p:nvSpPr>
          <p:cNvPr id="240" name="Google Shape;240;p11"/>
          <p:cNvSpPr/>
          <p:nvPr/>
        </p:nvSpPr>
        <p:spPr>
          <a:xfrm>
            <a:off x="0" y="68834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41" name="Google Shape;241;p11"/>
          <p:cNvPicPr preferRelativeResize="0"/>
          <p:nvPr/>
        </p:nvPicPr>
        <p:blipFill rotWithShape="1">
          <a:blip r:embed="rId5">
            <a:alphaModFix/>
          </a:blip>
          <a:srcRect b="0" l="0" r="0" t="0"/>
          <a:stretch/>
        </p:blipFill>
        <p:spPr>
          <a:xfrm>
            <a:off x="0" y="6870700"/>
            <a:ext cx="24387048" cy="12700"/>
          </a:xfrm>
          <a:prstGeom prst="rect">
            <a:avLst/>
          </a:prstGeom>
          <a:noFill/>
          <a:ln>
            <a:noFill/>
          </a:ln>
        </p:spPr>
      </p:pic>
      <p:pic>
        <p:nvPicPr>
          <p:cNvPr descr="preencoded.png" id="242" name="Google Shape;242;p11"/>
          <p:cNvPicPr preferRelativeResize="0"/>
          <p:nvPr/>
        </p:nvPicPr>
        <p:blipFill rotWithShape="1">
          <a:blip r:embed="rId6">
            <a:alphaModFix/>
          </a:blip>
          <a:srcRect b="0" l="0" r="0" t="0"/>
          <a:stretch/>
        </p:blipFill>
        <p:spPr>
          <a:xfrm>
            <a:off x="5207651" y="6781800"/>
            <a:ext cx="190524" cy="6934200"/>
          </a:xfrm>
          <a:prstGeom prst="rect">
            <a:avLst/>
          </a:prstGeom>
          <a:noFill/>
          <a:ln>
            <a:noFill/>
          </a:ln>
        </p:spPr>
      </p:pic>
      <p:pic>
        <p:nvPicPr>
          <p:cNvPr descr="preencoded.png" id="243" name="Google Shape;243;p11"/>
          <p:cNvPicPr preferRelativeResize="0"/>
          <p:nvPr/>
        </p:nvPicPr>
        <p:blipFill rotWithShape="1">
          <a:blip r:embed="rId7">
            <a:alphaModFix/>
          </a:blip>
          <a:srcRect b="0" l="0" r="0" t="0"/>
          <a:stretch/>
        </p:blipFill>
        <p:spPr>
          <a:xfrm>
            <a:off x="9386473" y="4495800"/>
            <a:ext cx="190524" cy="2476500"/>
          </a:xfrm>
          <a:prstGeom prst="rect">
            <a:avLst/>
          </a:prstGeom>
          <a:noFill/>
          <a:ln>
            <a:noFill/>
          </a:ln>
        </p:spPr>
      </p:pic>
      <p:pic>
        <p:nvPicPr>
          <p:cNvPr descr="preencoded.png" id="244" name="Google Shape;244;p11"/>
          <p:cNvPicPr preferRelativeResize="0"/>
          <p:nvPr/>
        </p:nvPicPr>
        <p:blipFill rotWithShape="1">
          <a:blip r:embed="rId8">
            <a:alphaModFix/>
          </a:blip>
          <a:srcRect b="0" l="0" r="0" t="0"/>
          <a:stretch/>
        </p:blipFill>
        <p:spPr>
          <a:xfrm>
            <a:off x="13565295" y="6781800"/>
            <a:ext cx="190524" cy="1854200"/>
          </a:xfrm>
          <a:prstGeom prst="rect">
            <a:avLst/>
          </a:prstGeom>
          <a:noFill/>
          <a:ln>
            <a:noFill/>
          </a:ln>
        </p:spPr>
      </p:pic>
      <p:pic>
        <p:nvPicPr>
          <p:cNvPr descr="preencoded.png" id="245" name="Google Shape;245;p11"/>
          <p:cNvPicPr preferRelativeResize="0"/>
          <p:nvPr/>
        </p:nvPicPr>
        <p:blipFill rotWithShape="1">
          <a:blip r:embed="rId9">
            <a:alphaModFix/>
          </a:blip>
          <a:srcRect b="0" l="0" r="0" t="0"/>
          <a:stretch/>
        </p:blipFill>
        <p:spPr>
          <a:xfrm>
            <a:off x="17642505" y="1841500"/>
            <a:ext cx="393749" cy="5130800"/>
          </a:xfrm>
          <a:prstGeom prst="rect">
            <a:avLst/>
          </a:prstGeom>
          <a:noFill/>
          <a:ln>
            <a:noFill/>
          </a:ln>
        </p:spPr>
      </p:pic>
      <p:sp>
        <p:nvSpPr>
          <p:cNvPr id="246" name="Google Shape;246;p11"/>
          <p:cNvSpPr/>
          <p:nvPr/>
        </p:nvSpPr>
        <p:spPr>
          <a:xfrm>
            <a:off x="1371771" y="914400"/>
            <a:ext cx="6350794" cy="546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47" name="Google Shape;247;p11"/>
          <p:cNvPicPr preferRelativeResize="0"/>
          <p:nvPr/>
        </p:nvPicPr>
        <p:blipFill rotWithShape="1">
          <a:blip r:embed="rId10">
            <a:alphaModFix/>
          </a:blip>
          <a:srcRect b="0" l="0" r="0" t="0"/>
          <a:stretch/>
        </p:blipFill>
        <p:spPr>
          <a:xfrm>
            <a:off x="1371771" y="914400"/>
            <a:ext cx="6350794" cy="3187700"/>
          </a:xfrm>
          <a:prstGeom prst="rect">
            <a:avLst/>
          </a:prstGeom>
          <a:noFill/>
          <a:ln>
            <a:noFill/>
          </a:ln>
        </p:spPr>
      </p:pic>
      <p:sp>
        <p:nvSpPr>
          <p:cNvPr id="248" name="Google Shape;248;p11"/>
          <p:cNvSpPr/>
          <p:nvPr/>
        </p:nvSpPr>
        <p:spPr>
          <a:xfrm>
            <a:off x="1371771" y="4406900"/>
            <a:ext cx="1778222" cy="6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1"/>
          <p:cNvSpPr/>
          <p:nvPr/>
        </p:nvSpPr>
        <p:spPr>
          <a:xfrm>
            <a:off x="1371771" y="4406900"/>
            <a:ext cx="193064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0E0E0E"/>
                </a:solidFill>
                <a:latin typeface="Cinzel"/>
                <a:ea typeface="Cinzel"/>
                <a:cs typeface="Cinzel"/>
                <a:sym typeface="Cinzel"/>
              </a:rPr>
              <a:t>Eclipse</a:t>
            </a:r>
            <a:endParaRPr b="0" i="0" sz="3600" u="none" cap="none" strike="noStrike">
              <a:solidFill>
                <a:schemeClr val="dk1"/>
              </a:solidFill>
              <a:latin typeface="Calibri"/>
              <a:ea typeface="Calibri"/>
              <a:cs typeface="Calibri"/>
              <a:sym typeface="Calibri"/>
            </a:endParaRPr>
          </a:p>
        </p:txBody>
      </p:sp>
      <p:sp>
        <p:nvSpPr>
          <p:cNvPr id="250" name="Google Shape;250;p11"/>
          <p:cNvSpPr/>
          <p:nvPr/>
        </p:nvSpPr>
        <p:spPr>
          <a:xfrm>
            <a:off x="1371771" y="5334000"/>
            <a:ext cx="6350794"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a:off x="1371771" y="5334000"/>
            <a:ext cx="6503213" cy="119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Rare event causes unpredictable magic.</a:t>
            </a:r>
            <a:endParaRPr b="0" i="0" sz="3600" u="none" cap="none" strike="noStrike">
              <a:solidFill>
                <a:schemeClr val="dk1"/>
              </a:solidFill>
              <a:latin typeface="Calibri"/>
              <a:ea typeface="Calibri"/>
              <a:cs typeface="Calibri"/>
              <a:sym typeface="Calibri"/>
            </a:endParaRPr>
          </a:p>
        </p:txBody>
      </p:sp>
      <p:sp>
        <p:nvSpPr>
          <p:cNvPr id="252" name="Google Shape;252;p11"/>
          <p:cNvSpPr/>
          <p:nvPr/>
        </p:nvSpPr>
        <p:spPr>
          <a:xfrm>
            <a:off x="5550594" y="7391400"/>
            <a:ext cx="4128016" cy="576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a:off x="5550594" y="7391400"/>
            <a:ext cx="2171971" cy="6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1"/>
          <p:cNvSpPr/>
          <p:nvPr/>
        </p:nvSpPr>
        <p:spPr>
          <a:xfrm>
            <a:off x="5550594" y="7391400"/>
            <a:ext cx="23243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0E0E0E"/>
                </a:solidFill>
                <a:latin typeface="Cinzel"/>
                <a:ea typeface="Cinzel"/>
                <a:cs typeface="Cinzel"/>
                <a:sym typeface="Cinzel"/>
              </a:rPr>
              <a:t>Invasion</a:t>
            </a:r>
            <a:endParaRPr b="0" i="0" sz="3600" u="none" cap="none" strike="noStrike">
              <a:solidFill>
                <a:schemeClr val="dk1"/>
              </a:solidFill>
              <a:latin typeface="Calibri"/>
              <a:ea typeface="Calibri"/>
              <a:cs typeface="Calibri"/>
              <a:sym typeface="Calibri"/>
            </a:endParaRPr>
          </a:p>
        </p:txBody>
      </p:sp>
      <p:sp>
        <p:nvSpPr>
          <p:cNvPr id="255" name="Google Shape;255;p11"/>
          <p:cNvSpPr/>
          <p:nvPr/>
        </p:nvSpPr>
        <p:spPr>
          <a:xfrm>
            <a:off x="5550594" y="8318500"/>
            <a:ext cx="4128016"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a:off x="5550594" y="8318500"/>
            <a:ext cx="4280435" cy="119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Kingdom attacked by monsters.</a:t>
            </a:r>
            <a:endParaRPr b="0" i="0" sz="3600" u="none" cap="none" strike="noStrike">
              <a:solidFill>
                <a:schemeClr val="dk1"/>
              </a:solidFill>
              <a:latin typeface="Calibri"/>
              <a:ea typeface="Calibri"/>
              <a:cs typeface="Calibri"/>
              <a:sym typeface="Calibri"/>
            </a:endParaRPr>
          </a:p>
        </p:txBody>
      </p:sp>
      <p:pic>
        <p:nvPicPr>
          <p:cNvPr descr="preencoded.png" id="257" name="Google Shape;257;p11"/>
          <p:cNvPicPr preferRelativeResize="0"/>
          <p:nvPr/>
        </p:nvPicPr>
        <p:blipFill rotWithShape="1">
          <a:blip r:embed="rId11">
            <a:alphaModFix/>
          </a:blip>
          <a:srcRect b="0" l="0" r="0" t="0"/>
          <a:stretch/>
        </p:blipFill>
        <p:spPr>
          <a:xfrm>
            <a:off x="5550594" y="9664700"/>
            <a:ext cx="4128016" cy="4051300"/>
          </a:xfrm>
          <a:prstGeom prst="rect">
            <a:avLst/>
          </a:prstGeom>
          <a:noFill/>
          <a:ln>
            <a:noFill/>
          </a:ln>
        </p:spPr>
      </p:pic>
      <p:sp>
        <p:nvSpPr>
          <p:cNvPr id="258" name="Google Shape;258;p11"/>
          <p:cNvSpPr/>
          <p:nvPr/>
        </p:nvSpPr>
        <p:spPr>
          <a:xfrm>
            <a:off x="13908238" y="7391400"/>
            <a:ext cx="9996149"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1"/>
          <p:cNvSpPr/>
          <p:nvPr/>
        </p:nvSpPr>
        <p:spPr>
          <a:xfrm>
            <a:off x="13908238" y="7391400"/>
            <a:ext cx="2222778" cy="6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1"/>
          <p:cNvSpPr/>
          <p:nvPr/>
        </p:nvSpPr>
        <p:spPr>
          <a:xfrm>
            <a:off x="13908238" y="7391400"/>
            <a:ext cx="2375197"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0E0E0E"/>
                </a:solidFill>
                <a:latin typeface="Cinzel"/>
                <a:ea typeface="Cinzel"/>
                <a:cs typeface="Cinzel"/>
                <a:sym typeface="Cinzel"/>
              </a:rPr>
              <a:t>Betrayal</a:t>
            </a:r>
            <a:endParaRPr b="0" i="0" sz="3600" u="none" cap="none" strike="noStrike">
              <a:solidFill>
                <a:schemeClr val="dk1"/>
              </a:solidFill>
              <a:latin typeface="Calibri"/>
              <a:ea typeface="Calibri"/>
              <a:cs typeface="Calibri"/>
              <a:sym typeface="Calibri"/>
            </a:endParaRPr>
          </a:p>
        </p:txBody>
      </p:sp>
      <p:sp>
        <p:nvSpPr>
          <p:cNvPr id="261" name="Google Shape;261;p11"/>
          <p:cNvSpPr/>
          <p:nvPr/>
        </p:nvSpPr>
        <p:spPr>
          <a:xfrm>
            <a:off x="13908238" y="8318500"/>
            <a:ext cx="9996149"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a:off x="13908238" y="8318500"/>
            <a:ext cx="10148568"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Queen's advisor revealed as spy.</a:t>
            </a:r>
            <a:endParaRPr b="0" i="0" sz="3600" u="none" cap="none" strike="noStrike">
              <a:solidFill>
                <a:schemeClr val="dk1"/>
              </a:solidFill>
              <a:latin typeface="Calibri"/>
              <a:ea typeface="Calibri"/>
              <a:cs typeface="Calibri"/>
              <a:sym typeface="Calibri"/>
            </a:endParaRPr>
          </a:p>
        </p:txBody>
      </p:sp>
      <p:sp>
        <p:nvSpPr>
          <p:cNvPr id="263" name="Google Shape;263;p11"/>
          <p:cNvSpPr/>
          <p:nvPr/>
        </p:nvSpPr>
        <p:spPr>
          <a:xfrm>
            <a:off x="9729416" y="4406900"/>
            <a:ext cx="6350794"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1"/>
          <p:cNvSpPr/>
          <p:nvPr/>
        </p:nvSpPr>
        <p:spPr>
          <a:xfrm>
            <a:off x="9729416" y="4406900"/>
            <a:ext cx="1498787" cy="6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a:off x="9729416" y="4406900"/>
            <a:ext cx="1651206"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0E0E0E"/>
                </a:solidFill>
                <a:latin typeface="Cinzel"/>
                <a:ea typeface="Cinzel"/>
                <a:cs typeface="Cinzel"/>
                <a:sym typeface="Cinzel"/>
              </a:rPr>
              <a:t>Quest</a:t>
            </a:r>
            <a:endParaRPr b="0" i="0" sz="3600" u="none" cap="none" strike="noStrike">
              <a:solidFill>
                <a:schemeClr val="dk1"/>
              </a:solidFill>
              <a:latin typeface="Calibri"/>
              <a:ea typeface="Calibri"/>
              <a:cs typeface="Calibri"/>
              <a:sym typeface="Calibri"/>
            </a:endParaRPr>
          </a:p>
        </p:txBody>
      </p:sp>
      <p:sp>
        <p:nvSpPr>
          <p:cNvPr id="266" name="Google Shape;266;p11"/>
          <p:cNvSpPr/>
          <p:nvPr/>
        </p:nvSpPr>
        <p:spPr>
          <a:xfrm>
            <a:off x="9729416" y="5334000"/>
            <a:ext cx="6350794"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p:nvPr/>
        </p:nvSpPr>
        <p:spPr>
          <a:xfrm>
            <a:off x="9729416" y="5334000"/>
            <a:ext cx="6503213" cy="119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Adventurers seek immortal artifact.</a:t>
            </a:r>
            <a:endParaRPr b="0" i="0" sz="3600" u="none" cap="none" strike="noStrike">
              <a:solidFill>
                <a:schemeClr val="dk1"/>
              </a:solidFill>
              <a:latin typeface="Calibri"/>
              <a:ea typeface="Calibri"/>
              <a:cs typeface="Calibri"/>
              <a:sym typeface="Calibri"/>
            </a:endParaRPr>
          </a:p>
        </p:txBody>
      </p:sp>
      <p:sp>
        <p:nvSpPr>
          <p:cNvPr id="268" name="Google Shape;268;p11"/>
          <p:cNvSpPr/>
          <p:nvPr/>
        </p:nvSpPr>
        <p:spPr>
          <a:xfrm>
            <a:off x="18087061" y="1841500"/>
            <a:ext cx="4839305"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69" name="Google Shape;269;p11"/>
          <p:cNvPicPr preferRelativeResize="0"/>
          <p:nvPr/>
        </p:nvPicPr>
        <p:blipFill rotWithShape="1">
          <a:blip r:embed="rId12">
            <a:alphaModFix/>
          </a:blip>
          <a:srcRect b="0" l="0" r="0" t="0"/>
          <a:stretch/>
        </p:blipFill>
        <p:spPr>
          <a:xfrm>
            <a:off x="18087061" y="1841500"/>
            <a:ext cx="4839305" cy="2781300"/>
          </a:xfrm>
          <a:prstGeom prst="rect">
            <a:avLst/>
          </a:prstGeom>
          <a:noFill/>
          <a:ln>
            <a:noFill/>
          </a:ln>
        </p:spPr>
      </p:pic>
      <p:sp>
        <p:nvSpPr>
          <p:cNvPr id="270" name="Google Shape;270;p11"/>
          <p:cNvSpPr/>
          <p:nvPr/>
        </p:nvSpPr>
        <p:spPr>
          <a:xfrm>
            <a:off x="18087061" y="4927600"/>
            <a:ext cx="1727416" cy="6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1"/>
          <p:cNvSpPr/>
          <p:nvPr/>
        </p:nvSpPr>
        <p:spPr>
          <a:xfrm>
            <a:off x="18087061" y="4927600"/>
            <a:ext cx="1879835"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0E0E0E"/>
                </a:solidFill>
                <a:latin typeface="Cinzel"/>
                <a:ea typeface="Cinzel"/>
                <a:cs typeface="Cinzel"/>
                <a:sym typeface="Cinzel"/>
              </a:rPr>
              <a:t>Obtain</a:t>
            </a:r>
            <a:endParaRPr b="0" i="0" sz="3600" u="none" cap="none" strike="noStrike">
              <a:solidFill>
                <a:schemeClr val="dk1"/>
              </a:solidFill>
              <a:latin typeface="Calibri"/>
              <a:ea typeface="Calibri"/>
              <a:cs typeface="Calibri"/>
              <a:sym typeface="Calibri"/>
            </a:endParaRPr>
          </a:p>
        </p:txBody>
      </p:sp>
      <p:sp>
        <p:nvSpPr>
          <p:cNvPr id="272" name="Google Shape;272;p11"/>
          <p:cNvSpPr/>
          <p:nvPr/>
        </p:nvSpPr>
        <p:spPr>
          <a:xfrm>
            <a:off x="18087061" y="5854700"/>
            <a:ext cx="4839305"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
          <p:cNvSpPr/>
          <p:nvPr/>
        </p:nvSpPr>
        <p:spPr>
          <a:xfrm>
            <a:off x="18087061" y="5854700"/>
            <a:ext cx="4991724"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Humans acquire Crystal </a:t>
            </a:r>
            <a:endParaRPr b="0" i="0" sz="3600" u="none" cap="none" strike="noStrike">
              <a:solidFill>
                <a:schemeClr val="dk1"/>
              </a:solidFill>
              <a:latin typeface="Calibri"/>
              <a:ea typeface="Calibri"/>
              <a:cs typeface="Calibri"/>
              <a:sym typeface="Calibri"/>
            </a:endParaRPr>
          </a:p>
        </p:txBody>
      </p:sp>
      <p:pic>
        <p:nvPicPr>
          <p:cNvPr descr="preencoded.png" id="274" name="Google Shape;274;p11"/>
          <p:cNvPicPr preferRelativeResize="0"/>
          <p:nvPr/>
        </p:nvPicPr>
        <p:blipFill rotWithShape="1">
          <a:blip r:embed="rId13">
            <a:alphaModFix/>
          </a:blip>
          <a:srcRect b="0" l="0" r="0" t="0"/>
          <a:stretch/>
        </p:blipFill>
        <p:spPr>
          <a:xfrm>
            <a:off x="1028829" y="914400"/>
            <a:ext cx="190524" cy="6057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0C"/>
        </a:solidFill>
      </p:bgPr>
    </p:bg>
    <p:spTree>
      <p:nvGrpSpPr>
        <p:cNvPr id="279" name="Shape 279"/>
        <p:cNvGrpSpPr/>
        <p:nvPr/>
      </p:nvGrpSpPr>
      <p:grpSpPr>
        <a:xfrm>
          <a:off x="0" y="0"/>
          <a:ext cx="0" cy="0"/>
          <a:chOff x="0" y="0"/>
          <a:chExt cx="0" cy="0"/>
        </a:xfrm>
      </p:grpSpPr>
      <p:sp>
        <p:nvSpPr>
          <p:cNvPr id="280" name="Google Shape;280;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81" name="Google Shape;281;p12"/>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preencoded.png" id="282" name="Google Shape;282;p12"/>
          <p:cNvPicPr preferRelativeResize="0"/>
          <p:nvPr/>
        </p:nvPicPr>
        <p:blipFill rotWithShape="1">
          <a:blip r:embed="rId4">
            <a:alphaModFix/>
          </a:blip>
          <a:srcRect b="0" l="0" r="0" t="0"/>
          <a:stretch/>
        </p:blipFill>
        <p:spPr>
          <a:xfrm>
            <a:off x="6884260" y="8153400"/>
            <a:ext cx="6084060" cy="5562600"/>
          </a:xfrm>
          <a:prstGeom prst="rect">
            <a:avLst/>
          </a:prstGeom>
          <a:noFill/>
          <a:ln>
            <a:noFill/>
          </a:ln>
        </p:spPr>
      </p:pic>
      <p:pic>
        <p:nvPicPr>
          <p:cNvPr descr="preencoded.png" id="283" name="Google Shape;283;p12"/>
          <p:cNvPicPr preferRelativeResize="0"/>
          <p:nvPr/>
        </p:nvPicPr>
        <p:blipFill rotWithShape="1">
          <a:blip r:embed="rId5">
            <a:alphaModFix/>
          </a:blip>
          <a:srcRect b="0" l="0" r="0" t="0"/>
          <a:stretch/>
        </p:blipFill>
        <p:spPr>
          <a:xfrm>
            <a:off x="6884260" y="0"/>
            <a:ext cx="6084060" cy="7874000"/>
          </a:xfrm>
          <a:prstGeom prst="rect">
            <a:avLst/>
          </a:prstGeom>
          <a:noFill/>
          <a:ln>
            <a:noFill/>
          </a:ln>
        </p:spPr>
      </p:pic>
      <p:pic>
        <p:nvPicPr>
          <p:cNvPr descr="preencoded.png" id="284" name="Google Shape;284;p12"/>
          <p:cNvPicPr preferRelativeResize="0"/>
          <p:nvPr/>
        </p:nvPicPr>
        <p:blipFill rotWithShape="1">
          <a:blip r:embed="rId6">
            <a:alphaModFix/>
          </a:blip>
          <a:srcRect b="0" l="0" r="0" t="0"/>
          <a:stretch/>
        </p:blipFill>
        <p:spPr>
          <a:xfrm>
            <a:off x="0" y="0"/>
            <a:ext cx="6566721" cy="13716000"/>
          </a:xfrm>
          <a:prstGeom prst="rect">
            <a:avLst/>
          </a:prstGeom>
          <a:noFill/>
          <a:ln>
            <a:noFill/>
          </a:ln>
        </p:spPr>
      </p:pic>
      <p:sp>
        <p:nvSpPr>
          <p:cNvPr id="285" name="Google Shape;285;p12"/>
          <p:cNvSpPr/>
          <p:nvPr/>
        </p:nvSpPr>
        <p:spPr>
          <a:xfrm>
            <a:off x="14035254" y="2628900"/>
            <a:ext cx="10690503"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8000" u="none" cap="none" strike="noStrike">
                <a:solidFill>
                  <a:srgbClr val="F5DAB3"/>
                </a:solidFill>
                <a:latin typeface="Cinzel"/>
                <a:ea typeface="Cinzel"/>
                <a:cs typeface="Cinzel"/>
                <a:sym typeface="Cinzel"/>
              </a:rPr>
              <a:t>Some Data</a:t>
            </a:r>
            <a:endParaRPr b="0" i="0" sz="8000" u="none" cap="none" strike="noStrike">
              <a:solidFill>
                <a:schemeClr val="dk1"/>
              </a:solidFill>
              <a:latin typeface="Calibri"/>
              <a:ea typeface="Calibri"/>
              <a:cs typeface="Calibri"/>
              <a:sym typeface="Calibri"/>
            </a:endParaRPr>
          </a:p>
        </p:txBody>
      </p:sp>
      <p:sp>
        <p:nvSpPr>
          <p:cNvPr id="286" name="Google Shape;286;p12"/>
          <p:cNvSpPr/>
          <p:nvPr/>
        </p:nvSpPr>
        <p:spPr>
          <a:xfrm>
            <a:off x="14035254" y="4597400"/>
            <a:ext cx="8573572" cy="622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2"/>
          <p:cNvSpPr/>
          <p:nvPr/>
        </p:nvSpPr>
        <p:spPr>
          <a:xfrm>
            <a:off x="14035254" y="4597400"/>
            <a:ext cx="8573572"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2"/>
          <p:cNvSpPr/>
          <p:nvPr/>
        </p:nvSpPr>
        <p:spPr>
          <a:xfrm>
            <a:off x="14035254" y="4597400"/>
            <a:ext cx="1854432"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2"/>
          <p:cNvSpPr/>
          <p:nvPr/>
        </p:nvSpPr>
        <p:spPr>
          <a:xfrm>
            <a:off x="14035254" y="4597400"/>
            <a:ext cx="2193141"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8000" u="none" cap="none" strike="noStrike">
                <a:solidFill>
                  <a:srgbClr val="F5DAB3"/>
                </a:solidFill>
                <a:latin typeface="Cinzel"/>
                <a:ea typeface="Cinzel"/>
                <a:cs typeface="Cinzel"/>
                <a:sym typeface="Cinzel"/>
              </a:rPr>
              <a:t>75%</a:t>
            </a:r>
            <a:endParaRPr b="0" i="0" sz="8000" u="none" cap="none" strike="noStrike">
              <a:solidFill>
                <a:schemeClr val="dk1"/>
              </a:solidFill>
              <a:latin typeface="Calibri"/>
              <a:ea typeface="Calibri"/>
              <a:cs typeface="Calibri"/>
              <a:sym typeface="Calibri"/>
            </a:endParaRPr>
          </a:p>
        </p:txBody>
      </p:sp>
      <p:sp>
        <p:nvSpPr>
          <p:cNvPr id="290" name="Google Shape;290;p12"/>
          <p:cNvSpPr/>
          <p:nvPr/>
        </p:nvSpPr>
        <p:spPr>
          <a:xfrm>
            <a:off x="16092911" y="4660900"/>
            <a:ext cx="6515914" cy="124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2"/>
          <p:cNvSpPr/>
          <p:nvPr/>
        </p:nvSpPr>
        <p:spPr>
          <a:xfrm>
            <a:off x="16092911" y="4660900"/>
            <a:ext cx="6668333"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F5DAB3"/>
                </a:solidFill>
                <a:latin typeface="Cinzel"/>
                <a:ea typeface="Cinzel"/>
                <a:cs typeface="Cinzel"/>
                <a:sym typeface="Cinzel"/>
              </a:rPr>
              <a:t>Enchanted Creatures</a:t>
            </a:r>
            <a:endParaRPr b="0" i="0" sz="3600" u="none" cap="none" strike="noStrike">
              <a:solidFill>
                <a:schemeClr val="dk1"/>
              </a:solidFill>
              <a:latin typeface="Calibri"/>
              <a:ea typeface="Calibri"/>
              <a:cs typeface="Calibri"/>
              <a:sym typeface="Calibri"/>
            </a:endParaRPr>
          </a:p>
        </p:txBody>
      </p:sp>
      <p:sp>
        <p:nvSpPr>
          <p:cNvPr id="292" name="Google Shape;292;p12"/>
          <p:cNvSpPr/>
          <p:nvPr/>
        </p:nvSpPr>
        <p:spPr>
          <a:xfrm>
            <a:off x="16092911" y="5384800"/>
            <a:ext cx="6668333"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F5DAB3"/>
                </a:solidFill>
                <a:latin typeface="Rokkitt"/>
                <a:ea typeface="Rokkitt"/>
                <a:cs typeface="Rokkitt"/>
                <a:sym typeface="Rokkitt"/>
              </a:rPr>
              <a:t>possess the ability to cast spells.</a:t>
            </a:r>
            <a:endParaRPr b="0" i="0" sz="3600" u="none" cap="none" strike="noStrike">
              <a:solidFill>
                <a:schemeClr val="dk1"/>
              </a:solidFill>
              <a:latin typeface="Calibri"/>
              <a:ea typeface="Calibri"/>
              <a:cs typeface="Calibri"/>
              <a:sym typeface="Calibri"/>
            </a:endParaRPr>
          </a:p>
        </p:txBody>
      </p:sp>
      <p:sp>
        <p:nvSpPr>
          <p:cNvPr id="293" name="Google Shape;293;p12"/>
          <p:cNvSpPr/>
          <p:nvPr/>
        </p:nvSpPr>
        <p:spPr>
          <a:xfrm>
            <a:off x="14035254" y="6578600"/>
            <a:ext cx="8573572"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2"/>
          <p:cNvSpPr/>
          <p:nvPr/>
        </p:nvSpPr>
        <p:spPr>
          <a:xfrm>
            <a:off x="14035254" y="6826250"/>
            <a:ext cx="2057657"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2"/>
          <p:cNvSpPr/>
          <p:nvPr/>
        </p:nvSpPr>
        <p:spPr>
          <a:xfrm>
            <a:off x="14035254" y="6826250"/>
            <a:ext cx="2396366"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8000" u="none" cap="none" strike="noStrike">
                <a:solidFill>
                  <a:srgbClr val="F5DAB3"/>
                </a:solidFill>
                <a:latin typeface="Cinzel"/>
                <a:ea typeface="Cinzel"/>
                <a:cs typeface="Cinzel"/>
                <a:sym typeface="Cinzel"/>
              </a:rPr>
              <a:t>60%</a:t>
            </a:r>
            <a:endParaRPr b="0" i="0" sz="8000" u="none" cap="none" strike="noStrike">
              <a:solidFill>
                <a:schemeClr val="dk1"/>
              </a:solidFill>
              <a:latin typeface="Calibri"/>
              <a:ea typeface="Calibri"/>
              <a:cs typeface="Calibri"/>
              <a:sym typeface="Calibri"/>
            </a:endParaRPr>
          </a:p>
        </p:txBody>
      </p:sp>
      <p:sp>
        <p:nvSpPr>
          <p:cNvPr id="296" name="Google Shape;296;p12"/>
          <p:cNvSpPr/>
          <p:nvPr/>
        </p:nvSpPr>
        <p:spPr>
          <a:xfrm>
            <a:off x="16296137" y="6578600"/>
            <a:ext cx="6312689"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2"/>
          <p:cNvSpPr/>
          <p:nvPr/>
        </p:nvSpPr>
        <p:spPr>
          <a:xfrm>
            <a:off x="16296137" y="6578600"/>
            <a:ext cx="6465108" cy="139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F5DAB3"/>
                </a:solidFill>
                <a:latin typeface="Cinzel"/>
                <a:ea typeface="Cinzel"/>
                <a:cs typeface="Cinzel"/>
                <a:sym typeface="Cinzel"/>
              </a:rPr>
              <a:t>Magic-Wielding Individuals</a:t>
            </a:r>
            <a:endParaRPr b="0" i="0" sz="3600" u="none" cap="none" strike="noStrike">
              <a:solidFill>
                <a:schemeClr val="dk1"/>
              </a:solidFill>
              <a:latin typeface="Calibri"/>
              <a:ea typeface="Calibri"/>
              <a:cs typeface="Calibri"/>
              <a:sym typeface="Calibri"/>
            </a:endParaRPr>
          </a:p>
        </p:txBody>
      </p:sp>
      <p:sp>
        <p:nvSpPr>
          <p:cNvPr id="298" name="Google Shape;298;p12"/>
          <p:cNvSpPr/>
          <p:nvPr/>
        </p:nvSpPr>
        <p:spPr>
          <a:xfrm>
            <a:off x="16296137" y="7924800"/>
            <a:ext cx="6465108"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F5DAB3"/>
                </a:solidFill>
                <a:latin typeface="Rokkitt"/>
                <a:ea typeface="Rokkitt"/>
                <a:cs typeface="Rokkitt"/>
                <a:sym typeface="Rokkitt"/>
              </a:rPr>
              <a:t>practice the art of illusions.</a:t>
            </a:r>
            <a:endParaRPr b="0" i="0" sz="3600" u="none" cap="none" strike="noStrike">
              <a:solidFill>
                <a:schemeClr val="dk1"/>
              </a:solidFill>
              <a:latin typeface="Calibri"/>
              <a:ea typeface="Calibri"/>
              <a:cs typeface="Calibri"/>
              <a:sym typeface="Calibri"/>
            </a:endParaRPr>
          </a:p>
        </p:txBody>
      </p:sp>
      <p:sp>
        <p:nvSpPr>
          <p:cNvPr id="299" name="Google Shape;299;p12"/>
          <p:cNvSpPr/>
          <p:nvPr/>
        </p:nvSpPr>
        <p:spPr>
          <a:xfrm>
            <a:off x="14035254" y="9055100"/>
            <a:ext cx="8573572"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2"/>
          <p:cNvSpPr/>
          <p:nvPr/>
        </p:nvSpPr>
        <p:spPr>
          <a:xfrm>
            <a:off x="14035254" y="9251950"/>
            <a:ext cx="2070359"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2"/>
          <p:cNvSpPr/>
          <p:nvPr/>
        </p:nvSpPr>
        <p:spPr>
          <a:xfrm>
            <a:off x="14035254" y="9251950"/>
            <a:ext cx="2409068"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8000" u="none" cap="none" strike="noStrike">
                <a:solidFill>
                  <a:srgbClr val="F5DAB3"/>
                </a:solidFill>
                <a:latin typeface="Cinzel"/>
                <a:ea typeface="Cinzel"/>
                <a:cs typeface="Cinzel"/>
                <a:sym typeface="Cinzel"/>
              </a:rPr>
              <a:t>90%</a:t>
            </a:r>
            <a:endParaRPr b="0" i="0" sz="8000" u="none" cap="none" strike="noStrike">
              <a:solidFill>
                <a:schemeClr val="dk1"/>
              </a:solidFill>
              <a:latin typeface="Calibri"/>
              <a:ea typeface="Calibri"/>
              <a:cs typeface="Calibri"/>
              <a:sym typeface="Calibri"/>
            </a:endParaRPr>
          </a:p>
        </p:txBody>
      </p:sp>
      <p:sp>
        <p:nvSpPr>
          <p:cNvPr id="302" name="Google Shape;302;p12"/>
          <p:cNvSpPr/>
          <p:nvPr/>
        </p:nvSpPr>
        <p:spPr>
          <a:xfrm>
            <a:off x="16308838" y="9055100"/>
            <a:ext cx="6299987" cy="17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2"/>
          <p:cNvSpPr/>
          <p:nvPr/>
        </p:nvSpPr>
        <p:spPr>
          <a:xfrm>
            <a:off x="16308838" y="9055100"/>
            <a:ext cx="6452406"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F5DAB3"/>
                </a:solidFill>
                <a:latin typeface="Cinzel"/>
                <a:ea typeface="Cinzel"/>
                <a:cs typeface="Cinzel"/>
                <a:sym typeface="Cinzel"/>
              </a:rPr>
              <a:t>Spells Cast</a:t>
            </a:r>
            <a:endParaRPr b="0" i="0" sz="3600" u="none" cap="none" strike="noStrike">
              <a:solidFill>
                <a:schemeClr val="dk1"/>
              </a:solidFill>
              <a:latin typeface="Calibri"/>
              <a:ea typeface="Calibri"/>
              <a:cs typeface="Calibri"/>
              <a:sym typeface="Calibri"/>
            </a:endParaRPr>
          </a:p>
        </p:txBody>
      </p:sp>
      <p:sp>
        <p:nvSpPr>
          <p:cNvPr id="304" name="Google Shape;304;p12"/>
          <p:cNvSpPr/>
          <p:nvPr/>
        </p:nvSpPr>
        <p:spPr>
          <a:xfrm>
            <a:off x="16308838" y="9779000"/>
            <a:ext cx="6452406" cy="119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F5DAB3"/>
                </a:solidFill>
                <a:latin typeface="Rokkitt"/>
                <a:ea typeface="Rokkitt"/>
                <a:cs typeface="Rokkitt"/>
                <a:sym typeface="Rokkitt"/>
              </a:rPr>
              <a:t>are dark magic, foretelling danger.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AB3"/>
        </a:solidFill>
      </p:bgPr>
    </p:bg>
    <p:spTree>
      <p:nvGrpSpPr>
        <p:cNvPr id="309" name="Shape 309"/>
        <p:cNvGrpSpPr/>
        <p:nvPr/>
      </p:nvGrpSpPr>
      <p:grpSpPr>
        <a:xfrm>
          <a:off x="0" y="0"/>
          <a:ext cx="0" cy="0"/>
          <a:chOff x="0" y="0"/>
          <a:chExt cx="0" cy="0"/>
        </a:xfrm>
      </p:grpSpPr>
      <p:sp>
        <p:nvSpPr>
          <p:cNvPr id="310" name="Google Shape;310;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11" name="Google Shape;311;p1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12" name="Google Shape;312;p13"/>
          <p:cNvSpPr/>
          <p:nvPr/>
        </p:nvSpPr>
        <p:spPr>
          <a:xfrm>
            <a:off x="4305838" y="3403600"/>
            <a:ext cx="15762670" cy="675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3"/>
          <p:cNvSpPr/>
          <p:nvPr/>
        </p:nvSpPr>
        <p:spPr>
          <a:xfrm>
            <a:off x="4305838" y="3403600"/>
            <a:ext cx="15762670" cy="530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3"/>
          <p:cNvSpPr/>
          <p:nvPr/>
        </p:nvSpPr>
        <p:spPr>
          <a:xfrm>
            <a:off x="6007851" y="3403600"/>
            <a:ext cx="12358645" cy="513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US" sz="24000" u="none" cap="none" strike="noStrike">
                <a:solidFill>
                  <a:srgbClr val="272727"/>
                </a:solidFill>
                <a:latin typeface="Cinzel"/>
                <a:ea typeface="Cinzel"/>
                <a:cs typeface="Cinzel"/>
                <a:sym typeface="Cinzel"/>
              </a:rPr>
              <a:t>234,567</a:t>
            </a:r>
            <a:endParaRPr b="0" i="0" sz="24000" u="none" cap="none" strike="noStrike">
              <a:solidFill>
                <a:schemeClr val="dk1"/>
              </a:solidFill>
              <a:latin typeface="Calibri"/>
              <a:ea typeface="Calibri"/>
              <a:cs typeface="Calibri"/>
              <a:sym typeface="Calibri"/>
            </a:endParaRPr>
          </a:p>
        </p:txBody>
      </p:sp>
      <p:sp>
        <p:nvSpPr>
          <p:cNvPr id="315" name="Google Shape;315;p13"/>
          <p:cNvSpPr/>
          <p:nvPr/>
        </p:nvSpPr>
        <p:spPr>
          <a:xfrm>
            <a:off x="4170355" y="7721600"/>
            <a:ext cx="16033637" cy="12615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6400" u="none" cap="none" strike="noStrike">
                <a:solidFill>
                  <a:srgbClr val="0E0E0E"/>
                </a:solidFill>
                <a:latin typeface="Montserrat SemiBold"/>
                <a:ea typeface="Montserrat SemiBold"/>
                <a:cs typeface="Montserrat SemiBold"/>
                <a:sym typeface="Montserrat SemiBold"/>
              </a:rPr>
              <a:t>UNICORN SIGHTINGS</a:t>
            </a:r>
            <a:endParaRPr b="0" i="0" sz="6400" u="none" cap="none" strike="noStrike">
              <a:solidFill>
                <a:schemeClr val="dk1"/>
              </a:solidFill>
              <a:latin typeface="Calibri"/>
              <a:ea typeface="Calibri"/>
              <a:cs typeface="Calibri"/>
              <a:sym typeface="Calibri"/>
            </a:endParaRPr>
          </a:p>
        </p:txBody>
      </p:sp>
      <p:sp>
        <p:nvSpPr>
          <p:cNvPr id="316" name="Google Shape;316;p13"/>
          <p:cNvSpPr/>
          <p:nvPr/>
        </p:nvSpPr>
        <p:spPr>
          <a:xfrm>
            <a:off x="7474884" y="9118600"/>
            <a:ext cx="9424578" cy="1193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Rokkitt"/>
                <a:ea typeface="Rokkitt"/>
                <a:cs typeface="Rokkitt"/>
                <a:sym typeface="Rokkitt"/>
              </a:rPr>
              <a:t>A tally of the number of unicorns spotted in the fantasy realm.</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AB3"/>
        </a:solidFill>
      </p:bgPr>
    </p:bg>
    <p:spTree>
      <p:nvGrpSpPr>
        <p:cNvPr id="321" name="Shape 321"/>
        <p:cNvGrpSpPr/>
        <p:nvPr/>
      </p:nvGrpSpPr>
      <p:grpSpPr>
        <a:xfrm>
          <a:off x="0" y="0"/>
          <a:ext cx="0" cy="0"/>
          <a:chOff x="0" y="0"/>
          <a:chExt cx="0" cy="0"/>
        </a:xfrm>
      </p:grpSpPr>
      <p:sp>
        <p:nvSpPr>
          <p:cNvPr id="322" name="Google Shape;322;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23" name="Google Shape;323;p14"/>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24" name="Google Shape;324;p14"/>
          <p:cNvSpPr/>
          <p:nvPr/>
        </p:nvSpPr>
        <p:spPr>
          <a:xfrm>
            <a:off x="3391324" y="3263900"/>
            <a:ext cx="7874984"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4"/>
          <p:cNvSpPr/>
          <p:nvPr/>
        </p:nvSpPr>
        <p:spPr>
          <a:xfrm>
            <a:off x="3124591" y="3263900"/>
            <a:ext cx="8408451"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4"/>
          <p:cNvSpPr/>
          <p:nvPr/>
        </p:nvSpPr>
        <p:spPr>
          <a:xfrm>
            <a:off x="3124591" y="3263900"/>
            <a:ext cx="8950385"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2800" u="none" cap="none" strike="noStrike">
                <a:solidFill>
                  <a:srgbClr val="272727"/>
                </a:solidFill>
                <a:latin typeface="Cinzel"/>
                <a:ea typeface="Cinzel"/>
                <a:cs typeface="Cinzel"/>
                <a:sym typeface="Cinzel"/>
              </a:rPr>
              <a:t>233 Coins</a:t>
            </a:r>
            <a:endParaRPr b="0" i="0" sz="12800" u="none" cap="none" strike="noStrike">
              <a:solidFill>
                <a:schemeClr val="dk1"/>
              </a:solidFill>
              <a:latin typeface="Calibri"/>
              <a:ea typeface="Calibri"/>
              <a:cs typeface="Calibri"/>
              <a:sym typeface="Calibri"/>
            </a:endParaRPr>
          </a:p>
        </p:txBody>
      </p:sp>
      <p:sp>
        <p:nvSpPr>
          <p:cNvPr id="327" name="Google Shape;327;p14"/>
          <p:cNvSpPr/>
          <p:nvPr/>
        </p:nvSpPr>
        <p:spPr>
          <a:xfrm>
            <a:off x="3391324" y="54610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4"/>
          <p:cNvSpPr/>
          <p:nvPr/>
        </p:nvSpPr>
        <p:spPr>
          <a:xfrm>
            <a:off x="3315114" y="5461000"/>
            <a:ext cx="8027403" cy="67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Rokkitt"/>
                <a:ea typeface="Rokkitt"/>
                <a:cs typeface="Rokkitt"/>
                <a:sym typeface="Rokkitt"/>
              </a:rPr>
              <a:t>Treasure Found</a:t>
            </a:r>
            <a:endParaRPr b="0" i="0" sz="3600" u="none" cap="none" strike="noStrike">
              <a:solidFill>
                <a:schemeClr val="dk1"/>
              </a:solidFill>
              <a:latin typeface="Calibri"/>
              <a:ea typeface="Calibri"/>
              <a:cs typeface="Calibri"/>
              <a:sym typeface="Calibri"/>
            </a:endParaRPr>
          </a:p>
        </p:txBody>
      </p:sp>
      <p:sp>
        <p:nvSpPr>
          <p:cNvPr id="329" name="Google Shape;329;p14"/>
          <p:cNvSpPr/>
          <p:nvPr/>
        </p:nvSpPr>
        <p:spPr>
          <a:xfrm>
            <a:off x="3391324" y="6985000"/>
            <a:ext cx="7874984"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4"/>
          <p:cNvSpPr/>
          <p:nvPr/>
        </p:nvSpPr>
        <p:spPr>
          <a:xfrm>
            <a:off x="2807051" y="6985000"/>
            <a:ext cx="9043530"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4"/>
          <p:cNvSpPr/>
          <p:nvPr/>
        </p:nvSpPr>
        <p:spPr>
          <a:xfrm>
            <a:off x="2807051" y="6985000"/>
            <a:ext cx="9585465"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2800" u="none" cap="none" strike="noStrike">
                <a:solidFill>
                  <a:srgbClr val="272727"/>
                </a:solidFill>
                <a:latin typeface="Cinzel"/>
                <a:ea typeface="Cinzel"/>
                <a:cs typeface="Cinzel"/>
                <a:sym typeface="Cinzel"/>
              </a:rPr>
              <a:t>456 Hours</a:t>
            </a:r>
            <a:endParaRPr b="0" i="0" sz="12800" u="none" cap="none" strike="noStrike">
              <a:solidFill>
                <a:schemeClr val="dk1"/>
              </a:solidFill>
              <a:latin typeface="Calibri"/>
              <a:ea typeface="Calibri"/>
              <a:cs typeface="Calibri"/>
              <a:sym typeface="Calibri"/>
            </a:endParaRPr>
          </a:p>
        </p:txBody>
      </p:sp>
      <p:sp>
        <p:nvSpPr>
          <p:cNvPr id="332" name="Google Shape;332;p14"/>
          <p:cNvSpPr/>
          <p:nvPr/>
        </p:nvSpPr>
        <p:spPr>
          <a:xfrm>
            <a:off x="3391324" y="91821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4"/>
          <p:cNvSpPr/>
          <p:nvPr/>
        </p:nvSpPr>
        <p:spPr>
          <a:xfrm>
            <a:off x="3315114" y="9182100"/>
            <a:ext cx="8027403" cy="67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Rokkitt"/>
                <a:ea typeface="Rokkitt"/>
                <a:cs typeface="Rokkitt"/>
                <a:sym typeface="Rokkitt"/>
              </a:rPr>
              <a:t>Duration of Spell Casting</a:t>
            </a:r>
            <a:endParaRPr b="0" i="0" sz="3600" u="none" cap="none" strike="noStrike">
              <a:solidFill>
                <a:schemeClr val="dk1"/>
              </a:solidFill>
              <a:latin typeface="Calibri"/>
              <a:ea typeface="Calibri"/>
              <a:cs typeface="Calibri"/>
              <a:sym typeface="Calibri"/>
            </a:endParaRPr>
          </a:p>
        </p:txBody>
      </p:sp>
      <p:sp>
        <p:nvSpPr>
          <p:cNvPr id="334" name="Google Shape;334;p14"/>
          <p:cNvSpPr/>
          <p:nvPr/>
        </p:nvSpPr>
        <p:spPr>
          <a:xfrm>
            <a:off x="13552594" y="3263900"/>
            <a:ext cx="7874984"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4"/>
          <p:cNvSpPr/>
          <p:nvPr/>
        </p:nvSpPr>
        <p:spPr>
          <a:xfrm>
            <a:off x="15946843" y="3263900"/>
            <a:ext cx="3086486"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4"/>
          <p:cNvSpPr/>
          <p:nvPr/>
        </p:nvSpPr>
        <p:spPr>
          <a:xfrm>
            <a:off x="15946843" y="3263900"/>
            <a:ext cx="3628420"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2800" u="none" cap="none" strike="noStrike">
                <a:solidFill>
                  <a:srgbClr val="272727"/>
                </a:solidFill>
                <a:latin typeface="Cinzel"/>
                <a:ea typeface="Cinzel"/>
                <a:cs typeface="Cinzel"/>
                <a:sym typeface="Cinzel"/>
              </a:rPr>
              <a:t>85%</a:t>
            </a:r>
            <a:endParaRPr b="0" i="0" sz="12800" u="none" cap="none" strike="noStrike">
              <a:solidFill>
                <a:schemeClr val="dk1"/>
              </a:solidFill>
              <a:latin typeface="Calibri"/>
              <a:ea typeface="Calibri"/>
              <a:cs typeface="Calibri"/>
              <a:sym typeface="Calibri"/>
            </a:endParaRPr>
          </a:p>
        </p:txBody>
      </p:sp>
      <p:sp>
        <p:nvSpPr>
          <p:cNvPr id="337" name="Google Shape;337;p14"/>
          <p:cNvSpPr/>
          <p:nvPr/>
        </p:nvSpPr>
        <p:spPr>
          <a:xfrm>
            <a:off x="13552594" y="54610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4"/>
          <p:cNvSpPr/>
          <p:nvPr/>
        </p:nvSpPr>
        <p:spPr>
          <a:xfrm>
            <a:off x="13476384" y="5461000"/>
            <a:ext cx="8027403" cy="67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Rokkitt"/>
                <a:ea typeface="Rokkitt"/>
                <a:cs typeface="Rokkitt"/>
                <a:sym typeface="Rokkitt"/>
              </a:rPr>
              <a:t>Wished Granted</a:t>
            </a:r>
            <a:endParaRPr b="0" i="0" sz="3600" u="none" cap="none" strike="noStrike">
              <a:solidFill>
                <a:schemeClr val="dk1"/>
              </a:solidFill>
              <a:latin typeface="Calibri"/>
              <a:ea typeface="Calibri"/>
              <a:cs typeface="Calibri"/>
              <a:sym typeface="Calibri"/>
            </a:endParaRPr>
          </a:p>
        </p:txBody>
      </p:sp>
      <p:sp>
        <p:nvSpPr>
          <p:cNvPr id="339" name="Google Shape;339;p14"/>
          <p:cNvSpPr/>
          <p:nvPr/>
        </p:nvSpPr>
        <p:spPr>
          <a:xfrm>
            <a:off x="13552594" y="6985000"/>
            <a:ext cx="7874984"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4"/>
          <p:cNvSpPr/>
          <p:nvPr/>
        </p:nvSpPr>
        <p:spPr>
          <a:xfrm>
            <a:off x="14619527" y="6985000"/>
            <a:ext cx="5741118"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4"/>
          <p:cNvSpPr/>
          <p:nvPr/>
        </p:nvSpPr>
        <p:spPr>
          <a:xfrm>
            <a:off x="14619527" y="6985000"/>
            <a:ext cx="6283052"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2800" u="none" cap="none" strike="noStrike">
                <a:solidFill>
                  <a:srgbClr val="272727"/>
                </a:solidFill>
                <a:latin typeface="Cinzel"/>
                <a:ea typeface="Cinzel"/>
                <a:cs typeface="Cinzel"/>
                <a:sym typeface="Cinzel"/>
              </a:rPr>
              <a:t>535 Km</a:t>
            </a:r>
            <a:endParaRPr b="0" i="0" sz="12800" u="none" cap="none" strike="noStrike">
              <a:solidFill>
                <a:schemeClr val="dk1"/>
              </a:solidFill>
              <a:latin typeface="Calibri"/>
              <a:ea typeface="Calibri"/>
              <a:cs typeface="Calibri"/>
              <a:sym typeface="Calibri"/>
            </a:endParaRPr>
          </a:p>
        </p:txBody>
      </p:sp>
      <p:sp>
        <p:nvSpPr>
          <p:cNvPr id="342" name="Google Shape;342;p14"/>
          <p:cNvSpPr/>
          <p:nvPr/>
        </p:nvSpPr>
        <p:spPr>
          <a:xfrm>
            <a:off x="13552594" y="91821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4"/>
          <p:cNvSpPr/>
          <p:nvPr/>
        </p:nvSpPr>
        <p:spPr>
          <a:xfrm>
            <a:off x="13476384" y="9182100"/>
            <a:ext cx="8027403" cy="67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Rokkitt"/>
                <a:ea typeface="Rokkitt"/>
                <a:cs typeface="Rokkitt"/>
                <a:sym typeface="Rokkitt"/>
              </a:rPr>
              <a:t>Journey Distance</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AB3"/>
        </a:solidFill>
      </p:bgPr>
    </p:bg>
    <p:spTree>
      <p:nvGrpSpPr>
        <p:cNvPr id="348" name="Shape 348"/>
        <p:cNvGrpSpPr/>
        <p:nvPr/>
      </p:nvGrpSpPr>
      <p:grpSpPr>
        <a:xfrm>
          <a:off x="0" y="0"/>
          <a:ext cx="0" cy="0"/>
          <a:chOff x="0" y="0"/>
          <a:chExt cx="0" cy="0"/>
        </a:xfrm>
      </p:grpSpPr>
      <p:pic>
        <p:nvPicPr>
          <p:cNvPr descr="preencoded.png" id="349" name="Google Shape;349;p1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50" name="Google Shape;350;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51" name="Google Shape;351;p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52" name="Google Shape;352;p15"/>
          <p:cNvSpPr/>
          <p:nvPr/>
        </p:nvSpPr>
        <p:spPr>
          <a:xfrm>
            <a:off x="15652590" y="469900"/>
            <a:ext cx="7464300" cy="3081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1" i="0" lang="en-US" sz="8000" u="none" cap="none" strike="noStrike">
                <a:solidFill>
                  <a:srgbClr val="F5DAB3"/>
                </a:solidFill>
                <a:latin typeface="Cinzel"/>
                <a:ea typeface="Cinzel"/>
                <a:cs typeface="Cinzel"/>
                <a:sym typeface="Cinzel"/>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AB3"/>
        </a:solidFill>
      </p:bgPr>
    </p:bg>
    <p:spTree>
      <p:nvGrpSpPr>
        <p:cNvPr id="357" name="Shape 357"/>
        <p:cNvGrpSpPr/>
        <p:nvPr/>
      </p:nvGrpSpPr>
      <p:grpSpPr>
        <a:xfrm>
          <a:off x="0" y="0"/>
          <a:ext cx="0" cy="0"/>
          <a:chOff x="0" y="0"/>
          <a:chExt cx="0" cy="0"/>
        </a:xfrm>
      </p:grpSpPr>
      <p:pic>
        <p:nvPicPr>
          <p:cNvPr descr="preencoded.png" id="358" name="Google Shape;358;p16"/>
          <p:cNvPicPr preferRelativeResize="0"/>
          <p:nvPr/>
        </p:nvPicPr>
        <p:blipFill rotWithShape="1">
          <a:blip r:embed="rId3">
            <a:alphaModFix/>
          </a:blip>
          <a:srcRect b="0" l="0" r="0" t="0"/>
          <a:stretch/>
        </p:blipFill>
        <p:spPr>
          <a:xfrm>
            <a:off x="21186248" y="12700000"/>
            <a:ext cx="3200800" cy="1016000"/>
          </a:xfrm>
          <a:prstGeom prst="rect">
            <a:avLst/>
          </a:prstGeom>
          <a:noFill/>
          <a:ln>
            <a:noFill/>
          </a:ln>
        </p:spPr>
      </p:pic>
      <p:pic>
        <p:nvPicPr>
          <p:cNvPr descr="preencoded.png" id="359" name="Google Shape;359;p16"/>
          <p:cNvPicPr preferRelativeResize="0"/>
          <p:nvPr/>
        </p:nvPicPr>
        <p:blipFill rotWithShape="1">
          <a:blip r:embed="rId4">
            <a:alphaModFix/>
          </a:blip>
          <a:srcRect b="0" l="0" r="0" t="0"/>
          <a:stretch/>
        </p:blipFill>
        <p:spPr>
          <a:xfrm>
            <a:off x="0" y="1587500"/>
            <a:ext cx="7646356" cy="4699000"/>
          </a:xfrm>
          <a:prstGeom prst="rect">
            <a:avLst/>
          </a:prstGeom>
          <a:noFill/>
          <a:ln>
            <a:noFill/>
          </a:ln>
        </p:spPr>
      </p:pic>
      <p:pic>
        <p:nvPicPr>
          <p:cNvPr descr="preencoded.png" id="360" name="Google Shape;360;p16"/>
          <p:cNvPicPr preferRelativeResize="0"/>
          <p:nvPr/>
        </p:nvPicPr>
        <p:blipFill rotWithShape="1">
          <a:blip r:embed="rId5">
            <a:alphaModFix/>
          </a:blip>
          <a:srcRect b="0" l="0" r="0" t="0"/>
          <a:stretch/>
        </p:blipFill>
        <p:spPr>
          <a:xfrm>
            <a:off x="16740692" y="6946900"/>
            <a:ext cx="7646356" cy="4699000"/>
          </a:xfrm>
          <a:prstGeom prst="rect">
            <a:avLst/>
          </a:prstGeom>
          <a:noFill/>
          <a:ln>
            <a:noFill/>
          </a:ln>
        </p:spPr>
      </p:pic>
      <p:sp>
        <p:nvSpPr>
          <p:cNvPr id="361" name="Google Shape;361;p16"/>
          <p:cNvSpPr/>
          <p:nvPr/>
        </p:nvSpPr>
        <p:spPr>
          <a:xfrm>
            <a:off x="8624378" y="2273300"/>
            <a:ext cx="6604826" cy="331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6"/>
          <p:cNvSpPr/>
          <p:nvPr/>
        </p:nvSpPr>
        <p:spPr>
          <a:xfrm>
            <a:off x="8624378" y="2832100"/>
            <a:ext cx="647781"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6"/>
          <p:cNvSpPr/>
          <p:nvPr/>
        </p:nvSpPr>
        <p:spPr>
          <a:xfrm>
            <a:off x="8624378" y="2832100"/>
            <a:ext cx="1189715"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2800" u="none" cap="none" strike="noStrike">
                <a:solidFill>
                  <a:srgbClr val="272727"/>
                </a:solidFill>
                <a:latin typeface="Cinzel"/>
                <a:ea typeface="Cinzel"/>
                <a:cs typeface="Cinzel"/>
                <a:sym typeface="Cinzel"/>
              </a:rPr>
              <a:t>1</a:t>
            </a:r>
            <a:endParaRPr b="0" i="0" sz="12800" u="none" cap="none" strike="noStrike">
              <a:solidFill>
                <a:schemeClr val="dk1"/>
              </a:solidFill>
              <a:latin typeface="Calibri"/>
              <a:ea typeface="Calibri"/>
              <a:cs typeface="Calibri"/>
              <a:sym typeface="Calibri"/>
            </a:endParaRPr>
          </a:p>
        </p:txBody>
      </p:sp>
      <p:sp>
        <p:nvSpPr>
          <p:cNvPr id="364" name="Google Shape;364;p16"/>
          <p:cNvSpPr/>
          <p:nvPr/>
        </p:nvSpPr>
        <p:spPr>
          <a:xfrm>
            <a:off x="9475384" y="2273300"/>
            <a:ext cx="5753819" cy="331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6"/>
          <p:cNvSpPr/>
          <p:nvPr/>
        </p:nvSpPr>
        <p:spPr>
          <a:xfrm>
            <a:off x="9475384" y="2273300"/>
            <a:ext cx="5957045" cy="18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0E0E0E"/>
                </a:solidFill>
                <a:latin typeface="Cinzel"/>
                <a:ea typeface="Cinzel"/>
                <a:cs typeface="Cinzel"/>
                <a:sym typeface="Cinzel"/>
              </a:rPr>
              <a:t>Discover the secrets</a:t>
            </a:r>
            <a:endParaRPr b="0" i="0" sz="4800" u="none" cap="none" strike="noStrike">
              <a:solidFill>
                <a:schemeClr val="dk1"/>
              </a:solidFill>
              <a:latin typeface="Calibri"/>
              <a:ea typeface="Calibri"/>
              <a:cs typeface="Calibri"/>
              <a:sym typeface="Calibri"/>
            </a:endParaRPr>
          </a:p>
        </p:txBody>
      </p:sp>
      <p:sp>
        <p:nvSpPr>
          <p:cNvPr id="366" name="Google Shape;366;p16"/>
          <p:cNvSpPr/>
          <p:nvPr/>
        </p:nvSpPr>
        <p:spPr>
          <a:xfrm>
            <a:off x="9475384" y="4025900"/>
            <a:ext cx="5906238" cy="171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Explore the lush, vibrant forest and uncover the mysteries that lie within.</a:t>
            </a:r>
            <a:endParaRPr b="0" i="0" sz="3600" u="none" cap="none" strike="noStrike">
              <a:solidFill>
                <a:schemeClr val="dk1"/>
              </a:solidFill>
              <a:latin typeface="Calibri"/>
              <a:ea typeface="Calibri"/>
              <a:cs typeface="Calibri"/>
              <a:sym typeface="Calibri"/>
            </a:endParaRPr>
          </a:p>
        </p:txBody>
      </p:sp>
      <p:sp>
        <p:nvSpPr>
          <p:cNvPr id="367" name="Google Shape;367;p16"/>
          <p:cNvSpPr/>
          <p:nvPr/>
        </p:nvSpPr>
        <p:spPr>
          <a:xfrm>
            <a:off x="1333667" y="7378700"/>
            <a:ext cx="6604826"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6"/>
          <p:cNvSpPr/>
          <p:nvPr/>
        </p:nvSpPr>
        <p:spPr>
          <a:xfrm>
            <a:off x="1333667" y="8197850"/>
            <a:ext cx="927216"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6"/>
          <p:cNvSpPr/>
          <p:nvPr/>
        </p:nvSpPr>
        <p:spPr>
          <a:xfrm>
            <a:off x="1333667" y="8197850"/>
            <a:ext cx="1469150"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2800" u="none" cap="none" strike="noStrike">
                <a:solidFill>
                  <a:srgbClr val="272727"/>
                </a:solidFill>
                <a:latin typeface="Cinzel"/>
                <a:ea typeface="Cinzel"/>
                <a:cs typeface="Cinzel"/>
                <a:sym typeface="Cinzel"/>
              </a:rPr>
              <a:t>3</a:t>
            </a:r>
            <a:endParaRPr b="0" i="0" sz="12800" u="none" cap="none" strike="noStrike">
              <a:solidFill>
                <a:schemeClr val="dk1"/>
              </a:solidFill>
              <a:latin typeface="Calibri"/>
              <a:ea typeface="Calibri"/>
              <a:cs typeface="Calibri"/>
              <a:sym typeface="Calibri"/>
            </a:endParaRPr>
          </a:p>
        </p:txBody>
      </p:sp>
      <p:sp>
        <p:nvSpPr>
          <p:cNvPr id="370" name="Google Shape;370;p16"/>
          <p:cNvSpPr/>
          <p:nvPr/>
        </p:nvSpPr>
        <p:spPr>
          <a:xfrm>
            <a:off x="2464108" y="7378700"/>
            <a:ext cx="5474384"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6"/>
          <p:cNvSpPr/>
          <p:nvPr/>
        </p:nvSpPr>
        <p:spPr>
          <a:xfrm>
            <a:off x="2464108" y="7378700"/>
            <a:ext cx="5677610" cy="18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0E0E0E"/>
                </a:solidFill>
                <a:latin typeface="Cinzel"/>
                <a:ea typeface="Cinzel"/>
                <a:cs typeface="Cinzel"/>
                <a:sym typeface="Cinzel"/>
              </a:rPr>
              <a:t>Meet the creatures</a:t>
            </a:r>
            <a:endParaRPr b="0" i="0" sz="4800" u="none" cap="none" strike="noStrike">
              <a:solidFill>
                <a:schemeClr val="dk1"/>
              </a:solidFill>
              <a:latin typeface="Calibri"/>
              <a:ea typeface="Calibri"/>
              <a:cs typeface="Calibri"/>
              <a:sym typeface="Calibri"/>
            </a:endParaRPr>
          </a:p>
        </p:txBody>
      </p:sp>
      <p:sp>
        <p:nvSpPr>
          <p:cNvPr id="372" name="Google Shape;372;p16"/>
          <p:cNvSpPr/>
          <p:nvPr/>
        </p:nvSpPr>
        <p:spPr>
          <a:xfrm>
            <a:off x="2464108" y="9131300"/>
            <a:ext cx="5626803" cy="223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Encounter the mythical creatures that call the forest home, from talking animals to fairies.</a:t>
            </a:r>
            <a:endParaRPr b="0" i="0" sz="3600" u="none" cap="none" strike="noStrike">
              <a:solidFill>
                <a:schemeClr val="dk1"/>
              </a:solidFill>
              <a:latin typeface="Calibri"/>
              <a:ea typeface="Calibri"/>
              <a:cs typeface="Calibri"/>
              <a:sym typeface="Calibri"/>
            </a:endParaRPr>
          </a:p>
        </p:txBody>
      </p:sp>
      <p:sp>
        <p:nvSpPr>
          <p:cNvPr id="373" name="Google Shape;373;p16"/>
          <p:cNvSpPr/>
          <p:nvPr/>
        </p:nvSpPr>
        <p:spPr>
          <a:xfrm>
            <a:off x="8624378" y="7378700"/>
            <a:ext cx="6604826"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6"/>
          <p:cNvSpPr/>
          <p:nvPr/>
        </p:nvSpPr>
        <p:spPr>
          <a:xfrm>
            <a:off x="8624378" y="8197850"/>
            <a:ext cx="1016127"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6"/>
          <p:cNvSpPr/>
          <p:nvPr/>
        </p:nvSpPr>
        <p:spPr>
          <a:xfrm>
            <a:off x="8624378" y="8197850"/>
            <a:ext cx="1558061"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2800" u="none" cap="none" strike="noStrike">
                <a:solidFill>
                  <a:srgbClr val="272727"/>
                </a:solidFill>
                <a:latin typeface="Cinzel"/>
                <a:ea typeface="Cinzel"/>
                <a:cs typeface="Cinzel"/>
                <a:sym typeface="Cinzel"/>
              </a:rPr>
              <a:t>4</a:t>
            </a:r>
            <a:endParaRPr b="0" i="0" sz="12800" u="none" cap="none" strike="noStrike">
              <a:solidFill>
                <a:schemeClr val="dk1"/>
              </a:solidFill>
              <a:latin typeface="Calibri"/>
              <a:ea typeface="Calibri"/>
              <a:cs typeface="Calibri"/>
              <a:sym typeface="Calibri"/>
            </a:endParaRPr>
          </a:p>
        </p:txBody>
      </p:sp>
      <p:sp>
        <p:nvSpPr>
          <p:cNvPr id="376" name="Google Shape;376;p16"/>
          <p:cNvSpPr/>
          <p:nvPr/>
        </p:nvSpPr>
        <p:spPr>
          <a:xfrm>
            <a:off x="9843730" y="7378700"/>
            <a:ext cx="5385473"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6"/>
          <p:cNvSpPr/>
          <p:nvPr/>
        </p:nvSpPr>
        <p:spPr>
          <a:xfrm>
            <a:off x="9843730" y="7378700"/>
            <a:ext cx="5588698" cy="18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0E0E0E"/>
                </a:solidFill>
                <a:latin typeface="Cinzel"/>
                <a:ea typeface="Cinzel"/>
                <a:cs typeface="Cinzel"/>
                <a:sym typeface="Cinzel"/>
              </a:rPr>
              <a:t>Uncover the magic</a:t>
            </a:r>
            <a:endParaRPr b="0" i="0" sz="4800" u="none" cap="none" strike="noStrike">
              <a:solidFill>
                <a:schemeClr val="dk1"/>
              </a:solidFill>
              <a:latin typeface="Calibri"/>
              <a:ea typeface="Calibri"/>
              <a:cs typeface="Calibri"/>
              <a:sym typeface="Calibri"/>
            </a:endParaRPr>
          </a:p>
        </p:txBody>
      </p:sp>
      <p:sp>
        <p:nvSpPr>
          <p:cNvPr id="378" name="Google Shape;378;p16"/>
          <p:cNvSpPr/>
          <p:nvPr/>
        </p:nvSpPr>
        <p:spPr>
          <a:xfrm>
            <a:off x="9843730" y="9131300"/>
            <a:ext cx="5537892" cy="223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Learn about the powerful magic that pervades the forest and how it affects all who enter.</a:t>
            </a:r>
            <a:endParaRPr b="0" i="0" sz="3600" u="none" cap="none" strike="noStrike">
              <a:solidFill>
                <a:schemeClr val="dk1"/>
              </a:solidFill>
              <a:latin typeface="Calibri"/>
              <a:ea typeface="Calibri"/>
              <a:cs typeface="Calibri"/>
              <a:sym typeface="Calibri"/>
            </a:endParaRPr>
          </a:p>
        </p:txBody>
      </p:sp>
      <p:sp>
        <p:nvSpPr>
          <p:cNvPr id="379" name="Google Shape;379;p16"/>
          <p:cNvSpPr/>
          <p:nvPr/>
        </p:nvSpPr>
        <p:spPr>
          <a:xfrm>
            <a:off x="15915089" y="2273300"/>
            <a:ext cx="6604826" cy="331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6"/>
          <p:cNvSpPr/>
          <p:nvPr/>
        </p:nvSpPr>
        <p:spPr>
          <a:xfrm>
            <a:off x="15915089" y="2832100"/>
            <a:ext cx="1003425"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6"/>
          <p:cNvSpPr/>
          <p:nvPr/>
        </p:nvSpPr>
        <p:spPr>
          <a:xfrm>
            <a:off x="15915089" y="2832100"/>
            <a:ext cx="1545360"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2800" u="none" cap="none" strike="noStrike">
                <a:solidFill>
                  <a:srgbClr val="272727"/>
                </a:solidFill>
                <a:latin typeface="Cinzel"/>
                <a:ea typeface="Cinzel"/>
                <a:cs typeface="Cinzel"/>
                <a:sym typeface="Cinzel"/>
              </a:rPr>
              <a:t>2</a:t>
            </a:r>
            <a:endParaRPr b="0" i="0" sz="12800" u="none" cap="none" strike="noStrike">
              <a:solidFill>
                <a:schemeClr val="dk1"/>
              </a:solidFill>
              <a:latin typeface="Calibri"/>
              <a:ea typeface="Calibri"/>
              <a:cs typeface="Calibri"/>
              <a:sym typeface="Calibri"/>
            </a:endParaRPr>
          </a:p>
        </p:txBody>
      </p:sp>
      <p:sp>
        <p:nvSpPr>
          <p:cNvPr id="382" name="Google Shape;382;p16"/>
          <p:cNvSpPr/>
          <p:nvPr/>
        </p:nvSpPr>
        <p:spPr>
          <a:xfrm>
            <a:off x="17121740" y="2273300"/>
            <a:ext cx="5398175" cy="331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6"/>
          <p:cNvSpPr/>
          <p:nvPr/>
        </p:nvSpPr>
        <p:spPr>
          <a:xfrm>
            <a:off x="17121740" y="2273300"/>
            <a:ext cx="5601400" cy="18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0E0E0E"/>
                </a:solidFill>
                <a:latin typeface="Cinzel"/>
                <a:ea typeface="Cinzel"/>
                <a:cs typeface="Cinzel"/>
                <a:sym typeface="Cinzel"/>
              </a:rPr>
              <a:t>Find your own path</a:t>
            </a:r>
            <a:endParaRPr b="0" i="0" sz="4800" u="none" cap="none" strike="noStrike">
              <a:solidFill>
                <a:schemeClr val="dk1"/>
              </a:solidFill>
              <a:latin typeface="Calibri"/>
              <a:ea typeface="Calibri"/>
              <a:cs typeface="Calibri"/>
              <a:sym typeface="Calibri"/>
            </a:endParaRPr>
          </a:p>
        </p:txBody>
      </p:sp>
      <p:sp>
        <p:nvSpPr>
          <p:cNvPr id="384" name="Google Shape;384;p16"/>
          <p:cNvSpPr/>
          <p:nvPr/>
        </p:nvSpPr>
        <p:spPr>
          <a:xfrm>
            <a:off x="17121740" y="4025900"/>
            <a:ext cx="5550594" cy="171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Choose your own path through the forest, and see where it takes you.</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0C"/>
        </a:solidFill>
      </p:bgPr>
    </p:bg>
    <p:spTree>
      <p:nvGrpSpPr>
        <p:cNvPr id="389" name="Shape 389"/>
        <p:cNvGrpSpPr/>
        <p:nvPr/>
      </p:nvGrpSpPr>
      <p:grpSpPr>
        <a:xfrm>
          <a:off x="0" y="0"/>
          <a:ext cx="0" cy="0"/>
          <a:chOff x="0" y="0"/>
          <a:chExt cx="0" cy="0"/>
        </a:xfrm>
      </p:grpSpPr>
      <p:sp>
        <p:nvSpPr>
          <p:cNvPr id="390" name="Google Shape;390;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91" name="Google Shape;391;p17"/>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preencoded.png" id="392" name="Google Shape;392;p17"/>
          <p:cNvPicPr preferRelativeResize="0"/>
          <p:nvPr/>
        </p:nvPicPr>
        <p:blipFill rotWithShape="1">
          <a:blip r:embed="rId4">
            <a:alphaModFix/>
          </a:blip>
          <a:srcRect b="0" l="0" r="0" t="0"/>
          <a:stretch/>
        </p:blipFill>
        <p:spPr>
          <a:xfrm>
            <a:off x="8598975" y="2654300"/>
            <a:ext cx="14479810" cy="7861300"/>
          </a:xfrm>
          <a:prstGeom prst="rect">
            <a:avLst/>
          </a:prstGeom>
          <a:noFill/>
          <a:ln>
            <a:noFill/>
          </a:ln>
        </p:spPr>
      </p:pic>
      <p:sp>
        <p:nvSpPr>
          <p:cNvPr id="393" name="Google Shape;393;p17"/>
          <p:cNvSpPr/>
          <p:nvPr/>
        </p:nvSpPr>
        <p:spPr>
          <a:xfrm>
            <a:off x="3603017" y="11557000"/>
            <a:ext cx="15758436" cy="3361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US" sz="8000" u="none" cap="none" strike="noStrike">
                <a:solidFill>
                  <a:srgbClr val="F5DAB3"/>
                </a:solidFill>
                <a:latin typeface="Cinzel"/>
                <a:ea typeface="Cinzel"/>
                <a:cs typeface="Cinzel"/>
                <a:sym typeface="Cinzel"/>
              </a:rPr>
              <a:t>Fantasy Realm at a Glance</a:t>
            </a:r>
            <a:endParaRPr b="0" i="0" sz="8000" u="none" cap="none" strike="noStrike">
              <a:solidFill>
                <a:schemeClr val="dk1"/>
              </a:solidFill>
              <a:latin typeface="Calibri"/>
              <a:ea typeface="Calibri"/>
              <a:cs typeface="Calibri"/>
              <a:sym typeface="Calibri"/>
            </a:endParaRPr>
          </a:p>
        </p:txBody>
      </p:sp>
      <p:sp>
        <p:nvSpPr>
          <p:cNvPr id="394" name="Google Shape;394;p17"/>
          <p:cNvSpPr/>
          <p:nvPr/>
        </p:nvSpPr>
        <p:spPr>
          <a:xfrm>
            <a:off x="1663908" y="1587500"/>
            <a:ext cx="6935067" cy="27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7"/>
          <p:cNvSpPr/>
          <p:nvPr/>
        </p:nvSpPr>
        <p:spPr>
          <a:xfrm>
            <a:off x="1663908" y="1587500"/>
            <a:ext cx="6935067" cy="27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7"/>
          <p:cNvSpPr/>
          <p:nvPr/>
        </p:nvSpPr>
        <p:spPr>
          <a:xfrm>
            <a:off x="1663908" y="1587500"/>
            <a:ext cx="7138292" cy="18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F5DAB3"/>
                </a:solidFill>
                <a:latin typeface="Cinzel"/>
                <a:ea typeface="Cinzel"/>
                <a:cs typeface="Cinzel"/>
                <a:sym typeface="Cinzel"/>
              </a:rPr>
              <a:t>The Enchanted Forest</a:t>
            </a:r>
            <a:endParaRPr b="0" i="0" sz="4800" u="none" cap="none" strike="noStrike">
              <a:solidFill>
                <a:schemeClr val="dk1"/>
              </a:solidFill>
              <a:latin typeface="Calibri"/>
              <a:ea typeface="Calibri"/>
              <a:cs typeface="Calibri"/>
              <a:sym typeface="Calibri"/>
            </a:endParaRPr>
          </a:p>
        </p:txBody>
      </p:sp>
      <p:sp>
        <p:nvSpPr>
          <p:cNvPr id="397" name="Google Shape;397;p17"/>
          <p:cNvSpPr/>
          <p:nvPr/>
        </p:nvSpPr>
        <p:spPr>
          <a:xfrm>
            <a:off x="1663908" y="3340100"/>
            <a:ext cx="7087486" cy="119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F5DAB3"/>
                </a:solidFill>
                <a:latin typeface="Rokkitt"/>
                <a:ea typeface="Rokkitt"/>
                <a:cs typeface="Rokkitt"/>
                <a:sym typeface="Rokkitt"/>
              </a:rPr>
              <a:t>A magical forest filled with talking animals and enchanted creatures.</a:t>
            </a:r>
            <a:endParaRPr b="0" i="0" sz="3600" u="none" cap="none" strike="noStrike">
              <a:solidFill>
                <a:schemeClr val="dk1"/>
              </a:solidFill>
              <a:latin typeface="Calibri"/>
              <a:ea typeface="Calibri"/>
              <a:cs typeface="Calibri"/>
              <a:sym typeface="Calibri"/>
            </a:endParaRPr>
          </a:p>
        </p:txBody>
      </p:sp>
      <p:sp>
        <p:nvSpPr>
          <p:cNvPr id="398" name="Google Shape;398;p17"/>
          <p:cNvSpPr/>
          <p:nvPr/>
        </p:nvSpPr>
        <p:spPr>
          <a:xfrm>
            <a:off x="1663908" y="5041900"/>
            <a:ext cx="6935067" cy="24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7"/>
          <p:cNvSpPr/>
          <p:nvPr/>
        </p:nvSpPr>
        <p:spPr>
          <a:xfrm>
            <a:off x="1663908" y="5041900"/>
            <a:ext cx="6935067" cy="24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7"/>
          <p:cNvSpPr/>
          <p:nvPr/>
        </p:nvSpPr>
        <p:spPr>
          <a:xfrm>
            <a:off x="1663908" y="5041900"/>
            <a:ext cx="7138292"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F5DAB3"/>
                </a:solidFill>
                <a:latin typeface="Cinzel"/>
                <a:ea typeface="Cinzel"/>
                <a:cs typeface="Cinzel"/>
                <a:sym typeface="Cinzel"/>
              </a:rPr>
              <a:t>The Crystal Caves</a:t>
            </a:r>
            <a:endParaRPr b="0" i="0" sz="4800" u="none" cap="none" strike="noStrike">
              <a:solidFill>
                <a:schemeClr val="dk1"/>
              </a:solidFill>
              <a:latin typeface="Calibri"/>
              <a:ea typeface="Calibri"/>
              <a:cs typeface="Calibri"/>
              <a:sym typeface="Calibri"/>
            </a:endParaRPr>
          </a:p>
        </p:txBody>
      </p:sp>
      <p:sp>
        <p:nvSpPr>
          <p:cNvPr id="401" name="Google Shape;401;p17"/>
          <p:cNvSpPr/>
          <p:nvPr/>
        </p:nvSpPr>
        <p:spPr>
          <a:xfrm>
            <a:off x="1663908" y="5969000"/>
            <a:ext cx="7087486" cy="171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F5DAB3"/>
                </a:solidFill>
                <a:latin typeface="Rokkitt"/>
                <a:ea typeface="Rokkitt"/>
                <a:cs typeface="Rokkitt"/>
                <a:sym typeface="Rokkitt"/>
              </a:rPr>
              <a:t>A network of underground caves filled with precious gems and crystals.</a:t>
            </a:r>
            <a:endParaRPr b="0" i="0" sz="3600" u="none" cap="none" strike="noStrike">
              <a:solidFill>
                <a:schemeClr val="dk1"/>
              </a:solidFill>
              <a:latin typeface="Calibri"/>
              <a:ea typeface="Calibri"/>
              <a:cs typeface="Calibri"/>
              <a:sym typeface="Calibri"/>
            </a:endParaRPr>
          </a:p>
        </p:txBody>
      </p:sp>
      <p:sp>
        <p:nvSpPr>
          <p:cNvPr id="402" name="Google Shape;402;p17"/>
          <p:cNvSpPr/>
          <p:nvPr/>
        </p:nvSpPr>
        <p:spPr>
          <a:xfrm>
            <a:off x="1663908" y="8324850"/>
            <a:ext cx="6935067"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7"/>
          <p:cNvSpPr/>
          <p:nvPr/>
        </p:nvSpPr>
        <p:spPr>
          <a:xfrm>
            <a:off x="1663908" y="8324850"/>
            <a:ext cx="6935067" cy="196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7"/>
          <p:cNvSpPr/>
          <p:nvPr/>
        </p:nvSpPr>
        <p:spPr>
          <a:xfrm>
            <a:off x="1663908" y="8324850"/>
            <a:ext cx="7138292"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F5DAB3"/>
                </a:solidFill>
                <a:latin typeface="Cinzel"/>
                <a:ea typeface="Cinzel"/>
                <a:cs typeface="Cinzel"/>
                <a:sym typeface="Cinzel"/>
              </a:rPr>
              <a:t>The Dragon's Lair</a:t>
            </a:r>
            <a:endParaRPr b="0" i="0" sz="4800" u="none" cap="none" strike="noStrike">
              <a:solidFill>
                <a:schemeClr val="dk1"/>
              </a:solidFill>
              <a:latin typeface="Calibri"/>
              <a:ea typeface="Calibri"/>
              <a:cs typeface="Calibri"/>
              <a:sym typeface="Calibri"/>
            </a:endParaRPr>
          </a:p>
        </p:txBody>
      </p:sp>
      <p:sp>
        <p:nvSpPr>
          <p:cNvPr id="405" name="Google Shape;405;p17"/>
          <p:cNvSpPr/>
          <p:nvPr/>
        </p:nvSpPr>
        <p:spPr>
          <a:xfrm>
            <a:off x="1663908" y="9251950"/>
            <a:ext cx="7087486" cy="1193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F5DAB3"/>
                </a:solidFill>
                <a:latin typeface="Rokkitt"/>
                <a:ea typeface="Rokkitt"/>
                <a:cs typeface="Rokkitt"/>
                <a:sym typeface="Rokkitt"/>
              </a:rPr>
              <a:t>A dangerous and mysterious place where dragons reside.</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AB3"/>
        </a:solidFill>
      </p:bgPr>
    </p:bg>
    <p:spTree>
      <p:nvGrpSpPr>
        <p:cNvPr id="410" name="Shape 410"/>
        <p:cNvGrpSpPr/>
        <p:nvPr/>
      </p:nvGrpSpPr>
      <p:grpSpPr>
        <a:xfrm>
          <a:off x="0" y="0"/>
          <a:ext cx="0" cy="0"/>
          <a:chOff x="0" y="0"/>
          <a:chExt cx="0" cy="0"/>
        </a:xfrm>
      </p:grpSpPr>
      <p:sp>
        <p:nvSpPr>
          <p:cNvPr id="411" name="Google Shape;411;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12" name="Google Shape;412;p18"/>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13" name="Google Shape;413;p18"/>
          <p:cNvSpPr/>
          <p:nvPr/>
        </p:nvSpPr>
        <p:spPr>
          <a:xfrm>
            <a:off x="990724" y="1422400"/>
            <a:ext cx="12278201"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8000" u="none" cap="none" strike="noStrike">
                <a:solidFill>
                  <a:srgbClr val="272727"/>
                </a:solidFill>
                <a:latin typeface="Cinzel"/>
                <a:ea typeface="Cinzel"/>
                <a:cs typeface="Cinzel"/>
                <a:sym typeface="Cinzel"/>
              </a:rPr>
              <a:t>The Timeline</a:t>
            </a:r>
            <a:endParaRPr b="0" i="0" sz="8000" u="none" cap="none" strike="noStrike">
              <a:solidFill>
                <a:schemeClr val="dk1"/>
              </a:solidFill>
              <a:latin typeface="Calibri"/>
              <a:ea typeface="Calibri"/>
              <a:cs typeface="Calibri"/>
              <a:sym typeface="Calibri"/>
            </a:endParaRPr>
          </a:p>
        </p:txBody>
      </p:sp>
      <p:sp>
        <p:nvSpPr>
          <p:cNvPr id="414" name="Google Shape;414;p18"/>
          <p:cNvSpPr/>
          <p:nvPr/>
        </p:nvSpPr>
        <p:spPr>
          <a:xfrm>
            <a:off x="0" y="3289300"/>
            <a:ext cx="24387048" cy="97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8"/>
          <p:cNvSpPr/>
          <p:nvPr/>
        </p:nvSpPr>
        <p:spPr>
          <a:xfrm>
            <a:off x="0" y="792480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16" name="Google Shape;416;p18"/>
          <p:cNvPicPr preferRelativeResize="0"/>
          <p:nvPr/>
        </p:nvPicPr>
        <p:blipFill rotWithShape="1">
          <a:blip r:embed="rId4">
            <a:alphaModFix/>
          </a:blip>
          <a:srcRect b="0" l="0" r="0" t="0"/>
          <a:stretch/>
        </p:blipFill>
        <p:spPr>
          <a:xfrm>
            <a:off x="0" y="7912100"/>
            <a:ext cx="24387048" cy="12700"/>
          </a:xfrm>
          <a:prstGeom prst="rect">
            <a:avLst/>
          </a:prstGeom>
          <a:noFill/>
          <a:ln>
            <a:noFill/>
          </a:ln>
        </p:spPr>
      </p:pic>
      <p:pic>
        <p:nvPicPr>
          <p:cNvPr descr="preencoded.png" id="417" name="Google Shape;417;p18"/>
          <p:cNvPicPr preferRelativeResize="0"/>
          <p:nvPr/>
        </p:nvPicPr>
        <p:blipFill rotWithShape="1">
          <a:blip r:embed="rId5">
            <a:alphaModFix/>
          </a:blip>
          <a:srcRect b="0" l="0" r="0" t="0"/>
          <a:stretch/>
        </p:blipFill>
        <p:spPr>
          <a:xfrm>
            <a:off x="1244756" y="5016500"/>
            <a:ext cx="190524" cy="2908300"/>
          </a:xfrm>
          <a:prstGeom prst="rect">
            <a:avLst/>
          </a:prstGeom>
          <a:noFill/>
          <a:ln>
            <a:noFill/>
          </a:ln>
        </p:spPr>
      </p:pic>
      <p:pic>
        <p:nvPicPr>
          <p:cNvPr descr="preencoded.png" id="418" name="Google Shape;418;p18"/>
          <p:cNvPicPr preferRelativeResize="0"/>
          <p:nvPr/>
        </p:nvPicPr>
        <p:blipFill rotWithShape="1">
          <a:blip r:embed="rId6">
            <a:alphaModFix/>
          </a:blip>
          <a:srcRect b="0" l="0" r="0" t="0"/>
          <a:stretch/>
        </p:blipFill>
        <p:spPr>
          <a:xfrm>
            <a:off x="12561870" y="3505200"/>
            <a:ext cx="190524" cy="4419600"/>
          </a:xfrm>
          <a:prstGeom prst="rect">
            <a:avLst/>
          </a:prstGeom>
          <a:noFill/>
          <a:ln>
            <a:noFill/>
          </a:ln>
        </p:spPr>
      </p:pic>
      <p:pic>
        <p:nvPicPr>
          <p:cNvPr descr="preencoded.png" id="419" name="Google Shape;419;p18"/>
          <p:cNvPicPr preferRelativeResize="0"/>
          <p:nvPr/>
        </p:nvPicPr>
        <p:blipFill rotWithShape="1">
          <a:blip r:embed="rId7">
            <a:alphaModFix/>
          </a:blip>
          <a:srcRect b="0" l="0" r="0" t="0"/>
          <a:stretch/>
        </p:blipFill>
        <p:spPr>
          <a:xfrm>
            <a:off x="6884260" y="7924800"/>
            <a:ext cx="190524" cy="5029200"/>
          </a:xfrm>
          <a:prstGeom prst="rect">
            <a:avLst/>
          </a:prstGeom>
          <a:noFill/>
          <a:ln>
            <a:noFill/>
          </a:ln>
        </p:spPr>
      </p:pic>
      <p:pic>
        <p:nvPicPr>
          <p:cNvPr descr="preencoded.png" id="420" name="Google Shape;420;p18"/>
          <p:cNvPicPr preferRelativeResize="0"/>
          <p:nvPr/>
        </p:nvPicPr>
        <p:blipFill rotWithShape="1">
          <a:blip r:embed="rId8">
            <a:alphaModFix/>
          </a:blip>
          <a:srcRect b="0" l="0" r="0" t="0"/>
          <a:stretch/>
        </p:blipFill>
        <p:spPr>
          <a:xfrm>
            <a:off x="18214076" y="7924800"/>
            <a:ext cx="190524" cy="3048000"/>
          </a:xfrm>
          <a:prstGeom prst="rect">
            <a:avLst/>
          </a:prstGeom>
          <a:noFill/>
          <a:ln>
            <a:noFill/>
          </a:ln>
        </p:spPr>
      </p:pic>
      <p:sp>
        <p:nvSpPr>
          <p:cNvPr id="421" name="Google Shape;421;p18"/>
          <p:cNvSpPr/>
          <p:nvPr/>
        </p:nvSpPr>
        <p:spPr>
          <a:xfrm>
            <a:off x="1740117" y="4775200"/>
            <a:ext cx="4572572" cy="27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8"/>
          <p:cNvSpPr/>
          <p:nvPr/>
        </p:nvSpPr>
        <p:spPr>
          <a:xfrm>
            <a:off x="1740117" y="4775200"/>
            <a:ext cx="4572572" cy="27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8"/>
          <p:cNvSpPr/>
          <p:nvPr/>
        </p:nvSpPr>
        <p:spPr>
          <a:xfrm>
            <a:off x="1740117" y="47752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0E0E0E"/>
                </a:solidFill>
                <a:latin typeface="Cinzel"/>
                <a:ea typeface="Cinzel"/>
                <a:cs typeface="Cinzel"/>
                <a:sym typeface="Cinzel"/>
              </a:rPr>
              <a:t>War</a:t>
            </a:r>
            <a:endParaRPr b="0" i="0" sz="3600" u="none" cap="none" strike="noStrike">
              <a:solidFill>
                <a:schemeClr val="dk1"/>
              </a:solidFill>
              <a:latin typeface="Calibri"/>
              <a:ea typeface="Calibri"/>
              <a:cs typeface="Calibri"/>
              <a:sym typeface="Calibri"/>
            </a:endParaRPr>
          </a:p>
        </p:txBody>
      </p:sp>
      <p:sp>
        <p:nvSpPr>
          <p:cNvPr id="424" name="Google Shape;424;p18"/>
          <p:cNvSpPr/>
          <p:nvPr/>
        </p:nvSpPr>
        <p:spPr>
          <a:xfrm>
            <a:off x="1740117" y="5600700"/>
            <a:ext cx="4724991" cy="21209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600"/>
              <a:buFont typeface="Rokkitt"/>
              <a:buChar char="•"/>
            </a:pPr>
            <a:r>
              <a:rPr b="0" i="0" lang="en-US" sz="3600" u="none" cap="none" strike="noStrike">
                <a:solidFill>
                  <a:srgbClr val="0E0E0E"/>
                </a:solidFill>
                <a:latin typeface="Rokkitt"/>
                <a:ea typeface="Rokkitt"/>
                <a:cs typeface="Rokkitt"/>
                <a:sym typeface="Rokkitt"/>
              </a:rPr>
              <a:t>Eclipse</a:t>
            </a:r>
            <a:endParaRPr b="0" i="0" sz="36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600"/>
              <a:buFont typeface="Rokkitt"/>
              <a:buChar char="•"/>
            </a:pPr>
            <a:r>
              <a:rPr b="0" i="0" lang="en-US" sz="3600" u="none" cap="none" strike="noStrike">
                <a:solidFill>
                  <a:srgbClr val="0E0E0E"/>
                </a:solidFill>
                <a:latin typeface="Rokkitt"/>
                <a:ea typeface="Rokkitt"/>
                <a:cs typeface="Rokkitt"/>
                <a:sym typeface="Rokkitt"/>
              </a:rPr>
              <a:t>Quest for artifact</a:t>
            </a:r>
            <a:endParaRPr b="0" i="0" sz="3600" u="none" cap="none" strike="noStrike">
              <a:solidFill>
                <a:schemeClr val="dk1"/>
              </a:solidFill>
              <a:latin typeface="Calibri"/>
              <a:ea typeface="Calibri"/>
              <a:cs typeface="Calibri"/>
              <a:sym typeface="Calibri"/>
            </a:endParaRPr>
          </a:p>
          <a:p>
            <a:pPr indent="0" lvl="0" marL="914400" marR="0" rtl="0" algn="l">
              <a:spcBef>
                <a:spcPts val="4000"/>
              </a:spcBef>
              <a:spcAft>
                <a:spcPts val="0"/>
              </a:spcAft>
              <a:buNone/>
            </a:pPr>
            <a:r>
              <a:t/>
            </a:r>
            <a:endParaRPr b="0" i="0" sz="3600" u="none" cap="none" strike="noStrike">
              <a:solidFill>
                <a:schemeClr val="dk1"/>
              </a:solidFill>
              <a:latin typeface="Calibri"/>
              <a:ea typeface="Calibri"/>
              <a:cs typeface="Calibri"/>
              <a:sym typeface="Calibri"/>
            </a:endParaRPr>
          </a:p>
        </p:txBody>
      </p:sp>
      <p:sp>
        <p:nvSpPr>
          <p:cNvPr id="425" name="Google Shape;425;p18"/>
          <p:cNvSpPr/>
          <p:nvPr/>
        </p:nvSpPr>
        <p:spPr>
          <a:xfrm>
            <a:off x="13069934" y="3289300"/>
            <a:ext cx="4572572" cy="435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8"/>
          <p:cNvSpPr/>
          <p:nvPr/>
        </p:nvSpPr>
        <p:spPr>
          <a:xfrm>
            <a:off x="13069934" y="3289300"/>
            <a:ext cx="4572572" cy="435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8"/>
          <p:cNvSpPr/>
          <p:nvPr/>
        </p:nvSpPr>
        <p:spPr>
          <a:xfrm>
            <a:off x="13069934" y="32893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0E0E0E"/>
                </a:solidFill>
                <a:latin typeface="Cinzel"/>
                <a:ea typeface="Cinzel"/>
                <a:cs typeface="Cinzel"/>
                <a:sym typeface="Cinzel"/>
              </a:rPr>
              <a:t>Transformation</a:t>
            </a:r>
            <a:endParaRPr b="0" i="0" sz="3600" u="none" cap="none" strike="noStrike">
              <a:solidFill>
                <a:schemeClr val="dk1"/>
              </a:solidFill>
              <a:latin typeface="Calibri"/>
              <a:ea typeface="Calibri"/>
              <a:cs typeface="Calibri"/>
              <a:sym typeface="Calibri"/>
            </a:endParaRPr>
          </a:p>
        </p:txBody>
      </p:sp>
      <p:sp>
        <p:nvSpPr>
          <p:cNvPr id="428" name="Google Shape;428;p18"/>
          <p:cNvSpPr/>
          <p:nvPr/>
        </p:nvSpPr>
        <p:spPr>
          <a:xfrm>
            <a:off x="13069934" y="4114800"/>
            <a:ext cx="4724991" cy="3683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600"/>
              <a:buFont typeface="Rokkitt"/>
              <a:buChar char="•"/>
            </a:pPr>
            <a:r>
              <a:rPr b="0" i="0" lang="en-US" sz="3600" u="none" cap="none" strike="noStrike">
                <a:solidFill>
                  <a:srgbClr val="0E0E0E"/>
                </a:solidFill>
                <a:latin typeface="Rokkitt"/>
                <a:ea typeface="Rokkitt"/>
                <a:cs typeface="Rokkitt"/>
                <a:sym typeface="Rokkitt"/>
              </a:rPr>
              <a:t>Kingdoms clash</a:t>
            </a:r>
            <a:r>
              <a:rPr lang="en-US" sz="3600">
                <a:solidFill>
                  <a:srgbClr val="0E0E0E"/>
                </a:solidFill>
                <a:latin typeface="Rokkitt"/>
                <a:ea typeface="Rokkitt"/>
                <a:cs typeface="Rokkitt"/>
                <a:sym typeface="Rokkitt"/>
              </a:rPr>
              <a:t>.</a:t>
            </a:r>
            <a:endParaRPr sz="3600">
              <a:solidFill>
                <a:srgbClr val="0E0E0E"/>
              </a:solidFill>
              <a:latin typeface="Rokkitt"/>
              <a:ea typeface="Rokkitt"/>
              <a:cs typeface="Rokkitt"/>
              <a:sym typeface="Rokkitt"/>
            </a:endParaRPr>
          </a:p>
          <a:p>
            <a:pPr indent="0" lvl="0" marL="914400" marR="0" rtl="0" algn="l">
              <a:spcBef>
                <a:spcPts val="0"/>
              </a:spcBef>
              <a:spcAft>
                <a:spcPts val="0"/>
              </a:spcAft>
              <a:buNone/>
            </a:pPr>
            <a:r>
              <a:t/>
            </a:r>
            <a:endParaRPr sz="3600">
              <a:solidFill>
                <a:srgbClr val="0E0E0E"/>
              </a:solidFill>
              <a:latin typeface="Rokkitt"/>
              <a:ea typeface="Rokkitt"/>
              <a:cs typeface="Rokkitt"/>
              <a:sym typeface="Rokkitt"/>
            </a:endParaRPr>
          </a:p>
          <a:p>
            <a:pPr indent="-342900" lvl="1" marL="685800" marR="0" rtl="0" algn="l">
              <a:spcBef>
                <a:spcPts val="0"/>
              </a:spcBef>
              <a:spcAft>
                <a:spcPts val="0"/>
              </a:spcAft>
              <a:buClr>
                <a:srgbClr val="0E0E0E"/>
              </a:buClr>
              <a:buSzPts val="3600"/>
              <a:buFont typeface="Rokkitt"/>
              <a:buChar char="•"/>
            </a:pPr>
            <a:r>
              <a:rPr b="0" i="0" lang="en-US" sz="3600" u="none" cap="none" strike="noStrike">
                <a:solidFill>
                  <a:srgbClr val="0E0E0E"/>
                </a:solidFill>
                <a:latin typeface="Rokkitt"/>
                <a:ea typeface="Rokkitt"/>
                <a:cs typeface="Rokkitt"/>
                <a:sym typeface="Rokkitt"/>
              </a:rPr>
              <a:t>Peasant discovers magical powers.</a:t>
            </a:r>
            <a:endParaRPr b="0" i="0" sz="36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600"/>
              <a:buFont typeface="Rokkitt"/>
              <a:buChar char="•"/>
            </a:pPr>
            <a:r>
              <a:rPr b="0" i="0" lang="en-US" sz="3600" u="none" cap="none" strike="noStrike">
                <a:solidFill>
                  <a:srgbClr val="0E0E0E"/>
                </a:solidFill>
                <a:latin typeface="Rokkitt"/>
                <a:ea typeface="Rokkitt"/>
                <a:cs typeface="Rokkitt"/>
                <a:sym typeface="Rokkitt"/>
              </a:rPr>
              <a:t>Plot to assassinate</a:t>
            </a:r>
            <a:r>
              <a:rPr lang="en-US" sz="3600">
                <a:solidFill>
                  <a:srgbClr val="0E0E0E"/>
                </a:solidFill>
                <a:latin typeface="Rokkitt"/>
                <a:ea typeface="Rokkitt"/>
                <a:cs typeface="Rokkitt"/>
                <a:sym typeface="Rokkitt"/>
              </a:rPr>
              <a:t>.</a:t>
            </a:r>
            <a:endParaRPr b="0" i="0" sz="3600" u="none" cap="none" strike="noStrike">
              <a:solidFill>
                <a:schemeClr val="dk1"/>
              </a:solidFill>
              <a:latin typeface="Calibri"/>
              <a:ea typeface="Calibri"/>
              <a:cs typeface="Calibri"/>
              <a:sym typeface="Calibri"/>
            </a:endParaRPr>
          </a:p>
        </p:txBody>
      </p:sp>
      <p:sp>
        <p:nvSpPr>
          <p:cNvPr id="429" name="Google Shape;429;p18"/>
          <p:cNvSpPr/>
          <p:nvPr/>
        </p:nvSpPr>
        <p:spPr>
          <a:xfrm>
            <a:off x="7417727" y="8432800"/>
            <a:ext cx="4572572" cy="435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8"/>
          <p:cNvSpPr/>
          <p:nvPr/>
        </p:nvSpPr>
        <p:spPr>
          <a:xfrm>
            <a:off x="7417727" y="8432800"/>
            <a:ext cx="4572572" cy="435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8"/>
          <p:cNvSpPr/>
          <p:nvPr/>
        </p:nvSpPr>
        <p:spPr>
          <a:xfrm>
            <a:off x="7417727" y="84328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0E0E0E"/>
                </a:solidFill>
                <a:latin typeface="Cinzel"/>
                <a:ea typeface="Cinzel"/>
                <a:cs typeface="Cinzel"/>
                <a:sym typeface="Cinzel"/>
              </a:rPr>
              <a:t>Rise</a:t>
            </a:r>
            <a:endParaRPr b="0" i="0" sz="3600" u="none" cap="none" strike="noStrike">
              <a:solidFill>
                <a:schemeClr val="dk1"/>
              </a:solidFill>
              <a:latin typeface="Calibri"/>
              <a:ea typeface="Calibri"/>
              <a:cs typeface="Calibri"/>
              <a:sym typeface="Calibri"/>
            </a:endParaRPr>
          </a:p>
        </p:txBody>
      </p:sp>
      <p:sp>
        <p:nvSpPr>
          <p:cNvPr id="432" name="Google Shape;432;p18"/>
          <p:cNvSpPr/>
          <p:nvPr/>
        </p:nvSpPr>
        <p:spPr>
          <a:xfrm>
            <a:off x="7417727" y="9258300"/>
            <a:ext cx="4724991" cy="3683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600"/>
              <a:buFont typeface="Rokkitt"/>
              <a:buChar char="•"/>
            </a:pPr>
            <a:r>
              <a:rPr b="0" i="0" lang="en-US" sz="3600" u="none" cap="none" strike="noStrike">
                <a:solidFill>
                  <a:srgbClr val="0E0E0E"/>
                </a:solidFill>
                <a:latin typeface="Rokkitt"/>
                <a:ea typeface="Rokkitt"/>
                <a:cs typeface="Rokkitt"/>
                <a:sym typeface="Rokkitt"/>
              </a:rPr>
              <a:t>Humans acquire Crystal </a:t>
            </a:r>
            <a:endParaRPr b="0" i="0" sz="36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600"/>
              <a:buFont typeface="Rokkitt"/>
              <a:buChar char="•"/>
            </a:pPr>
            <a:r>
              <a:rPr b="0" i="0" lang="en-US" sz="3600" u="none" cap="none" strike="noStrike">
                <a:solidFill>
                  <a:srgbClr val="0E0E0E"/>
                </a:solidFill>
                <a:latin typeface="Rokkitt"/>
                <a:ea typeface="Rokkitt"/>
                <a:cs typeface="Rokkitt"/>
                <a:sym typeface="Rokkitt"/>
              </a:rPr>
              <a:t>Shimmering City established</a:t>
            </a:r>
            <a:endParaRPr b="0" i="0" sz="36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600"/>
              <a:buFont typeface="Rokkitt"/>
              <a:buChar char="•"/>
            </a:pPr>
            <a:r>
              <a:rPr b="0" i="0" lang="en-US" sz="3600" u="none" cap="none" strike="noStrike">
                <a:solidFill>
                  <a:srgbClr val="0E0E0E"/>
                </a:solidFill>
                <a:latin typeface="Rokkitt"/>
                <a:ea typeface="Rokkitt"/>
                <a:cs typeface="Rokkitt"/>
                <a:sym typeface="Rokkitt"/>
              </a:rPr>
              <a:t>City expands, conquers neighbors.</a:t>
            </a:r>
            <a:endParaRPr b="0" i="0" sz="3600" u="none" cap="none" strike="noStrike">
              <a:solidFill>
                <a:schemeClr val="dk1"/>
              </a:solidFill>
              <a:latin typeface="Calibri"/>
              <a:ea typeface="Calibri"/>
              <a:cs typeface="Calibri"/>
              <a:sym typeface="Calibri"/>
            </a:endParaRPr>
          </a:p>
        </p:txBody>
      </p:sp>
      <p:sp>
        <p:nvSpPr>
          <p:cNvPr id="433" name="Google Shape;433;p18"/>
          <p:cNvSpPr/>
          <p:nvPr/>
        </p:nvSpPr>
        <p:spPr>
          <a:xfrm>
            <a:off x="18747543" y="8432800"/>
            <a:ext cx="4572572" cy="27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8"/>
          <p:cNvSpPr/>
          <p:nvPr/>
        </p:nvSpPr>
        <p:spPr>
          <a:xfrm>
            <a:off x="18747543" y="8432800"/>
            <a:ext cx="4572572" cy="279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8"/>
          <p:cNvSpPr/>
          <p:nvPr/>
        </p:nvSpPr>
        <p:spPr>
          <a:xfrm>
            <a:off x="18747543" y="84328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0E0E0E"/>
                </a:solidFill>
                <a:latin typeface="Cinzel"/>
                <a:ea typeface="Cinzel"/>
                <a:cs typeface="Cinzel"/>
                <a:sym typeface="Cinzel"/>
              </a:rPr>
              <a:t>Invasion</a:t>
            </a:r>
            <a:endParaRPr b="0" i="0" sz="3600" u="none" cap="none" strike="noStrike">
              <a:solidFill>
                <a:schemeClr val="dk1"/>
              </a:solidFill>
              <a:latin typeface="Calibri"/>
              <a:ea typeface="Calibri"/>
              <a:cs typeface="Calibri"/>
              <a:sym typeface="Calibri"/>
            </a:endParaRPr>
          </a:p>
        </p:txBody>
      </p:sp>
      <p:sp>
        <p:nvSpPr>
          <p:cNvPr id="436" name="Google Shape;436;p18"/>
          <p:cNvSpPr/>
          <p:nvPr/>
        </p:nvSpPr>
        <p:spPr>
          <a:xfrm>
            <a:off x="18747543" y="9258300"/>
            <a:ext cx="4724991" cy="21209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600"/>
              <a:buFont typeface="Rokkitt"/>
              <a:buChar char="•"/>
            </a:pPr>
            <a:r>
              <a:rPr b="0" i="0" lang="en-US" sz="3600" u="none" cap="none" strike="noStrike">
                <a:solidFill>
                  <a:srgbClr val="0E0E0E"/>
                </a:solidFill>
                <a:latin typeface="Rokkitt"/>
                <a:ea typeface="Rokkitt"/>
                <a:cs typeface="Rokkitt"/>
                <a:sym typeface="Rokkitt"/>
              </a:rPr>
              <a:t>Kingdom invaded</a:t>
            </a:r>
            <a:endParaRPr b="0" i="0" sz="36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600"/>
              <a:buFont typeface="Rokkitt"/>
              <a:buChar char="•"/>
            </a:pPr>
            <a:r>
              <a:rPr b="0" i="0" lang="en-US" sz="3600" u="none" cap="none" strike="noStrike">
                <a:solidFill>
                  <a:srgbClr val="0E0E0E"/>
                </a:solidFill>
                <a:latin typeface="Rokkitt"/>
                <a:ea typeface="Rokkitt"/>
                <a:cs typeface="Rokkitt"/>
                <a:sym typeface="Rokkitt"/>
              </a:rPr>
              <a:t>Betrayal</a:t>
            </a:r>
            <a:endParaRPr b="0" i="0" sz="36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600"/>
              <a:buFont typeface="Rokkitt"/>
              <a:buChar char="•"/>
            </a:pPr>
            <a:r>
              <a:rPr b="0" i="0" lang="en-US" sz="3600" u="none" cap="none" strike="noStrike">
                <a:solidFill>
                  <a:srgbClr val="0E0E0E"/>
                </a:solidFill>
                <a:latin typeface="Rokkitt"/>
                <a:ea typeface="Rokkitt"/>
                <a:cs typeface="Rokkitt"/>
                <a:sym typeface="Rokkitt"/>
              </a:rPr>
              <a:t>Hero's festival</a:t>
            </a:r>
            <a:endParaRPr b="0" i="0" sz="3600" u="none" cap="none" strike="noStrike">
              <a:solidFill>
                <a:schemeClr val="dk1"/>
              </a:solidFill>
              <a:latin typeface="Calibri"/>
              <a:ea typeface="Calibri"/>
              <a:cs typeface="Calibri"/>
              <a:sym typeface="Calibri"/>
            </a:endParaRPr>
          </a:p>
        </p:txBody>
      </p:sp>
      <p:sp>
        <p:nvSpPr>
          <p:cNvPr id="437" name="Google Shape;437;p18"/>
          <p:cNvSpPr/>
          <p:nvPr/>
        </p:nvSpPr>
        <p:spPr>
          <a:xfrm rot="-5400000">
            <a:off x="786227" y="8458609"/>
            <a:ext cx="1308264"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000000"/>
                </a:solidFill>
                <a:latin typeface="Cinzel"/>
                <a:ea typeface="Cinzel"/>
                <a:cs typeface="Cinzel"/>
                <a:sym typeface="Cinzel"/>
              </a:rPr>
              <a:t>2020</a:t>
            </a:r>
            <a:endParaRPr b="0" i="0" sz="3600" u="none" cap="none" strike="noStrike">
              <a:solidFill>
                <a:schemeClr val="dk1"/>
              </a:solidFill>
              <a:latin typeface="Calibri"/>
              <a:ea typeface="Calibri"/>
              <a:cs typeface="Calibri"/>
              <a:sym typeface="Calibri"/>
            </a:endParaRPr>
          </a:p>
        </p:txBody>
      </p:sp>
      <p:sp>
        <p:nvSpPr>
          <p:cNvPr id="438" name="Google Shape;438;p18"/>
          <p:cNvSpPr/>
          <p:nvPr/>
        </p:nvSpPr>
        <p:spPr>
          <a:xfrm rot="-5400000">
            <a:off x="12109692" y="8465666"/>
            <a:ext cx="1295562"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000000"/>
                </a:solidFill>
                <a:latin typeface="Cinzel"/>
                <a:ea typeface="Cinzel"/>
                <a:cs typeface="Cinzel"/>
                <a:sym typeface="Cinzel"/>
              </a:rPr>
              <a:t>2022</a:t>
            </a:r>
            <a:endParaRPr b="0" i="0" sz="3600" u="none" cap="none" strike="noStrike">
              <a:solidFill>
                <a:schemeClr val="dk1"/>
              </a:solidFill>
              <a:latin typeface="Calibri"/>
              <a:ea typeface="Calibri"/>
              <a:cs typeface="Calibri"/>
              <a:sym typeface="Calibri"/>
            </a:endParaRPr>
          </a:p>
        </p:txBody>
      </p:sp>
      <p:sp>
        <p:nvSpPr>
          <p:cNvPr id="439" name="Google Shape;439;p18"/>
          <p:cNvSpPr/>
          <p:nvPr/>
        </p:nvSpPr>
        <p:spPr>
          <a:xfrm rot="-5400000">
            <a:off x="6482889" y="6588063"/>
            <a:ext cx="1193949"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000000"/>
                </a:solidFill>
                <a:latin typeface="Cinzel"/>
                <a:ea typeface="Cinzel"/>
                <a:cs typeface="Cinzel"/>
                <a:sym typeface="Cinzel"/>
              </a:rPr>
              <a:t>2021</a:t>
            </a:r>
            <a:endParaRPr b="0" i="0" sz="3600" u="none" cap="none" strike="noStrike">
              <a:solidFill>
                <a:schemeClr val="dk1"/>
              </a:solidFill>
              <a:latin typeface="Calibri"/>
              <a:ea typeface="Calibri"/>
              <a:cs typeface="Calibri"/>
              <a:sym typeface="Calibri"/>
            </a:endParaRPr>
          </a:p>
        </p:txBody>
      </p:sp>
      <p:sp>
        <p:nvSpPr>
          <p:cNvPr id="440" name="Google Shape;440;p18"/>
          <p:cNvSpPr/>
          <p:nvPr/>
        </p:nvSpPr>
        <p:spPr>
          <a:xfrm rot="-5400000">
            <a:off x="17761899" y="6535266"/>
            <a:ext cx="1295562"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000000"/>
                </a:solidFill>
                <a:latin typeface="Cinzel"/>
                <a:ea typeface="Cinzel"/>
                <a:cs typeface="Cinzel"/>
                <a:sym typeface="Cinzel"/>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AB3"/>
        </a:solidFill>
      </p:bgPr>
    </p:bg>
    <p:spTree>
      <p:nvGrpSpPr>
        <p:cNvPr id="445" name="Shape 445"/>
        <p:cNvGrpSpPr/>
        <p:nvPr/>
      </p:nvGrpSpPr>
      <p:grpSpPr>
        <a:xfrm>
          <a:off x="0" y="0"/>
          <a:ext cx="0" cy="0"/>
          <a:chOff x="0" y="0"/>
          <a:chExt cx="0" cy="0"/>
        </a:xfrm>
      </p:grpSpPr>
      <p:sp>
        <p:nvSpPr>
          <p:cNvPr id="446" name="Google Shape;446;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47" name="Google Shape;447;p19"/>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48" name="Google Shape;448;p19"/>
          <p:cNvSpPr/>
          <p:nvPr/>
        </p:nvSpPr>
        <p:spPr>
          <a:xfrm>
            <a:off x="6054423" y="1422400"/>
            <a:ext cx="12278201" cy="171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US" sz="8000" u="none" cap="none" strike="noStrike">
                <a:solidFill>
                  <a:srgbClr val="272727"/>
                </a:solidFill>
                <a:latin typeface="Cinzel"/>
                <a:ea typeface="Cinzel"/>
                <a:cs typeface="Cinzel"/>
                <a:sym typeface="Cinzel"/>
              </a:rPr>
              <a:t>The Information</a:t>
            </a:r>
            <a:endParaRPr b="0" i="0" sz="8000" u="none" cap="none" strike="noStrike">
              <a:solidFill>
                <a:schemeClr val="dk1"/>
              </a:solidFill>
              <a:latin typeface="Calibri"/>
              <a:ea typeface="Calibri"/>
              <a:cs typeface="Calibri"/>
              <a:sym typeface="Calibri"/>
            </a:endParaRPr>
          </a:p>
        </p:txBody>
      </p:sp>
      <p:sp>
        <p:nvSpPr>
          <p:cNvPr id="449" name="Google Shape;449;p19"/>
          <p:cNvSpPr/>
          <p:nvPr/>
        </p:nvSpPr>
        <p:spPr>
          <a:xfrm>
            <a:off x="1714714" y="4203700"/>
            <a:ext cx="6122165" cy="63754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9"/>
          <p:cNvSpPr/>
          <p:nvPr/>
        </p:nvSpPr>
        <p:spPr>
          <a:xfrm>
            <a:off x="3962895" y="45085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51" name="Google Shape;451;p19"/>
          <p:cNvPicPr preferRelativeResize="0"/>
          <p:nvPr/>
        </p:nvPicPr>
        <p:blipFill rotWithShape="1">
          <a:blip r:embed="rId4">
            <a:alphaModFix/>
          </a:blip>
          <a:srcRect b="0" l="0" r="0" t="0"/>
          <a:stretch/>
        </p:blipFill>
        <p:spPr>
          <a:xfrm>
            <a:off x="3962895" y="4508500"/>
            <a:ext cx="1625803" cy="1625600"/>
          </a:xfrm>
          <a:prstGeom prst="rect">
            <a:avLst/>
          </a:prstGeom>
          <a:noFill/>
          <a:ln>
            <a:noFill/>
          </a:ln>
        </p:spPr>
      </p:pic>
      <p:pic>
        <p:nvPicPr>
          <p:cNvPr descr="preencoded.png" id="452" name="Google Shape;452;p19"/>
          <p:cNvPicPr preferRelativeResize="0"/>
          <p:nvPr/>
        </p:nvPicPr>
        <p:blipFill rotWithShape="1">
          <a:blip r:embed="rId5">
            <a:alphaModFix/>
          </a:blip>
          <a:srcRect b="0" l="0" r="0" t="0"/>
          <a:stretch/>
        </p:blipFill>
        <p:spPr>
          <a:xfrm>
            <a:off x="4115314" y="4737100"/>
            <a:ext cx="1244756" cy="1219200"/>
          </a:xfrm>
          <a:prstGeom prst="rect">
            <a:avLst/>
          </a:prstGeom>
          <a:noFill/>
          <a:ln>
            <a:noFill/>
          </a:ln>
        </p:spPr>
      </p:pic>
      <p:sp>
        <p:nvSpPr>
          <p:cNvPr id="453" name="Google Shape;453;p19"/>
          <p:cNvSpPr/>
          <p:nvPr/>
        </p:nvSpPr>
        <p:spPr>
          <a:xfrm>
            <a:off x="2121165" y="6438900"/>
            <a:ext cx="5309264"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9"/>
          <p:cNvSpPr/>
          <p:nvPr/>
        </p:nvSpPr>
        <p:spPr>
          <a:xfrm>
            <a:off x="2019552" y="6438900"/>
            <a:ext cx="5512489" cy="18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US" sz="4800" u="none" cap="none" strike="noStrike">
                <a:solidFill>
                  <a:srgbClr val="0E0E0E"/>
                </a:solidFill>
                <a:latin typeface="Cinzel"/>
                <a:ea typeface="Cinzel"/>
                <a:cs typeface="Cinzel"/>
                <a:sym typeface="Cinzel"/>
              </a:rPr>
              <a:t>Spellcasting Competition</a:t>
            </a:r>
            <a:endParaRPr b="0" i="0" sz="4800" u="none" cap="none" strike="noStrike">
              <a:solidFill>
                <a:schemeClr val="dk1"/>
              </a:solidFill>
              <a:latin typeface="Calibri"/>
              <a:ea typeface="Calibri"/>
              <a:cs typeface="Calibri"/>
              <a:sym typeface="Calibri"/>
            </a:endParaRPr>
          </a:p>
        </p:txBody>
      </p:sp>
      <p:sp>
        <p:nvSpPr>
          <p:cNvPr id="455" name="Google Shape;455;p19"/>
          <p:cNvSpPr/>
          <p:nvPr/>
        </p:nvSpPr>
        <p:spPr>
          <a:xfrm>
            <a:off x="2044956" y="8191500"/>
            <a:ext cx="5461683" cy="223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Rokkitt"/>
                <a:ea typeface="Rokkitt"/>
                <a:cs typeface="Rokkitt"/>
                <a:sym typeface="Rokkitt"/>
              </a:rPr>
              <a:t>A significant event in the history of the fantasy realm, in which the greatest spellcasters of the realm.</a:t>
            </a:r>
            <a:endParaRPr b="0" i="0" sz="3600" u="none" cap="none" strike="noStrike">
              <a:solidFill>
                <a:schemeClr val="dk1"/>
              </a:solidFill>
              <a:latin typeface="Calibri"/>
              <a:ea typeface="Calibri"/>
              <a:cs typeface="Calibri"/>
              <a:sym typeface="Calibri"/>
            </a:endParaRPr>
          </a:p>
        </p:txBody>
      </p:sp>
      <p:sp>
        <p:nvSpPr>
          <p:cNvPr id="456" name="Google Shape;456;p19"/>
          <p:cNvSpPr/>
          <p:nvPr/>
        </p:nvSpPr>
        <p:spPr>
          <a:xfrm>
            <a:off x="9132441" y="4203700"/>
            <a:ext cx="6122165" cy="63754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9"/>
          <p:cNvSpPr/>
          <p:nvPr/>
        </p:nvSpPr>
        <p:spPr>
          <a:xfrm>
            <a:off x="11380622" y="45085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58" name="Google Shape;458;p19"/>
          <p:cNvPicPr preferRelativeResize="0"/>
          <p:nvPr/>
        </p:nvPicPr>
        <p:blipFill rotWithShape="1">
          <a:blip r:embed="rId4">
            <a:alphaModFix/>
          </a:blip>
          <a:srcRect b="0" l="0" r="0" t="0"/>
          <a:stretch/>
        </p:blipFill>
        <p:spPr>
          <a:xfrm>
            <a:off x="11380622" y="4508500"/>
            <a:ext cx="1625803" cy="1625600"/>
          </a:xfrm>
          <a:prstGeom prst="rect">
            <a:avLst/>
          </a:prstGeom>
          <a:noFill/>
          <a:ln>
            <a:noFill/>
          </a:ln>
        </p:spPr>
      </p:pic>
      <p:pic>
        <p:nvPicPr>
          <p:cNvPr descr="preencoded.png" id="459" name="Google Shape;459;p19"/>
          <p:cNvPicPr preferRelativeResize="0"/>
          <p:nvPr/>
        </p:nvPicPr>
        <p:blipFill rotWithShape="1">
          <a:blip r:embed="rId6">
            <a:alphaModFix/>
          </a:blip>
          <a:srcRect b="0" l="0" r="0" t="0"/>
          <a:stretch/>
        </p:blipFill>
        <p:spPr>
          <a:xfrm>
            <a:off x="11583848" y="4762500"/>
            <a:ext cx="1219352" cy="1117600"/>
          </a:xfrm>
          <a:prstGeom prst="rect">
            <a:avLst/>
          </a:prstGeom>
          <a:noFill/>
          <a:ln>
            <a:noFill/>
          </a:ln>
        </p:spPr>
      </p:pic>
      <p:sp>
        <p:nvSpPr>
          <p:cNvPr id="460" name="Google Shape;460;p19"/>
          <p:cNvSpPr/>
          <p:nvPr/>
        </p:nvSpPr>
        <p:spPr>
          <a:xfrm>
            <a:off x="9538892" y="6438900"/>
            <a:ext cx="5309264"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9"/>
          <p:cNvSpPr/>
          <p:nvPr/>
        </p:nvSpPr>
        <p:spPr>
          <a:xfrm>
            <a:off x="9437280" y="6438900"/>
            <a:ext cx="5512489" cy="18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US" sz="4800" u="none" cap="none" strike="noStrike">
                <a:solidFill>
                  <a:srgbClr val="0E0E0E"/>
                </a:solidFill>
                <a:latin typeface="Cinzel"/>
                <a:ea typeface="Cinzel"/>
                <a:cs typeface="Cinzel"/>
                <a:sym typeface="Cinzel"/>
              </a:rPr>
              <a:t>Treasure</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1" i="0" lang="en-US" sz="4800" u="none" cap="none" strike="noStrike">
                <a:solidFill>
                  <a:srgbClr val="0E0E0E"/>
                </a:solidFill>
                <a:latin typeface="Cinzel"/>
                <a:ea typeface="Cinzel"/>
                <a:cs typeface="Cinzel"/>
                <a:sym typeface="Cinzel"/>
              </a:rPr>
              <a:t>Hunt</a:t>
            </a:r>
            <a:endParaRPr b="0" i="0" sz="4800" u="none" cap="none" strike="noStrike">
              <a:solidFill>
                <a:schemeClr val="dk1"/>
              </a:solidFill>
              <a:latin typeface="Calibri"/>
              <a:ea typeface="Calibri"/>
              <a:cs typeface="Calibri"/>
              <a:sym typeface="Calibri"/>
            </a:endParaRPr>
          </a:p>
        </p:txBody>
      </p:sp>
      <p:sp>
        <p:nvSpPr>
          <p:cNvPr id="462" name="Google Shape;462;p19"/>
          <p:cNvSpPr/>
          <p:nvPr/>
        </p:nvSpPr>
        <p:spPr>
          <a:xfrm>
            <a:off x="9462683" y="8191500"/>
            <a:ext cx="5461683" cy="223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Rokkitt"/>
                <a:ea typeface="Rokkitt"/>
                <a:cs typeface="Rokkitt"/>
                <a:sym typeface="Rokkitt"/>
              </a:rPr>
              <a:t>A significant event in the history of the fantasy realm, in which a treasure hunt was organized.</a:t>
            </a:r>
            <a:endParaRPr b="0" i="0" sz="3600" u="none" cap="none" strike="noStrike">
              <a:solidFill>
                <a:schemeClr val="dk1"/>
              </a:solidFill>
              <a:latin typeface="Calibri"/>
              <a:ea typeface="Calibri"/>
              <a:cs typeface="Calibri"/>
              <a:sym typeface="Calibri"/>
            </a:endParaRPr>
          </a:p>
        </p:txBody>
      </p:sp>
      <p:sp>
        <p:nvSpPr>
          <p:cNvPr id="463" name="Google Shape;463;p19"/>
          <p:cNvSpPr/>
          <p:nvPr/>
        </p:nvSpPr>
        <p:spPr>
          <a:xfrm>
            <a:off x="16550169" y="4203700"/>
            <a:ext cx="6122165" cy="63754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
          <p:cNvSpPr/>
          <p:nvPr/>
        </p:nvSpPr>
        <p:spPr>
          <a:xfrm>
            <a:off x="18798350" y="45085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65" name="Google Shape;465;p19"/>
          <p:cNvPicPr preferRelativeResize="0"/>
          <p:nvPr/>
        </p:nvPicPr>
        <p:blipFill rotWithShape="1">
          <a:blip r:embed="rId4">
            <a:alphaModFix/>
          </a:blip>
          <a:srcRect b="0" l="0" r="0" t="0"/>
          <a:stretch/>
        </p:blipFill>
        <p:spPr>
          <a:xfrm>
            <a:off x="18798350" y="4508500"/>
            <a:ext cx="1625803" cy="1625600"/>
          </a:xfrm>
          <a:prstGeom prst="rect">
            <a:avLst/>
          </a:prstGeom>
          <a:noFill/>
          <a:ln>
            <a:noFill/>
          </a:ln>
        </p:spPr>
      </p:pic>
      <p:pic>
        <p:nvPicPr>
          <p:cNvPr descr="preencoded.png" id="466" name="Google Shape;466;p19"/>
          <p:cNvPicPr preferRelativeResize="0"/>
          <p:nvPr/>
        </p:nvPicPr>
        <p:blipFill rotWithShape="1">
          <a:blip r:embed="rId7">
            <a:alphaModFix/>
          </a:blip>
          <a:srcRect b="0" l="0" r="0" t="0"/>
          <a:stretch/>
        </p:blipFill>
        <p:spPr>
          <a:xfrm>
            <a:off x="18976172" y="4635624"/>
            <a:ext cx="1270159" cy="1320676"/>
          </a:xfrm>
          <a:prstGeom prst="rect">
            <a:avLst/>
          </a:prstGeom>
          <a:noFill/>
          <a:ln>
            <a:noFill/>
          </a:ln>
        </p:spPr>
      </p:pic>
      <p:sp>
        <p:nvSpPr>
          <p:cNvPr id="467" name="Google Shape;467;p19"/>
          <p:cNvSpPr/>
          <p:nvPr/>
        </p:nvSpPr>
        <p:spPr>
          <a:xfrm>
            <a:off x="16956619" y="6438900"/>
            <a:ext cx="5309264" cy="383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p:nvPr/>
        </p:nvSpPr>
        <p:spPr>
          <a:xfrm>
            <a:off x="16855007" y="6438900"/>
            <a:ext cx="5512489" cy="18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US" sz="4800" u="none" cap="none" strike="noStrike">
                <a:solidFill>
                  <a:srgbClr val="0E0E0E"/>
                </a:solidFill>
                <a:latin typeface="Cinzel"/>
                <a:ea typeface="Cinzel"/>
                <a:cs typeface="Cinzel"/>
                <a:sym typeface="Cinzel"/>
              </a:rPr>
              <a:t>Great</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1" i="0" lang="en-US" sz="4800" u="none" cap="none" strike="noStrike">
                <a:solidFill>
                  <a:srgbClr val="0E0E0E"/>
                </a:solidFill>
                <a:latin typeface="Cinzel"/>
                <a:ea typeface="Cinzel"/>
                <a:cs typeface="Cinzel"/>
                <a:sym typeface="Cinzel"/>
              </a:rPr>
              <a:t>Adventure</a:t>
            </a:r>
            <a:endParaRPr b="0" i="0" sz="4800" u="none" cap="none" strike="noStrike">
              <a:solidFill>
                <a:schemeClr val="dk1"/>
              </a:solidFill>
              <a:latin typeface="Calibri"/>
              <a:ea typeface="Calibri"/>
              <a:cs typeface="Calibri"/>
              <a:sym typeface="Calibri"/>
            </a:endParaRPr>
          </a:p>
        </p:txBody>
      </p:sp>
      <p:sp>
        <p:nvSpPr>
          <p:cNvPr id="469" name="Google Shape;469;p19"/>
          <p:cNvSpPr/>
          <p:nvPr/>
        </p:nvSpPr>
        <p:spPr>
          <a:xfrm>
            <a:off x="16880410" y="8191500"/>
            <a:ext cx="5461683" cy="223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0E0E0E"/>
                </a:solidFill>
                <a:latin typeface="Rokkitt"/>
                <a:ea typeface="Rokkitt"/>
                <a:cs typeface="Rokkitt"/>
                <a:sym typeface="Rokkitt"/>
              </a:rPr>
              <a:t>A notable year in the history of the fantasy realm, in which a large number of adventurers set out/</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0C"/>
        </a:solidFill>
      </p:bgPr>
    </p:bg>
    <p:spTree>
      <p:nvGrpSpPr>
        <p:cNvPr id="25" name="Shape 25"/>
        <p:cNvGrpSpPr/>
        <p:nvPr/>
      </p:nvGrpSpPr>
      <p:grpSpPr>
        <a:xfrm>
          <a:off x="0" y="0"/>
          <a:ext cx="0" cy="0"/>
          <a:chOff x="0" y="0"/>
          <a:chExt cx="0" cy="0"/>
        </a:xfrm>
      </p:grpSpPr>
      <p:pic>
        <p:nvPicPr>
          <p:cNvPr descr="preencoded.png" id="26" name="Google Shape;26;p2"/>
          <p:cNvPicPr preferRelativeResize="0"/>
          <p:nvPr/>
        </p:nvPicPr>
        <p:blipFill rotWithShape="1">
          <a:blip r:embed="rId3">
            <a:alphaModFix/>
          </a:blip>
          <a:srcRect b="0" l="0" r="0" t="0"/>
          <a:stretch/>
        </p:blipFill>
        <p:spPr>
          <a:xfrm>
            <a:off x="6350794" y="0"/>
            <a:ext cx="18036254" cy="13716000"/>
          </a:xfrm>
          <a:prstGeom prst="rect">
            <a:avLst/>
          </a:prstGeom>
          <a:noFill/>
          <a:ln>
            <a:noFill/>
          </a:ln>
        </p:spPr>
      </p:pic>
      <p:sp>
        <p:nvSpPr>
          <p:cNvPr id="27" name="Google Shape;27;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8" name="Google Shape;28;p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preencoded.png" id="29" name="Google Shape;29;p2"/>
          <p:cNvPicPr preferRelativeResize="0"/>
          <p:nvPr/>
        </p:nvPicPr>
        <p:blipFill rotWithShape="1">
          <a:blip r:embed="rId5">
            <a:alphaModFix/>
          </a:blip>
          <a:srcRect b="0" l="0" r="0" t="0"/>
          <a:stretch/>
        </p:blipFill>
        <p:spPr>
          <a:xfrm>
            <a:off x="0" y="0"/>
            <a:ext cx="14898962" cy="13716000"/>
          </a:xfrm>
          <a:prstGeom prst="rect">
            <a:avLst/>
          </a:prstGeom>
          <a:noFill/>
          <a:ln>
            <a:noFill/>
          </a:ln>
        </p:spPr>
      </p:pic>
      <p:sp>
        <p:nvSpPr>
          <p:cNvPr id="30" name="Google Shape;30;p2"/>
          <p:cNvSpPr/>
          <p:nvPr/>
        </p:nvSpPr>
        <p:spPr>
          <a:xfrm>
            <a:off x="1799392" y="3352800"/>
            <a:ext cx="8632846" cy="2738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US" sz="12800" u="none" cap="none" strike="noStrike">
                <a:solidFill>
                  <a:srgbClr val="F5DAB3"/>
                </a:solidFill>
                <a:latin typeface="Cinzel"/>
                <a:ea typeface="Cinzel"/>
                <a:cs typeface="Cinzel"/>
                <a:sym typeface="Cinzel"/>
              </a:rPr>
              <a:t>Welcome</a:t>
            </a:r>
            <a:endParaRPr b="0" i="0" sz="12800" u="none" cap="none" strike="noStrike">
              <a:solidFill>
                <a:schemeClr val="dk1"/>
              </a:solidFill>
              <a:latin typeface="Calibri"/>
              <a:ea typeface="Calibri"/>
              <a:cs typeface="Calibri"/>
              <a:sym typeface="Calibri"/>
            </a:endParaRPr>
          </a:p>
        </p:txBody>
      </p:sp>
      <p:sp>
        <p:nvSpPr>
          <p:cNvPr id="31" name="Google Shape;31;p2"/>
          <p:cNvSpPr/>
          <p:nvPr/>
        </p:nvSpPr>
        <p:spPr>
          <a:xfrm>
            <a:off x="2070359" y="6159500"/>
            <a:ext cx="8243330" cy="379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F5DAB3"/>
                </a:solidFill>
                <a:latin typeface="Rokkitt"/>
                <a:ea typeface="Rokkitt"/>
                <a:cs typeface="Rokkitt"/>
                <a:sym typeface="Rokkitt"/>
              </a:rPr>
              <a:t>Welcome to the world of fantasy! Join us on a journey to explore the mystical creatures, enchanted lands, and magical wonders that exist beyond our reality. Discover the wonders and secrets of this exciting realm and unlock the power of imagination.</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0C"/>
        </a:solidFill>
      </p:bgPr>
    </p:bg>
    <p:spTree>
      <p:nvGrpSpPr>
        <p:cNvPr id="474" name="Shape 474"/>
        <p:cNvGrpSpPr/>
        <p:nvPr/>
      </p:nvGrpSpPr>
      <p:grpSpPr>
        <a:xfrm>
          <a:off x="0" y="0"/>
          <a:ext cx="0" cy="0"/>
          <a:chOff x="0" y="0"/>
          <a:chExt cx="0" cy="0"/>
        </a:xfrm>
      </p:grpSpPr>
      <p:sp>
        <p:nvSpPr>
          <p:cNvPr id="475" name="Google Shape;475;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76" name="Google Shape;476;p2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77" name="Google Shape;477;p20"/>
          <p:cNvSpPr/>
          <p:nvPr/>
        </p:nvSpPr>
        <p:spPr>
          <a:xfrm>
            <a:off x="6435471" y="711200"/>
            <a:ext cx="11516106" cy="171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US" sz="8000" u="none" cap="none" strike="noStrike">
                <a:solidFill>
                  <a:srgbClr val="F5DAB3"/>
                </a:solidFill>
                <a:latin typeface="Cinzel"/>
                <a:ea typeface="Cinzel"/>
                <a:cs typeface="Cinzel"/>
                <a:sym typeface="Cinzel"/>
              </a:rPr>
              <a:t>great emperiors</a:t>
            </a:r>
            <a:endParaRPr b="0" i="0" sz="8000" u="none" cap="none" strike="noStrike">
              <a:solidFill>
                <a:schemeClr val="dk1"/>
              </a:solidFill>
              <a:latin typeface="Calibri"/>
              <a:ea typeface="Calibri"/>
              <a:cs typeface="Calibri"/>
              <a:sym typeface="Calibri"/>
            </a:endParaRPr>
          </a:p>
        </p:txBody>
      </p:sp>
      <p:sp>
        <p:nvSpPr>
          <p:cNvPr id="478" name="Google Shape;478;p20"/>
          <p:cNvSpPr/>
          <p:nvPr/>
        </p:nvSpPr>
        <p:spPr>
          <a:xfrm>
            <a:off x="4204225" y="2844800"/>
            <a:ext cx="4788498" cy="993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79" name="Google Shape;479;p20"/>
          <p:cNvPicPr preferRelativeResize="0"/>
          <p:nvPr/>
        </p:nvPicPr>
        <p:blipFill rotWithShape="1">
          <a:blip r:embed="rId4">
            <a:alphaModFix/>
          </a:blip>
          <a:srcRect b="0" l="0" r="0" t="0"/>
          <a:stretch/>
        </p:blipFill>
        <p:spPr>
          <a:xfrm>
            <a:off x="4204225" y="2844800"/>
            <a:ext cx="4788498" cy="8229600"/>
          </a:xfrm>
          <a:prstGeom prst="rect">
            <a:avLst/>
          </a:prstGeom>
          <a:noFill/>
          <a:ln>
            <a:noFill/>
          </a:ln>
        </p:spPr>
      </p:pic>
      <p:sp>
        <p:nvSpPr>
          <p:cNvPr id="480" name="Google Shape;480;p20"/>
          <p:cNvSpPr/>
          <p:nvPr/>
        </p:nvSpPr>
        <p:spPr>
          <a:xfrm>
            <a:off x="4204225" y="11277600"/>
            <a:ext cx="4788498"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0"/>
          <p:cNvSpPr/>
          <p:nvPr/>
        </p:nvSpPr>
        <p:spPr>
          <a:xfrm>
            <a:off x="4204225" y="11277600"/>
            <a:ext cx="4788498"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0"/>
          <p:cNvSpPr/>
          <p:nvPr/>
        </p:nvSpPr>
        <p:spPr>
          <a:xfrm>
            <a:off x="4102613" y="11277600"/>
            <a:ext cx="4991724"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US" sz="4800" u="none" cap="none" strike="noStrike">
                <a:solidFill>
                  <a:srgbClr val="F5DAB3"/>
                </a:solidFill>
                <a:latin typeface="Cinzel"/>
                <a:ea typeface="Cinzel"/>
                <a:cs typeface="Cinzel"/>
                <a:sym typeface="Cinzel"/>
              </a:rPr>
              <a:t>Eldruin</a:t>
            </a:r>
            <a:endParaRPr b="0" i="0" sz="4800" u="none" cap="none" strike="noStrike">
              <a:solidFill>
                <a:schemeClr val="dk1"/>
              </a:solidFill>
              <a:latin typeface="Calibri"/>
              <a:ea typeface="Calibri"/>
              <a:cs typeface="Calibri"/>
              <a:sym typeface="Calibri"/>
            </a:endParaRPr>
          </a:p>
        </p:txBody>
      </p:sp>
      <p:sp>
        <p:nvSpPr>
          <p:cNvPr id="483" name="Google Shape;483;p20"/>
          <p:cNvSpPr/>
          <p:nvPr/>
        </p:nvSpPr>
        <p:spPr>
          <a:xfrm>
            <a:off x="4128016" y="12255500"/>
            <a:ext cx="4940918" cy="67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F5DAB3"/>
                </a:solidFill>
                <a:latin typeface="Rokkitt"/>
                <a:ea typeface="Rokkitt"/>
                <a:cs typeface="Rokkitt"/>
                <a:sym typeface="Rokkitt"/>
              </a:rPr>
              <a:t>The Fire Mage</a:t>
            </a:r>
            <a:endParaRPr b="0" i="0" sz="3600" u="none" cap="none" strike="noStrike">
              <a:solidFill>
                <a:schemeClr val="dk1"/>
              </a:solidFill>
              <a:latin typeface="Calibri"/>
              <a:ea typeface="Calibri"/>
              <a:cs typeface="Calibri"/>
              <a:sym typeface="Calibri"/>
            </a:endParaRPr>
          </a:p>
        </p:txBody>
      </p:sp>
      <p:sp>
        <p:nvSpPr>
          <p:cNvPr id="484" name="Google Shape;484;p20"/>
          <p:cNvSpPr/>
          <p:nvPr/>
        </p:nvSpPr>
        <p:spPr>
          <a:xfrm>
            <a:off x="9805626" y="2844800"/>
            <a:ext cx="4788498" cy="993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85" name="Google Shape;485;p20"/>
          <p:cNvPicPr preferRelativeResize="0"/>
          <p:nvPr/>
        </p:nvPicPr>
        <p:blipFill rotWithShape="1">
          <a:blip r:embed="rId5">
            <a:alphaModFix/>
          </a:blip>
          <a:srcRect b="0" l="0" r="0" t="0"/>
          <a:stretch/>
        </p:blipFill>
        <p:spPr>
          <a:xfrm>
            <a:off x="9805626" y="2844800"/>
            <a:ext cx="4788498" cy="8229600"/>
          </a:xfrm>
          <a:prstGeom prst="rect">
            <a:avLst/>
          </a:prstGeom>
          <a:noFill/>
          <a:ln>
            <a:noFill/>
          </a:ln>
        </p:spPr>
      </p:pic>
      <p:sp>
        <p:nvSpPr>
          <p:cNvPr id="486" name="Google Shape;486;p20"/>
          <p:cNvSpPr/>
          <p:nvPr/>
        </p:nvSpPr>
        <p:spPr>
          <a:xfrm>
            <a:off x="9805626" y="11277600"/>
            <a:ext cx="4788498"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0"/>
          <p:cNvSpPr/>
          <p:nvPr/>
        </p:nvSpPr>
        <p:spPr>
          <a:xfrm>
            <a:off x="9805626" y="11277600"/>
            <a:ext cx="4788498"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0"/>
          <p:cNvSpPr/>
          <p:nvPr/>
        </p:nvSpPr>
        <p:spPr>
          <a:xfrm>
            <a:off x="9704013" y="11277600"/>
            <a:ext cx="4991724"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US" sz="4800" u="none" cap="none" strike="noStrike">
                <a:solidFill>
                  <a:srgbClr val="F5DAB3"/>
                </a:solidFill>
                <a:latin typeface="Cinzel"/>
                <a:ea typeface="Cinzel"/>
                <a:cs typeface="Cinzel"/>
                <a:sym typeface="Cinzel"/>
              </a:rPr>
              <a:t>Elementalen</a:t>
            </a:r>
            <a:endParaRPr b="0" i="0" sz="4800" u="none" cap="none" strike="noStrike">
              <a:solidFill>
                <a:schemeClr val="dk1"/>
              </a:solidFill>
              <a:latin typeface="Calibri"/>
              <a:ea typeface="Calibri"/>
              <a:cs typeface="Calibri"/>
              <a:sym typeface="Calibri"/>
            </a:endParaRPr>
          </a:p>
        </p:txBody>
      </p:sp>
      <p:sp>
        <p:nvSpPr>
          <p:cNvPr id="489" name="Google Shape;489;p20"/>
          <p:cNvSpPr/>
          <p:nvPr/>
        </p:nvSpPr>
        <p:spPr>
          <a:xfrm>
            <a:off x="9729416" y="12255500"/>
            <a:ext cx="4940918" cy="67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F5DAB3"/>
                </a:solidFill>
                <a:latin typeface="Rokkitt"/>
                <a:ea typeface="Rokkitt"/>
                <a:cs typeface="Rokkitt"/>
                <a:sym typeface="Rokkitt"/>
              </a:rPr>
              <a:t>The Guardian</a:t>
            </a:r>
            <a:endParaRPr b="0" i="0" sz="3600" u="none" cap="none" strike="noStrike">
              <a:solidFill>
                <a:schemeClr val="dk1"/>
              </a:solidFill>
              <a:latin typeface="Calibri"/>
              <a:ea typeface="Calibri"/>
              <a:cs typeface="Calibri"/>
              <a:sym typeface="Calibri"/>
            </a:endParaRPr>
          </a:p>
        </p:txBody>
      </p:sp>
      <p:sp>
        <p:nvSpPr>
          <p:cNvPr id="490" name="Google Shape;490;p20"/>
          <p:cNvSpPr/>
          <p:nvPr/>
        </p:nvSpPr>
        <p:spPr>
          <a:xfrm>
            <a:off x="15407026" y="2844800"/>
            <a:ext cx="4788498" cy="993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91" name="Google Shape;491;p20"/>
          <p:cNvPicPr preferRelativeResize="0"/>
          <p:nvPr/>
        </p:nvPicPr>
        <p:blipFill rotWithShape="1">
          <a:blip r:embed="rId6">
            <a:alphaModFix/>
          </a:blip>
          <a:srcRect b="0" l="0" r="0" t="0"/>
          <a:stretch/>
        </p:blipFill>
        <p:spPr>
          <a:xfrm>
            <a:off x="15407026" y="2844800"/>
            <a:ext cx="4788498" cy="8229600"/>
          </a:xfrm>
          <a:prstGeom prst="rect">
            <a:avLst/>
          </a:prstGeom>
          <a:noFill/>
          <a:ln>
            <a:noFill/>
          </a:ln>
        </p:spPr>
      </p:pic>
      <p:sp>
        <p:nvSpPr>
          <p:cNvPr id="492" name="Google Shape;492;p20"/>
          <p:cNvSpPr/>
          <p:nvPr/>
        </p:nvSpPr>
        <p:spPr>
          <a:xfrm>
            <a:off x="15407026" y="11277600"/>
            <a:ext cx="4788498"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0"/>
          <p:cNvSpPr/>
          <p:nvPr/>
        </p:nvSpPr>
        <p:spPr>
          <a:xfrm>
            <a:off x="15407026" y="11277600"/>
            <a:ext cx="4788498"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0"/>
          <p:cNvSpPr/>
          <p:nvPr/>
        </p:nvSpPr>
        <p:spPr>
          <a:xfrm>
            <a:off x="15305413" y="11277600"/>
            <a:ext cx="4991724" cy="1028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US" sz="4800" u="none" cap="none" strike="noStrike">
                <a:solidFill>
                  <a:srgbClr val="F5DAB3"/>
                </a:solidFill>
                <a:latin typeface="Cinzel"/>
                <a:ea typeface="Cinzel"/>
                <a:cs typeface="Cinzel"/>
                <a:sym typeface="Cinzel"/>
              </a:rPr>
              <a:t>Lunaria</a:t>
            </a:r>
            <a:endParaRPr b="0" i="0" sz="4800" u="none" cap="none" strike="noStrike">
              <a:solidFill>
                <a:schemeClr val="dk1"/>
              </a:solidFill>
              <a:latin typeface="Calibri"/>
              <a:ea typeface="Calibri"/>
              <a:cs typeface="Calibri"/>
              <a:sym typeface="Calibri"/>
            </a:endParaRPr>
          </a:p>
        </p:txBody>
      </p:sp>
      <p:sp>
        <p:nvSpPr>
          <p:cNvPr id="495" name="Google Shape;495;p20"/>
          <p:cNvSpPr/>
          <p:nvPr/>
        </p:nvSpPr>
        <p:spPr>
          <a:xfrm>
            <a:off x="15330816" y="12255500"/>
            <a:ext cx="4940918" cy="673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600" u="none" cap="none" strike="noStrike">
                <a:solidFill>
                  <a:srgbClr val="F5DAB3"/>
                </a:solidFill>
                <a:latin typeface="Rokkitt"/>
                <a:ea typeface="Rokkitt"/>
                <a:cs typeface="Rokkitt"/>
                <a:sym typeface="Rokkitt"/>
              </a:rPr>
              <a:t>The Moon Priestess</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AB3"/>
        </a:solidFill>
      </p:bgPr>
    </p:bg>
    <p:spTree>
      <p:nvGrpSpPr>
        <p:cNvPr id="500" name="Shape 500"/>
        <p:cNvGrpSpPr/>
        <p:nvPr/>
      </p:nvGrpSpPr>
      <p:grpSpPr>
        <a:xfrm>
          <a:off x="0" y="0"/>
          <a:ext cx="0" cy="0"/>
          <a:chOff x="0" y="0"/>
          <a:chExt cx="0" cy="0"/>
        </a:xfrm>
      </p:grpSpPr>
      <p:pic>
        <p:nvPicPr>
          <p:cNvPr descr="preencoded.png" id="501" name="Google Shape;501;p21"/>
          <p:cNvPicPr preferRelativeResize="0"/>
          <p:nvPr/>
        </p:nvPicPr>
        <p:blipFill rotWithShape="1">
          <a:blip r:embed="rId3">
            <a:alphaModFix/>
          </a:blip>
          <a:srcRect b="0" l="0" r="0" t="0"/>
          <a:stretch/>
        </p:blipFill>
        <p:spPr>
          <a:xfrm>
            <a:off x="0" y="0"/>
            <a:ext cx="12676184" cy="13716000"/>
          </a:xfrm>
          <a:prstGeom prst="rect">
            <a:avLst/>
          </a:prstGeom>
          <a:noFill/>
          <a:ln>
            <a:noFill/>
          </a:ln>
        </p:spPr>
      </p:pic>
      <p:pic>
        <p:nvPicPr>
          <p:cNvPr descr="preencoded.png" id="502" name="Google Shape;502;p21"/>
          <p:cNvPicPr preferRelativeResize="0"/>
          <p:nvPr/>
        </p:nvPicPr>
        <p:blipFill rotWithShape="1">
          <a:blip r:embed="rId4">
            <a:alphaModFix/>
          </a:blip>
          <a:srcRect b="0" l="0" r="0" t="0"/>
          <a:stretch/>
        </p:blipFill>
        <p:spPr>
          <a:xfrm>
            <a:off x="3277010" y="0"/>
            <a:ext cx="12574572" cy="13716000"/>
          </a:xfrm>
          <a:prstGeom prst="rect">
            <a:avLst/>
          </a:prstGeom>
          <a:noFill/>
          <a:ln>
            <a:noFill/>
          </a:ln>
        </p:spPr>
      </p:pic>
      <p:sp>
        <p:nvSpPr>
          <p:cNvPr id="503" name="Google Shape;503;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04" name="Google Shape;504;p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05" name="Google Shape;505;p21"/>
          <p:cNvSpPr/>
          <p:nvPr/>
        </p:nvSpPr>
        <p:spPr>
          <a:xfrm>
            <a:off x="11761670" y="2209800"/>
            <a:ext cx="11304413" cy="8610600"/>
          </a:xfrm>
          <a:prstGeom prst="roundRect">
            <a:avLst>
              <a:gd fmla="val 1476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1"/>
          <p:cNvSpPr/>
          <p:nvPr/>
        </p:nvSpPr>
        <p:spPr>
          <a:xfrm>
            <a:off x="12574572" y="3022600"/>
            <a:ext cx="10017319" cy="3081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8000" u="none" cap="none" strike="noStrike">
                <a:solidFill>
                  <a:srgbClr val="272727"/>
                </a:solidFill>
                <a:latin typeface="Cinzel"/>
                <a:ea typeface="Cinzel"/>
                <a:cs typeface="Cinzel"/>
                <a:sym typeface="Cinzel"/>
              </a:rPr>
              <a:t>Thank you for choosing EaTemp</a:t>
            </a:r>
            <a:endParaRPr b="0" i="0" sz="8000" u="none" cap="none" strike="noStrike">
              <a:solidFill>
                <a:schemeClr val="dk1"/>
              </a:solidFill>
              <a:latin typeface="Calibri"/>
              <a:ea typeface="Calibri"/>
              <a:cs typeface="Calibri"/>
              <a:sym typeface="Calibri"/>
            </a:endParaRPr>
          </a:p>
        </p:txBody>
      </p:sp>
      <p:sp>
        <p:nvSpPr>
          <p:cNvPr id="507" name="Google Shape;507;p21"/>
          <p:cNvSpPr/>
          <p:nvPr/>
        </p:nvSpPr>
        <p:spPr>
          <a:xfrm>
            <a:off x="12574572" y="6375400"/>
            <a:ext cx="9831029" cy="378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We offer free and high-quality slides templates for your presentations. We appreciate you choosing us and hope our templates have been helpful. </a:t>
            </a:r>
            <a:endParaRPr b="0" i="0" sz="3600" u="none" cap="none" strike="noStrike">
              <a:solidFill>
                <a:schemeClr val="dk1"/>
              </a:solidFill>
              <a:latin typeface="Calibri"/>
              <a:ea typeface="Calibri"/>
              <a:cs typeface="Calibri"/>
              <a:sym typeface="Calibri"/>
            </a:endParaRPr>
          </a:p>
          <a:p>
            <a:pPr indent="0" lvl="0" marL="0" marR="0" rtl="0" algn="l">
              <a:spcBef>
                <a:spcPts val="4000"/>
              </a:spcBef>
              <a:spcAft>
                <a:spcPts val="0"/>
              </a:spcAft>
              <a:buNone/>
            </a:pPr>
            <a:r>
              <a:rPr b="0" i="0" lang="en-US" sz="3600" u="none" cap="none" strike="noStrike">
                <a:solidFill>
                  <a:srgbClr val="0E0E0E"/>
                </a:solidFill>
                <a:latin typeface="Rokkitt"/>
                <a:ea typeface="Rokkitt"/>
                <a:cs typeface="Rokkitt"/>
                <a:sym typeface="Rokkitt"/>
              </a:rPr>
              <a:t>As a new website, we rely on your support to grow, so please help us by sharing our site with your friends and colleagues. </a:t>
            </a:r>
            <a:endParaRPr b="0" i="0" sz="3600" u="none" cap="none" strike="noStrike">
              <a:solidFill>
                <a:schemeClr val="dk1"/>
              </a:solidFill>
              <a:latin typeface="Calibri"/>
              <a:ea typeface="Calibri"/>
              <a:cs typeface="Calibri"/>
              <a:sym typeface="Calibri"/>
            </a:endParaRPr>
          </a:p>
        </p:txBody>
      </p:sp>
      <p:sp>
        <p:nvSpPr>
          <p:cNvPr id="508" name="Google Shape;508;p21"/>
          <p:cNvSpPr/>
          <p:nvPr/>
        </p:nvSpPr>
        <p:spPr>
          <a:xfrm rot="-5400000">
            <a:off x="22199488" y="8338542"/>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AB3"/>
        </a:solidFill>
      </p:bgPr>
    </p:bg>
    <p:spTree>
      <p:nvGrpSpPr>
        <p:cNvPr id="36" name="Shape 36"/>
        <p:cNvGrpSpPr/>
        <p:nvPr/>
      </p:nvGrpSpPr>
      <p:grpSpPr>
        <a:xfrm>
          <a:off x="0" y="0"/>
          <a:ext cx="0" cy="0"/>
          <a:chOff x="0" y="0"/>
          <a:chExt cx="0" cy="0"/>
        </a:xfrm>
      </p:grpSpPr>
      <p:sp>
        <p:nvSpPr>
          <p:cNvPr id="37" name="Google Shape;37;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8" name="Google Shape;38;p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9" name="Google Shape;39;p3"/>
          <p:cNvSpPr/>
          <p:nvPr/>
        </p:nvSpPr>
        <p:spPr>
          <a:xfrm rot="-5400000">
            <a:off x="-2844563" y="4656550"/>
            <a:ext cx="12583039" cy="493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US" sz="12800" u="none" cap="none" strike="noStrike">
                <a:solidFill>
                  <a:srgbClr val="272727"/>
                </a:solidFill>
                <a:latin typeface="Cinzel"/>
                <a:ea typeface="Cinzel"/>
                <a:cs typeface="Cinzel"/>
                <a:sym typeface="Cinzel"/>
              </a:rPr>
              <a:t>Table of Contents</a:t>
            </a:r>
            <a:endParaRPr b="0" i="0" sz="12800" u="none" cap="none" strike="noStrike">
              <a:solidFill>
                <a:schemeClr val="dk1"/>
              </a:solidFill>
              <a:latin typeface="Calibri"/>
              <a:ea typeface="Calibri"/>
              <a:cs typeface="Calibri"/>
              <a:sym typeface="Calibri"/>
            </a:endParaRPr>
          </a:p>
        </p:txBody>
      </p:sp>
      <p:sp>
        <p:nvSpPr>
          <p:cNvPr id="40" name="Google Shape;40;p3"/>
          <p:cNvSpPr/>
          <p:nvPr/>
        </p:nvSpPr>
        <p:spPr>
          <a:xfrm>
            <a:off x="6808051" y="3060700"/>
            <a:ext cx="14784648" cy="759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6808051" y="3060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2" name="Google Shape;42;p3"/>
          <p:cNvPicPr preferRelativeResize="0"/>
          <p:nvPr/>
        </p:nvPicPr>
        <p:blipFill rotWithShape="1">
          <a:blip r:embed="rId4">
            <a:alphaModFix/>
          </a:blip>
          <a:srcRect b="0" l="0" r="0" t="0"/>
          <a:stretch/>
        </p:blipFill>
        <p:spPr>
          <a:xfrm>
            <a:off x="6808051" y="3060700"/>
            <a:ext cx="1625803" cy="1625600"/>
          </a:xfrm>
          <a:prstGeom prst="rect">
            <a:avLst/>
          </a:prstGeom>
          <a:noFill/>
          <a:ln>
            <a:noFill/>
          </a:ln>
        </p:spPr>
      </p:pic>
      <p:sp>
        <p:nvSpPr>
          <p:cNvPr id="43" name="Google Shape;43;p3"/>
          <p:cNvSpPr/>
          <p:nvPr/>
        </p:nvSpPr>
        <p:spPr>
          <a:xfrm>
            <a:off x="6808051" y="3060700"/>
            <a:ext cx="1625803" cy="1625600"/>
          </a:xfrm>
          <a:prstGeom prst="roundRect">
            <a:avLst>
              <a:gd fmla="val 781313" name="adj"/>
            </a:avLst>
          </a:prstGeom>
          <a:noFill/>
          <a:ln cap="flat" cmpd="sng" w="12700">
            <a:solidFill>
              <a:srgbClr val="0C0C0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7195449" y="3359150"/>
            <a:ext cx="851006"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i="0" lang="en-US" sz="4800" u="none" cap="none" strike="noStrike">
                <a:solidFill>
                  <a:srgbClr val="0C0C0C"/>
                </a:solidFill>
                <a:latin typeface="Cinzel"/>
                <a:ea typeface="Cinzel"/>
                <a:cs typeface="Cinzel"/>
                <a:sym typeface="Cinzel"/>
              </a:rPr>
              <a:t>01</a:t>
            </a:r>
            <a:endParaRPr b="0" i="0" sz="4800" u="none" cap="none" strike="noStrike">
              <a:solidFill>
                <a:schemeClr val="dk1"/>
              </a:solidFill>
              <a:latin typeface="Calibri"/>
              <a:ea typeface="Calibri"/>
              <a:cs typeface="Calibri"/>
              <a:sym typeface="Calibri"/>
            </a:endParaRPr>
          </a:p>
        </p:txBody>
      </p:sp>
      <p:sp>
        <p:nvSpPr>
          <p:cNvPr id="45" name="Google Shape;45;p3"/>
          <p:cNvSpPr/>
          <p:nvPr/>
        </p:nvSpPr>
        <p:spPr>
          <a:xfrm>
            <a:off x="8637080" y="3149600"/>
            <a:ext cx="5487086"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8637080" y="3149600"/>
            <a:ext cx="5690311"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0E0E0E"/>
                </a:solidFill>
                <a:latin typeface="Cinzel"/>
                <a:ea typeface="Cinzel"/>
                <a:cs typeface="Cinzel"/>
                <a:sym typeface="Cinzel"/>
              </a:rPr>
              <a:t>Introduction</a:t>
            </a:r>
            <a:endParaRPr b="0" i="0" sz="4800" u="none" cap="none" strike="noStrike">
              <a:solidFill>
                <a:schemeClr val="dk1"/>
              </a:solidFill>
              <a:latin typeface="Calibri"/>
              <a:ea typeface="Calibri"/>
              <a:cs typeface="Calibri"/>
              <a:sym typeface="Calibri"/>
            </a:endParaRPr>
          </a:p>
        </p:txBody>
      </p:sp>
      <p:sp>
        <p:nvSpPr>
          <p:cNvPr id="47" name="Google Shape;47;p3"/>
          <p:cNvSpPr/>
          <p:nvPr/>
        </p:nvSpPr>
        <p:spPr>
          <a:xfrm>
            <a:off x="8637080" y="4076700"/>
            <a:ext cx="5639505"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The Extraordinary Realm</a:t>
            </a:r>
            <a:endParaRPr b="0" i="0" sz="3600" u="none" cap="none" strike="noStrike">
              <a:solidFill>
                <a:schemeClr val="dk1"/>
              </a:solidFill>
              <a:latin typeface="Calibri"/>
              <a:ea typeface="Calibri"/>
              <a:cs typeface="Calibri"/>
              <a:sym typeface="Calibri"/>
            </a:endParaRPr>
          </a:p>
        </p:txBody>
      </p:sp>
      <p:sp>
        <p:nvSpPr>
          <p:cNvPr id="48" name="Google Shape;48;p3"/>
          <p:cNvSpPr/>
          <p:nvPr/>
        </p:nvSpPr>
        <p:spPr>
          <a:xfrm>
            <a:off x="14276584" y="3060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p:nvPr/>
        </p:nvSpPr>
        <p:spPr>
          <a:xfrm>
            <a:off x="14276584" y="3060700"/>
            <a:ext cx="1625803" cy="1625600"/>
          </a:xfrm>
          <a:prstGeom prst="roundRect">
            <a:avLst>
              <a:gd fmla="val 781313" name="adj"/>
            </a:avLst>
          </a:prstGeom>
          <a:solidFill>
            <a:srgbClr val="0C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14606826" y="3359150"/>
            <a:ext cx="965321"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i="0" lang="en-US" sz="4800" u="none" cap="none" strike="noStrike">
                <a:solidFill>
                  <a:srgbClr val="FFFFFF"/>
                </a:solidFill>
                <a:latin typeface="Cinzel"/>
                <a:ea typeface="Cinzel"/>
                <a:cs typeface="Cinzel"/>
                <a:sym typeface="Cinzel"/>
              </a:rPr>
              <a:t>02</a:t>
            </a:r>
            <a:endParaRPr b="0" i="0" sz="4800" u="none" cap="none" strike="noStrike">
              <a:solidFill>
                <a:schemeClr val="dk1"/>
              </a:solidFill>
              <a:latin typeface="Calibri"/>
              <a:ea typeface="Calibri"/>
              <a:cs typeface="Calibri"/>
              <a:sym typeface="Calibri"/>
            </a:endParaRPr>
          </a:p>
        </p:txBody>
      </p:sp>
      <p:sp>
        <p:nvSpPr>
          <p:cNvPr id="51" name="Google Shape;51;p3"/>
          <p:cNvSpPr/>
          <p:nvPr/>
        </p:nvSpPr>
        <p:spPr>
          <a:xfrm>
            <a:off x="16105613" y="3149600"/>
            <a:ext cx="5487086"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16105613" y="3149600"/>
            <a:ext cx="5690311"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0E0E0E"/>
                </a:solidFill>
                <a:latin typeface="Cinzel"/>
                <a:ea typeface="Cinzel"/>
                <a:cs typeface="Cinzel"/>
                <a:sym typeface="Cinzel"/>
              </a:rPr>
              <a:t>Encounters</a:t>
            </a:r>
            <a:endParaRPr b="0" i="0" sz="4800" u="none" cap="none" strike="noStrike">
              <a:solidFill>
                <a:schemeClr val="dk1"/>
              </a:solidFill>
              <a:latin typeface="Calibri"/>
              <a:ea typeface="Calibri"/>
              <a:cs typeface="Calibri"/>
              <a:sym typeface="Calibri"/>
            </a:endParaRPr>
          </a:p>
        </p:txBody>
      </p:sp>
      <p:sp>
        <p:nvSpPr>
          <p:cNvPr id="53" name="Google Shape;53;p3"/>
          <p:cNvSpPr/>
          <p:nvPr/>
        </p:nvSpPr>
        <p:spPr>
          <a:xfrm>
            <a:off x="16105613" y="4076700"/>
            <a:ext cx="5639505"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Unicorn Sightings</a:t>
            </a:r>
            <a:endParaRPr b="0" i="0" sz="3600" u="none" cap="none" strike="noStrike">
              <a:solidFill>
                <a:schemeClr val="dk1"/>
              </a:solidFill>
              <a:latin typeface="Calibri"/>
              <a:ea typeface="Calibri"/>
              <a:cs typeface="Calibri"/>
              <a:sym typeface="Calibri"/>
            </a:endParaRPr>
          </a:p>
        </p:txBody>
      </p:sp>
      <p:sp>
        <p:nvSpPr>
          <p:cNvPr id="54" name="Google Shape;54;p3"/>
          <p:cNvSpPr/>
          <p:nvPr/>
        </p:nvSpPr>
        <p:spPr>
          <a:xfrm>
            <a:off x="6808051" y="6045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6808051" y="6045200"/>
            <a:ext cx="1625803" cy="1625600"/>
          </a:xfrm>
          <a:prstGeom prst="roundRect">
            <a:avLst>
              <a:gd fmla="val 781313" name="adj"/>
            </a:avLst>
          </a:prstGeom>
          <a:solidFill>
            <a:srgbClr val="0C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7150994" y="6343650"/>
            <a:ext cx="939917"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i="0" lang="en-US" sz="4800" u="none" cap="none" strike="noStrike">
                <a:solidFill>
                  <a:srgbClr val="FFFFFF"/>
                </a:solidFill>
                <a:latin typeface="Cinzel"/>
                <a:ea typeface="Cinzel"/>
                <a:cs typeface="Cinzel"/>
                <a:sym typeface="Cinzel"/>
              </a:rPr>
              <a:t>03</a:t>
            </a:r>
            <a:endParaRPr b="0" i="0" sz="4800" u="none" cap="none" strike="noStrike">
              <a:solidFill>
                <a:schemeClr val="dk1"/>
              </a:solidFill>
              <a:latin typeface="Calibri"/>
              <a:ea typeface="Calibri"/>
              <a:cs typeface="Calibri"/>
              <a:sym typeface="Calibri"/>
            </a:endParaRPr>
          </a:p>
        </p:txBody>
      </p:sp>
      <p:sp>
        <p:nvSpPr>
          <p:cNvPr id="57" name="Google Shape;57;p3"/>
          <p:cNvSpPr/>
          <p:nvPr/>
        </p:nvSpPr>
        <p:spPr>
          <a:xfrm>
            <a:off x="8637080" y="6134100"/>
            <a:ext cx="5487086"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8637080" y="6134100"/>
            <a:ext cx="5690311"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0E0E0E"/>
                </a:solidFill>
                <a:latin typeface="Cinzel"/>
                <a:ea typeface="Cinzel"/>
                <a:cs typeface="Cinzel"/>
                <a:sym typeface="Cinzel"/>
              </a:rPr>
              <a:t>Wonders</a:t>
            </a:r>
            <a:endParaRPr b="0" i="0" sz="4800" u="none" cap="none" strike="noStrike">
              <a:solidFill>
                <a:schemeClr val="dk1"/>
              </a:solidFill>
              <a:latin typeface="Calibri"/>
              <a:ea typeface="Calibri"/>
              <a:cs typeface="Calibri"/>
              <a:sym typeface="Calibri"/>
            </a:endParaRPr>
          </a:p>
        </p:txBody>
      </p:sp>
      <p:sp>
        <p:nvSpPr>
          <p:cNvPr id="59" name="Google Shape;59;p3"/>
          <p:cNvSpPr/>
          <p:nvPr/>
        </p:nvSpPr>
        <p:spPr>
          <a:xfrm>
            <a:off x="8637080" y="7061200"/>
            <a:ext cx="5639505"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Wishes Granted</a:t>
            </a:r>
            <a:endParaRPr b="0" i="0" sz="3600" u="none" cap="none" strike="noStrike">
              <a:solidFill>
                <a:schemeClr val="dk1"/>
              </a:solidFill>
              <a:latin typeface="Calibri"/>
              <a:ea typeface="Calibri"/>
              <a:cs typeface="Calibri"/>
              <a:sym typeface="Calibri"/>
            </a:endParaRPr>
          </a:p>
        </p:txBody>
      </p:sp>
      <p:sp>
        <p:nvSpPr>
          <p:cNvPr id="60" name="Google Shape;60;p3"/>
          <p:cNvSpPr/>
          <p:nvPr/>
        </p:nvSpPr>
        <p:spPr>
          <a:xfrm>
            <a:off x="14276584" y="6045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1" name="Google Shape;61;p3"/>
          <p:cNvPicPr preferRelativeResize="0"/>
          <p:nvPr/>
        </p:nvPicPr>
        <p:blipFill rotWithShape="1">
          <a:blip r:embed="rId4">
            <a:alphaModFix/>
          </a:blip>
          <a:srcRect b="0" l="0" r="0" t="0"/>
          <a:stretch/>
        </p:blipFill>
        <p:spPr>
          <a:xfrm>
            <a:off x="14276584" y="6045200"/>
            <a:ext cx="1625803" cy="1625600"/>
          </a:xfrm>
          <a:prstGeom prst="rect">
            <a:avLst/>
          </a:prstGeom>
          <a:noFill/>
          <a:ln>
            <a:noFill/>
          </a:ln>
        </p:spPr>
      </p:pic>
      <p:sp>
        <p:nvSpPr>
          <p:cNvPr id="62" name="Google Shape;62;p3"/>
          <p:cNvSpPr/>
          <p:nvPr/>
        </p:nvSpPr>
        <p:spPr>
          <a:xfrm>
            <a:off x="14276584" y="6045200"/>
            <a:ext cx="1625803" cy="1625600"/>
          </a:xfrm>
          <a:prstGeom prst="roundRect">
            <a:avLst>
              <a:gd fmla="val 781313" name="adj"/>
            </a:avLst>
          </a:prstGeom>
          <a:noFill/>
          <a:ln cap="flat" cmpd="sng" w="12700">
            <a:solidFill>
              <a:srgbClr val="0C0C0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14594124" y="6343650"/>
            <a:ext cx="990724"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i="0" lang="en-US" sz="4800" u="none" cap="none" strike="noStrike">
                <a:solidFill>
                  <a:srgbClr val="0C0C0C"/>
                </a:solidFill>
                <a:latin typeface="Cinzel"/>
                <a:ea typeface="Cinzel"/>
                <a:cs typeface="Cinzel"/>
                <a:sym typeface="Cinzel"/>
              </a:rPr>
              <a:t>04</a:t>
            </a:r>
            <a:endParaRPr b="0" i="0" sz="4800" u="none" cap="none" strike="noStrike">
              <a:solidFill>
                <a:schemeClr val="dk1"/>
              </a:solidFill>
              <a:latin typeface="Calibri"/>
              <a:ea typeface="Calibri"/>
              <a:cs typeface="Calibri"/>
              <a:sym typeface="Calibri"/>
            </a:endParaRPr>
          </a:p>
        </p:txBody>
      </p:sp>
      <p:sp>
        <p:nvSpPr>
          <p:cNvPr id="64" name="Google Shape;64;p3"/>
          <p:cNvSpPr/>
          <p:nvPr/>
        </p:nvSpPr>
        <p:spPr>
          <a:xfrm>
            <a:off x="16105613" y="6134100"/>
            <a:ext cx="5487086"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16105613" y="6134100"/>
            <a:ext cx="5690311"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0E0E0E"/>
                </a:solidFill>
                <a:latin typeface="Cinzel"/>
                <a:ea typeface="Cinzel"/>
                <a:cs typeface="Cinzel"/>
                <a:sym typeface="Cinzel"/>
              </a:rPr>
              <a:t>Magic</a:t>
            </a:r>
            <a:endParaRPr b="0" i="0" sz="4800" u="none" cap="none" strike="noStrike">
              <a:solidFill>
                <a:schemeClr val="dk1"/>
              </a:solidFill>
              <a:latin typeface="Calibri"/>
              <a:ea typeface="Calibri"/>
              <a:cs typeface="Calibri"/>
              <a:sym typeface="Calibri"/>
            </a:endParaRPr>
          </a:p>
        </p:txBody>
      </p:sp>
      <p:sp>
        <p:nvSpPr>
          <p:cNvPr id="66" name="Google Shape;66;p3"/>
          <p:cNvSpPr/>
          <p:nvPr/>
        </p:nvSpPr>
        <p:spPr>
          <a:xfrm>
            <a:off x="16105613" y="7061200"/>
            <a:ext cx="5639505"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Spellcasting</a:t>
            </a:r>
            <a:endParaRPr b="0" i="0" sz="3600" u="none" cap="none" strike="noStrike">
              <a:solidFill>
                <a:schemeClr val="dk1"/>
              </a:solidFill>
              <a:latin typeface="Calibri"/>
              <a:ea typeface="Calibri"/>
              <a:cs typeface="Calibri"/>
              <a:sym typeface="Calibri"/>
            </a:endParaRPr>
          </a:p>
        </p:txBody>
      </p:sp>
      <p:sp>
        <p:nvSpPr>
          <p:cNvPr id="67" name="Google Shape;67;p3"/>
          <p:cNvSpPr/>
          <p:nvPr/>
        </p:nvSpPr>
        <p:spPr>
          <a:xfrm>
            <a:off x="6808051" y="9029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8" name="Google Shape;68;p3"/>
          <p:cNvPicPr preferRelativeResize="0"/>
          <p:nvPr/>
        </p:nvPicPr>
        <p:blipFill rotWithShape="1">
          <a:blip r:embed="rId4">
            <a:alphaModFix/>
          </a:blip>
          <a:srcRect b="0" l="0" r="0" t="0"/>
          <a:stretch/>
        </p:blipFill>
        <p:spPr>
          <a:xfrm>
            <a:off x="6808051" y="9029700"/>
            <a:ext cx="1625803" cy="1625600"/>
          </a:xfrm>
          <a:prstGeom prst="rect">
            <a:avLst/>
          </a:prstGeom>
          <a:noFill/>
          <a:ln>
            <a:noFill/>
          </a:ln>
        </p:spPr>
      </p:pic>
      <p:sp>
        <p:nvSpPr>
          <p:cNvPr id="69" name="Google Shape;69;p3"/>
          <p:cNvSpPr/>
          <p:nvPr/>
        </p:nvSpPr>
        <p:spPr>
          <a:xfrm>
            <a:off x="6808051" y="9029700"/>
            <a:ext cx="1625803" cy="1625600"/>
          </a:xfrm>
          <a:prstGeom prst="roundRect">
            <a:avLst>
              <a:gd fmla="val 781313" name="adj"/>
            </a:avLst>
          </a:prstGeom>
          <a:noFill/>
          <a:ln cap="flat" cmpd="sng" w="12700">
            <a:solidFill>
              <a:srgbClr val="0C0C0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7150994" y="9328150"/>
            <a:ext cx="939917"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i="0" lang="en-US" sz="4800" u="none" cap="none" strike="noStrike">
                <a:solidFill>
                  <a:srgbClr val="0C0C0C"/>
                </a:solidFill>
                <a:latin typeface="Cinzel"/>
                <a:ea typeface="Cinzel"/>
                <a:cs typeface="Cinzel"/>
                <a:sym typeface="Cinzel"/>
              </a:rPr>
              <a:t>05</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8637080" y="9118600"/>
            <a:ext cx="5487086"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8637080" y="9118600"/>
            <a:ext cx="5690311"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0E0E0E"/>
                </a:solidFill>
                <a:latin typeface="Cinzel"/>
                <a:ea typeface="Cinzel"/>
                <a:cs typeface="Cinzel"/>
                <a:sym typeface="Cinzel"/>
              </a:rPr>
              <a:t>Adventure</a:t>
            </a:r>
            <a:endParaRPr b="0" i="0" sz="4800" u="none" cap="none" strike="noStrike">
              <a:solidFill>
                <a:schemeClr val="dk1"/>
              </a:solidFill>
              <a:latin typeface="Calibri"/>
              <a:ea typeface="Calibri"/>
              <a:cs typeface="Calibri"/>
              <a:sym typeface="Calibri"/>
            </a:endParaRPr>
          </a:p>
        </p:txBody>
      </p:sp>
      <p:sp>
        <p:nvSpPr>
          <p:cNvPr id="73" name="Google Shape;73;p3"/>
          <p:cNvSpPr/>
          <p:nvPr/>
        </p:nvSpPr>
        <p:spPr>
          <a:xfrm>
            <a:off x="8637080" y="10045700"/>
            <a:ext cx="5639505"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Happily Ever After</a:t>
            </a:r>
            <a:endParaRPr b="0" i="0" sz="3600" u="none" cap="none" strike="noStrike">
              <a:solidFill>
                <a:schemeClr val="dk1"/>
              </a:solidFill>
              <a:latin typeface="Calibri"/>
              <a:ea typeface="Calibri"/>
              <a:cs typeface="Calibri"/>
              <a:sym typeface="Calibri"/>
            </a:endParaRPr>
          </a:p>
        </p:txBody>
      </p:sp>
      <p:sp>
        <p:nvSpPr>
          <p:cNvPr id="74" name="Google Shape;74;p3"/>
          <p:cNvSpPr/>
          <p:nvPr/>
        </p:nvSpPr>
        <p:spPr>
          <a:xfrm>
            <a:off x="14276584" y="9029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14276584" y="9029700"/>
            <a:ext cx="1625803" cy="1625600"/>
          </a:xfrm>
          <a:prstGeom prst="roundRect">
            <a:avLst>
              <a:gd fmla="val 781313" name="adj"/>
            </a:avLst>
          </a:prstGeom>
          <a:solidFill>
            <a:srgbClr val="0C0C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14587773" y="9328150"/>
            <a:ext cx="1003425" cy="1028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i="0" lang="en-US" sz="4800" u="none" cap="none" strike="noStrike">
                <a:solidFill>
                  <a:srgbClr val="FFFFFF"/>
                </a:solidFill>
                <a:latin typeface="Cinzel"/>
                <a:ea typeface="Cinzel"/>
                <a:cs typeface="Cinzel"/>
                <a:sym typeface="Cinzel"/>
              </a:rPr>
              <a:t>06</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16105613" y="9118600"/>
            <a:ext cx="5487086"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16105613" y="9118600"/>
            <a:ext cx="5690311"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0E0E0E"/>
                </a:solidFill>
                <a:latin typeface="Cinzel"/>
                <a:ea typeface="Cinzel"/>
                <a:cs typeface="Cinzel"/>
                <a:sym typeface="Cinzel"/>
              </a:rPr>
              <a:t>Conclusion</a:t>
            </a:r>
            <a:endParaRPr b="0" i="0" sz="4800" u="none" cap="none" strike="noStrike">
              <a:solidFill>
                <a:schemeClr val="dk1"/>
              </a:solidFill>
              <a:latin typeface="Calibri"/>
              <a:ea typeface="Calibri"/>
              <a:cs typeface="Calibri"/>
              <a:sym typeface="Calibri"/>
            </a:endParaRPr>
          </a:p>
        </p:txBody>
      </p:sp>
      <p:sp>
        <p:nvSpPr>
          <p:cNvPr id="79" name="Google Shape;79;p3"/>
          <p:cNvSpPr/>
          <p:nvPr/>
        </p:nvSpPr>
        <p:spPr>
          <a:xfrm>
            <a:off x="16105613" y="10045700"/>
            <a:ext cx="5639505" cy="673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Embrace the Fantasy</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AB3"/>
        </a:solidFill>
      </p:bgPr>
    </p:bg>
    <p:spTree>
      <p:nvGrpSpPr>
        <p:cNvPr id="84" name="Shape 84"/>
        <p:cNvGrpSpPr/>
        <p:nvPr/>
      </p:nvGrpSpPr>
      <p:grpSpPr>
        <a:xfrm>
          <a:off x="0" y="0"/>
          <a:ext cx="0" cy="0"/>
          <a:chOff x="0" y="0"/>
          <a:chExt cx="0" cy="0"/>
        </a:xfrm>
      </p:grpSpPr>
      <p:sp>
        <p:nvSpPr>
          <p:cNvPr id="85" name="Google Shape;85;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86" name="Google Shape;86;p4"/>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87" name="Google Shape;87;p4"/>
          <p:cNvSpPr/>
          <p:nvPr/>
        </p:nvSpPr>
        <p:spPr>
          <a:xfrm>
            <a:off x="2959470" y="2743200"/>
            <a:ext cx="18590890" cy="171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8000" u="none" cap="none" strike="noStrike">
                <a:solidFill>
                  <a:srgbClr val="272727"/>
                </a:solidFill>
                <a:latin typeface="Cinzel"/>
                <a:ea typeface="Cinzel"/>
                <a:cs typeface="Cinzel"/>
                <a:sym typeface="Cinzel"/>
              </a:rPr>
              <a:t>The Realm of the Extraordinary</a:t>
            </a:r>
            <a:endParaRPr b="0" i="0" sz="8000" u="none" cap="none" strike="noStrike">
              <a:solidFill>
                <a:schemeClr val="dk1"/>
              </a:solidFill>
              <a:latin typeface="Calibri"/>
              <a:ea typeface="Calibri"/>
              <a:cs typeface="Calibri"/>
              <a:sym typeface="Calibri"/>
            </a:endParaRPr>
          </a:p>
        </p:txBody>
      </p:sp>
      <p:sp>
        <p:nvSpPr>
          <p:cNvPr id="88" name="Google Shape;88;p4"/>
          <p:cNvSpPr/>
          <p:nvPr/>
        </p:nvSpPr>
        <p:spPr>
          <a:xfrm>
            <a:off x="2959470" y="4737100"/>
            <a:ext cx="8878410" cy="535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600" u="none" cap="none" strike="noStrike">
              <a:solidFill>
                <a:schemeClr val="dk1"/>
              </a:solidFill>
              <a:latin typeface="Calibri"/>
              <a:ea typeface="Calibri"/>
              <a:cs typeface="Calibri"/>
              <a:sym typeface="Calibri"/>
            </a:endParaRPr>
          </a:p>
        </p:txBody>
      </p:sp>
      <p:sp>
        <p:nvSpPr>
          <p:cNvPr id="89" name="Google Shape;89;p4"/>
          <p:cNvSpPr/>
          <p:nvPr/>
        </p:nvSpPr>
        <p:spPr>
          <a:xfrm>
            <a:off x="12701588" y="4737100"/>
            <a:ext cx="8878410" cy="535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AB3"/>
        </a:solidFill>
      </p:bgPr>
    </p:bg>
    <p:spTree>
      <p:nvGrpSpPr>
        <p:cNvPr id="94" name="Shape 94"/>
        <p:cNvGrpSpPr/>
        <p:nvPr/>
      </p:nvGrpSpPr>
      <p:grpSpPr>
        <a:xfrm>
          <a:off x="0" y="0"/>
          <a:ext cx="0" cy="0"/>
          <a:chOff x="0" y="0"/>
          <a:chExt cx="0" cy="0"/>
        </a:xfrm>
      </p:grpSpPr>
      <p:pic>
        <p:nvPicPr>
          <p:cNvPr descr="preencoded.png" id="95" name="Google Shape;95;p5"/>
          <p:cNvPicPr preferRelativeResize="0"/>
          <p:nvPr/>
        </p:nvPicPr>
        <p:blipFill rotWithShape="1">
          <a:blip r:embed="rId3">
            <a:alphaModFix/>
          </a:blip>
          <a:srcRect b="0" l="0" r="0" t="0"/>
          <a:stretch/>
        </p:blipFill>
        <p:spPr>
          <a:xfrm>
            <a:off x="0" y="4572000"/>
            <a:ext cx="24387048" cy="9144000"/>
          </a:xfrm>
          <a:prstGeom prst="rect">
            <a:avLst/>
          </a:prstGeom>
          <a:noFill/>
          <a:ln>
            <a:noFill/>
          </a:ln>
        </p:spPr>
      </p:pic>
      <p:pic>
        <p:nvPicPr>
          <p:cNvPr descr="preencoded.png" id="96" name="Google Shape;96;p5"/>
          <p:cNvPicPr preferRelativeResize="0"/>
          <p:nvPr/>
        </p:nvPicPr>
        <p:blipFill rotWithShape="1">
          <a:blip r:embed="rId4">
            <a:alphaModFix/>
          </a:blip>
          <a:srcRect b="0" l="0" r="0" t="0"/>
          <a:stretch/>
        </p:blipFill>
        <p:spPr>
          <a:xfrm>
            <a:off x="0" y="2286000"/>
            <a:ext cx="24387048" cy="10325100"/>
          </a:xfrm>
          <a:prstGeom prst="rect">
            <a:avLst/>
          </a:prstGeom>
          <a:noFill/>
          <a:ln>
            <a:noFill/>
          </a:ln>
        </p:spPr>
      </p:pic>
      <p:sp>
        <p:nvSpPr>
          <p:cNvPr id="97" name="Google Shape;97;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8" name="Google Shape;98;p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9" name="Google Shape;99;p5"/>
          <p:cNvSpPr/>
          <p:nvPr/>
        </p:nvSpPr>
        <p:spPr>
          <a:xfrm>
            <a:off x="1778222" y="1460500"/>
            <a:ext cx="9907238" cy="31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5"/>
          <p:cNvSpPr/>
          <p:nvPr/>
        </p:nvSpPr>
        <p:spPr>
          <a:xfrm>
            <a:off x="1778222" y="220345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01" name="Google Shape;101;p5"/>
          <p:cNvPicPr preferRelativeResize="0"/>
          <p:nvPr/>
        </p:nvPicPr>
        <p:blipFill rotWithShape="1">
          <a:blip r:embed="rId6">
            <a:alphaModFix/>
          </a:blip>
          <a:srcRect b="0" l="0" r="0" t="0"/>
          <a:stretch/>
        </p:blipFill>
        <p:spPr>
          <a:xfrm>
            <a:off x="1778222" y="2203450"/>
            <a:ext cx="1625803" cy="1625600"/>
          </a:xfrm>
          <a:prstGeom prst="rect">
            <a:avLst/>
          </a:prstGeom>
          <a:noFill/>
          <a:ln>
            <a:noFill/>
          </a:ln>
        </p:spPr>
      </p:pic>
      <p:pic>
        <p:nvPicPr>
          <p:cNvPr descr="preencoded.png" id="102" name="Google Shape;102;p5"/>
          <p:cNvPicPr preferRelativeResize="0"/>
          <p:nvPr/>
        </p:nvPicPr>
        <p:blipFill rotWithShape="1">
          <a:blip r:embed="rId7">
            <a:alphaModFix/>
          </a:blip>
          <a:srcRect b="0" l="0" r="0" t="0"/>
          <a:stretch/>
        </p:blipFill>
        <p:spPr>
          <a:xfrm>
            <a:off x="2067183" y="2305050"/>
            <a:ext cx="1047881" cy="1422400"/>
          </a:xfrm>
          <a:prstGeom prst="rect">
            <a:avLst/>
          </a:prstGeom>
          <a:noFill/>
          <a:ln>
            <a:noFill/>
          </a:ln>
        </p:spPr>
      </p:pic>
      <p:sp>
        <p:nvSpPr>
          <p:cNvPr id="103" name="Google Shape;103;p5"/>
          <p:cNvSpPr/>
          <p:nvPr/>
        </p:nvSpPr>
        <p:spPr>
          <a:xfrm>
            <a:off x="3810476" y="1460500"/>
            <a:ext cx="7874984" cy="31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5"/>
          <p:cNvSpPr/>
          <p:nvPr/>
        </p:nvSpPr>
        <p:spPr>
          <a:xfrm>
            <a:off x="3810476" y="1460500"/>
            <a:ext cx="807821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0E0E0E"/>
                </a:solidFill>
                <a:latin typeface="Cinzel"/>
                <a:ea typeface="Cinzel"/>
                <a:cs typeface="Cinzel"/>
                <a:sym typeface="Cinzel"/>
              </a:rPr>
              <a:t>Unicorn Sightings</a:t>
            </a:r>
            <a:endParaRPr b="0" i="0" sz="4800" u="none" cap="none" strike="noStrike">
              <a:solidFill>
                <a:schemeClr val="dk1"/>
              </a:solidFill>
              <a:latin typeface="Calibri"/>
              <a:ea typeface="Calibri"/>
              <a:cs typeface="Calibri"/>
              <a:sym typeface="Calibri"/>
            </a:endParaRPr>
          </a:p>
        </p:txBody>
      </p:sp>
      <p:sp>
        <p:nvSpPr>
          <p:cNvPr id="105" name="Google Shape;105;p5"/>
          <p:cNvSpPr/>
          <p:nvPr/>
        </p:nvSpPr>
        <p:spPr>
          <a:xfrm>
            <a:off x="3810476" y="2489200"/>
            <a:ext cx="8027403" cy="223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A record of the number of unicorns spotted in the fantasy realm and the beauty and mystery that surrounds these enchanting creatures.</a:t>
            </a:r>
            <a:endParaRPr b="0" i="0" sz="3600" u="none" cap="none" strike="noStrike">
              <a:solidFill>
                <a:schemeClr val="dk1"/>
              </a:solidFill>
              <a:latin typeface="Calibri"/>
              <a:ea typeface="Calibri"/>
              <a:cs typeface="Calibri"/>
              <a:sym typeface="Calibri"/>
            </a:endParaRPr>
          </a:p>
        </p:txBody>
      </p:sp>
      <p:sp>
        <p:nvSpPr>
          <p:cNvPr id="106" name="Google Shape;106;p5"/>
          <p:cNvSpPr/>
          <p:nvPr/>
        </p:nvSpPr>
        <p:spPr>
          <a:xfrm>
            <a:off x="12422153" y="1727200"/>
            <a:ext cx="9907238"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5"/>
          <p:cNvSpPr/>
          <p:nvPr/>
        </p:nvSpPr>
        <p:spPr>
          <a:xfrm>
            <a:off x="12422153" y="22098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08" name="Google Shape;108;p5"/>
          <p:cNvPicPr preferRelativeResize="0"/>
          <p:nvPr/>
        </p:nvPicPr>
        <p:blipFill rotWithShape="1">
          <a:blip r:embed="rId8">
            <a:alphaModFix/>
          </a:blip>
          <a:srcRect b="0" l="0" r="0" t="0"/>
          <a:stretch/>
        </p:blipFill>
        <p:spPr>
          <a:xfrm>
            <a:off x="12422153" y="2209800"/>
            <a:ext cx="1625803" cy="1625600"/>
          </a:xfrm>
          <a:prstGeom prst="rect">
            <a:avLst/>
          </a:prstGeom>
          <a:noFill/>
          <a:ln>
            <a:noFill/>
          </a:ln>
        </p:spPr>
      </p:pic>
      <p:pic>
        <p:nvPicPr>
          <p:cNvPr descr="preencoded.png" id="109" name="Google Shape;109;p5"/>
          <p:cNvPicPr preferRelativeResize="0"/>
          <p:nvPr/>
        </p:nvPicPr>
        <p:blipFill rotWithShape="1">
          <a:blip r:embed="rId9">
            <a:alphaModFix/>
          </a:blip>
          <a:srcRect b="0" l="0" r="0" t="0"/>
          <a:stretch/>
        </p:blipFill>
        <p:spPr>
          <a:xfrm>
            <a:off x="12701588" y="2324100"/>
            <a:ext cx="1066933" cy="1397000"/>
          </a:xfrm>
          <a:prstGeom prst="rect">
            <a:avLst/>
          </a:prstGeom>
          <a:noFill/>
          <a:ln>
            <a:noFill/>
          </a:ln>
        </p:spPr>
      </p:pic>
      <p:sp>
        <p:nvSpPr>
          <p:cNvPr id="110" name="Google Shape;110;p5"/>
          <p:cNvSpPr/>
          <p:nvPr/>
        </p:nvSpPr>
        <p:spPr>
          <a:xfrm>
            <a:off x="14454407" y="1727200"/>
            <a:ext cx="7874984"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5"/>
          <p:cNvSpPr/>
          <p:nvPr/>
        </p:nvSpPr>
        <p:spPr>
          <a:xfrm>
            <a:off x="14454407" y="1727200"/>
            <a:ext cx="8078210"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0E0E0E"/>
                </a:solidFill>
                <a:latin typeface="Cinzel"/>
                <a:ea typeface="Cinzel"/>
                <a:cs typeface="Cinzel"/>
                <a:sym typeface="Cinzel"/>
              </a:rPr>
              <a:t>Dragon Taming</a:t>
            </a:r>
            <a:endParaRPr b="0" i="0" sz="4800" u="none" cap="none" strike="noStrike">
              <a:solidFill>
                <a:schemeClr val="dk1"/>
              </a:solidFill>
              <a:latin typeface="Calibri"/>
              <a:ea typeface="Calibri"/>
              <a:cs typeface="Calibri"/>
              <a:sym typeface="Calibri"/>
            </a:endParaRPr>
          </a:p>
        </p:txBody>
      </p:sp>
      <p:sp>
        <p:nvSpPr>
          <p:cNvPr id="112" name="Google Shape;112;p5"/>
          <p:cNvSpPr/>
          <p:nvPr/>
        </p:nvSpPr>
        <p:spPr>
          <a:xfrm>
            <a:off x="14454407" y="2755900"/>
            <a:ext cx="8027403" cy="171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A closer look at the art of taming dragons and the brave adventurers who dare to take on these fearsome creatures.</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AB3"/>
        </a:solidFill>
      </p:bgPr>
    </p:bg>
    <p:spTree>
      <p:nvGrpSpPr>
        <p:cNvPr id="117" name="Shape 117"/>
        <p:cNvGrpSpPr/>
        <p:nvPr/>
      </p:nvGrpSpPr>
      <p:grpSpPr>
        <a:xfrm>
          <a:off x="0" y="0"/>
          <a:ext cx="0" cy="0"/>
          <a:chOff x="0" y="0"/>
          <a:chExt cx="0" cy="0"/>
        </a:xfrm>
      </p:grpSpPr>
      <p:sp>
        <p:nvSpPr>
          <p:cNvPr id="118" name="Google Shape;118;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19" name="Google Shape;119;p6"/>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120" name="Google Shape;120;p6"/>
          <p:cNvSpPr/>
          <p:nvPr/>
        </p:nvSpPr>
        <p:spPr>
          <a:xfrm>
            <a:off x="1308264" y="1003300"/>
            <a:ext cx="6350794"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21" name="Google Shape;121;p6"/>
          <p:cNvPicPr preferRelativeResize="0"/>
          <p:nvPr/>
        </p:nvPicPr>
        <p:blipFill rotWithShape="1">
          <a:blip r:embed="rId4">
            <a:alphaModFix/>
          </a:blip>
          <a:srcRect b="0" l="0" r="0" t="0"/>
          <a:stretch/>
        </p:blipFill>
        <p:spPr>
          <a:xfrm>
            <a:off x="1308264" y="1003300"/>
            <a:ext cx="6350794" cy="7086600"/>
          </a:xfrm>
          <a:prstGeom prst="rect">
            <a:avLst/>
          </a:prstGeom>
          <a:noFill/>
          <a:ln>
            <a:noFill/>
          </a:ln>
        </p:spPr>
      </p:pic>
      <p:sp>
        <p:nvSpPr>
          <p:cNvPr id="122" name="Google Shape;122;p6"/>
          <p:cNvSpPr/>
          <p:nvPr/>
        </p:nvSpPr>
        <p:spPr>
          <a:xfrm>
            <a:off x="1308264" y="8699500"/>
            <a:ext cx="6363495" cy="8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6"/>
          <p:cNvSpPr/>
          <p:nvPr/>
        </p:nvSpPr>
        <p:spPr>
          <a:xfrm>
            <a:off x="1308264" y="8699500"/>
            <a:ext cx="6566721"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0E0E0E"/>
                </a:solidFill>
                <a:latin typeface="Cinzel"/>
                <a:ea typeface="Cinzel"/>
                <a:cs typeface="Cinzel"/>
                <a:sym typeface="Cinzel"/>
              </a:rPr>
              <a:t>Unicorn Sightings</a:t>
            </a:r>
            <a:endParaRPr b="0" i="0" sz="4800" u="none" cap="none" strike="noStrike">
              <a:solidFill>
                <a:schemeClr val="dk1"/>
              </a:solidFill>
              <a:latin typeface="Calibri"/>
              <a:ea typeface="Calibri"/>
              <a:cs typeface="Calibri"/>
              <a:sym typeface="Calibri"/>
            </a:endParaRPr>
          </a:p>
        </p:txBody>
      </p:sp>
      <p:sp>
        <p:nvSpPr>
          <p:cNvPr id="124" name="Google Shape;124;p6"/>
          <p:cNvSpPr/>
          <p:nvPr/>
        </p:nvSpPr>
        <p:spPr>
          <a:xfrm>
            <a:off x="1308264" y="10134600"/>
            <a:ext cx="6350794"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6"/>
          <p:cNvSpPr/>
          <p:nvPr/>
        </p:nvSpPr>
        <p:spPr>
          <a:xfrm>
            <a:off x="1308264" y="10134600"/>
            <a:ext cx="6503213" cy="223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A record of the number of unicorns spotted in the fantasy realm and the beauty and mystery.</a:t>
            </a:r>
            <a:endParaRPr b="0" i="0" sz="3600" u="none" cap="none" strike="noStrike">
              <a:solidFill>
                <a:schemeClr val="dk1"/>
              </a:solidFill>
              <a:latin typeface="Calibri"/>
              <a:ea typeface="Calibri"/>
              <a:cs typeface="Calibri"/>
              <a:sym typeface="Calibri"/>
            </a:endParaRPr>
          </a:p>
        </p:txBody>
      </p:sp>
      <p:sp>
        <p:nvSpPr>
          <p:cNvPr id="126" name="Google Shape;126;p6"/>
          <p:cNvSpPr/>
          <p:nvPr/>
        </p:nvSpPr>
        <p:spPr>
          <a:xfrm>
            <a:off x="8662483" y="2070100"/>
            <a:ext cx="6350794"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27" name="Google Shape;127;p6"/>
          <p:cNvPicPr preferRelativeResize="0"/>
          <p:nvPr/>
        </p:nvPicPr>
        <p:blipFill rotWithShape="1">
          <a:blip r:embed="rId5">
            <a:alphaModFix/>
          </a:blip>
          <a:srcRect b="0" l="0" r="0" t="0"/>
          <a:stretch/>
        </p:blipFill>
        <p:spPr>
          <a:xfrm>
            <a:off x="8662483" y="2070100"/>
            <a:ext cx="6350794" cy="7086600"/>
          </a:xfrm>
          <a:prstGeom prst="rect">
            <a:avLst/>
          </a:prstGeom>
          <a:noFill/>
          <a:ln>
            <a:noFill/>
          </a:ln>
        </p:spPr>
      </p:pic>
      <p:sp>
        <p:nvSpPr>
          <p:cNvPr id="128" name="Google Shape;128;p6"/>
          <p:cNvSpPr/>
          <p:nvPr/>
        </p:nvSpPr>
        <p:spPr>
          <a:xfrm>
            <a:off x="8662483" y="9766300"/>
            <a:ext cx="5233054" cy="8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6"/>
          <p:cNvSpPr/>
          <p:nvPr/>
        </p:nvSpPr>
        <p:spPr>
          <a:xfrm>
            <a:off x="8662483" y="9766300"/>
            <a:ext cx="5436279"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0E0E0E"/>
                </a:solidFill>
                <a:latin typeface="Cinzel"/>
                <a:ea typeface="Cinzel"/>
                <a:cs typeface="Cinzel"/>
                <a:sym typeface="Cinzel"/>
              </a:rPr>
              <a:t>Dragon Taming</a:t>
            </a:r>
            <a:endParaRPr b="0" i="0" sz="4800" u="none" cap="none" strike="noStrike">
              <a:solidFill>
                <a:schemeClr val="dk1"/>
              </a:solidFill>
              <a:latin typeface="Calibri"/>
              <a:ea typeface="Calibri"/>
              <a:cs typeface="Calibri"/>
              <a:sym typeface="Calibri"/>
            </a:endParaRPr>
          </a:p>
        </p:txBody>
      </p:sp>
      <p:sp>
        <p:nvSpPr>
          <p:cNvPr id="130" name="Google Shape;130;p6"/>
          <p:cNvSpPr/>
          <p:nvPr/>
        </p:nvSpPr>
        <p:spPr>
          <a:xfrm>
            <a:off x="8662483" y="11201400"/>
            <a:ext cx="6350794"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6"/>
          <p:cNvSpPr/>
          <p:nvPr/>
        </p:nvSpPr>
        <p:spPr>
          <a:xfrm>
            <a:off x="8662483" y="11201400"/>
            <a:ext cx="6503213" cy="223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A closer look at the art of taming dragons and the brave adventurers who take on these creatures.</a:t>
            </a:r>
            <a:endParaRPr b="0" i="0" sz="3600" u="none" cap="none" strike="noStrike">
              <a:solidFill>
                <a:schemeClr val="dk1"/>
              </a:solidFill>
              <a:latin typeface="Calibri"/>
              <a:ea typeface="Calibri"/>
              <a:cs typeface="Calibri"/>
              <a:sym typeface="Calibri"/>
            </a:endParaRPr>
          </a:p>
        </p:txBody>
      </p:sp>
      <p:sp>
        <p:nvSpPr>
          <p:cNvPr id="132" name="Google Shape;132;p6"/>
          <p:cNvSpPr/>
          <p:nvPr/>
        </p:nvSpPr>
        <p:spPr>
          <a:xfrm>
            <a:off x="16016702" y="1003300"/>
            <a:ext cx="6350794"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33" name="Google Shape;133;p6"/>
          <p:cNvPicPr preferRelativeResize="0"/>
          <p:nvPr/>
        </p:nvPicPr>
        <p:blipFill rotWithShape="1">
          <a:blip r:embed="rId6">
            <a:alphaModFix/>
          </a:blip>
          <a:srcRect b="0" l="0" r="0" t="0"/>
          <a:stretch/>
        </p:blipFill>
        <p:spPr>
          <a:xfrm>
            <a:off x="16016702" y="1003300"/>
            <a:ext cx="6350794" cy="7086600"/>
          </a:xfrm>
          <a:prstGeom prst="rect">
            <a:avLst/>
          </a:prstGeom>
          <a:noFill/>
          <a:ln>
            <a:noFill/>
          </a:ln>
        </p:spPr>
      </p:pic>
      <p:sp>
        <p:nvSpPr>
          <p:cNvPr id="134" name="Google Shape;134;p6"/>
          <p:cNvSpPr/>
          <p:nvPr/>
        </p:nvSpPr>
        <p:spPr>
          <a:xfrm>
            <a:off x="16016702" y="8699500"/>
            <a:ext cx="6363495" cy="82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6"/>
          <p:cNvSpPr/>
          <p:nvPr/>
        </p:nvSpPr>
        <p:spPr>
          <a:xfrm>
            <a:off x="16016702" y="8699500"/>
            <a:ext cx="6566721" cy="102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0E0E0E"/>
                </a:solidFill>
                <a:latin typeface="Cinzel"/>
                <a:ea typeface="Cinzel"/>
                <a:cs typeface="Cinzel"/>
                <a:sym typeface="Cinzel"/>
              </a:rPr>
              <a:t>Unicorn Sightings</a:t>
            </a:r>
            <a:endParaRPr b="0" i="0" sz="4800" u="none" cap="none" strike="noStrike">
              <a:solidFill>
                <a:schemeClr val="dk1"/>
              </a:solidFill>
              <a:latin typeface="Calibri"/>
              <a:ea typeface="Calibri"/>
              <a:cs typeface="Calibri"/>
              <a:sym typeface="Calibri"/>
            </a:endParaRPr>
          </a:p>
        </p:txBody>
      </p:sp>
      <p:sp>
        <p:nvSpPr>
          <p:cNvPr id="136" name="Google Shape;136;p6"/>
          <p:cNvSpPr/>
          <p:nvPr/>
        </p:nvSpPr>
        <p:spPr>
          <a:xfrm>
            <a:off x="16016702" y="10134600"/>
            <a:ext cx="6350794"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
          <p:cNvSpPr/>
          <p:nvPr/>
        </p:nvSpPr>
        <p:spPr>
          <a:xfrm>
            <a:off x="16016702" y="10134600"/>
            <a:ext cx="6503213" cy="223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A record of the number of unicorns spotted in the fantasy realm and the beauty and mystery.</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AB3"/>
        </a:solidFill>
      </p:bgPr>
    </p:bg>
    <p:spTree>
      <p:nvGrpSpPr>
        <p:cNvPr id="142" name="Shape 142"/>
        <p:cNvGrpSpPr/>
        <p:nvPr/>
      </p:nvGrpSpPr>
      <p:grpSpPr>
        <a:xfrm>
          <a:off x="0" y="0"/>
          <a:ext cx="0" cy="0"/>
          <a:chOff x="0" y="0"/>
          <a:chExt cx="0" cy="0"/>
        </a:xfrm>
      </p:grpSpPr>
      <p:sp>
        <p:nvSpPr>
          <p:cNvPr id="143" name="Google Shape;143;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44" name="Google Shape;144;p7"/>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preencoded.png" id="145" name="Google Shape;145;p7"/>
          <p:cNvPicPr preferRelativeResize="0"/>
          <p:nvPr/>
        </p:nvPicPr>
        <p:blipFill rotWithShape="1">
          <a:blip r:embed="rId4">
            <a:alphaModFix/>
          </a:blip>
          <a:srcRect b="0" l="0" r="0" t="0"/>
          <a:stretch/>
        </p:blipFill>
        <p:spPr>
          <a:xfrm>
            <a:off x="1765521" y="1799115"/>
            <a:ext cx="6068311" cy="4556472"/>
          </a:xfrm>
          <a:prstGeom prst="rect">
            <a:avLst/>
          </a:prstGeom>
          <a:noFill/>
          <a:ln>
            <a:noFill/>
          </a:ln>
        </p:spPr>
      </p:pic>
      <p:sp>
        <p:nvSpPr>
          <p:cNvPr id="146" name="Google Shape;146;p7"/>
          <p:cNvSpPr/>
          <p:nvPr/>
        </p:nvSpPr>
        <p:spPr>
          <a:xfrm>
            <a:off x="5842730" y="4229100"/>
            <a:ext cx="13603400" cy="588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7"/>
          <p:cNvSpPr/>
          <p:nvPr/>
        </p:nvSpPr>
        <p:spPr>
          <a:xfrm>
            <a:off x="5842730" y="4229100"/>
            <a:ext cx="13806626" cy="515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0E0E0E"/>
                </a:solidFill>
                <a:latin typeface="Cinzel"/>
                <a:ea typeface="Cinzel"/>
                <a:cs typeface="Cinzel"/>
                <a:sym typeface="Cinzel"/>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8" name="Google Shape;148;p7"/>
          <p:cNvSpPr/>
          <p:nvPr/>
        </p:nvSpPr>
        <p:spPr>
          <a:xfrm>
            <a:off x="14886261" y="9486900"/>
            <a:ext cx="4712289"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0E0E0E"/>
                </a:solidFill>
                <a:latin typeface="Cinzel"/>
                <a:ea typeface="Cinzel"/>
                <a:cs typeface="Cinzel"/>
                <a:sym typeface="Cinzel"/>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C0C"/>
        </a:solidFill>
      </p:bgPr>
    </p:bg>
    <p:spTree>
      <p:nvGrpSpPr>
        <p:cNvPr id="153" name="Shape 153"/>
        <p:cNvGrpSpPr/>
        <p:nvPr/>
      </p:nvGrpSpPr>
      <p:grpSpPr>
        <a:xfrm>
          <a:off x="0" y="0"/>
          <a:ext cx="0" cy="0"/>
          <a:chOff x="0" y="0"/>
          <a:chExt cx="0" cy="0"/>
        </a:xfrm>
      </p:grpSpPr>
      <p:sp>
        <p:nvSpPr>
          <p:cNvPr id="154" name="Google Shape;154;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55" name="Google Shape;155;p8"/>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preencoded.png" id="156" name="Google Shape;156;p8"/>
          <p:cNvPicPr preferRelativeResize="0"/>
          <p:nvPr/>
        </p:nvPicPr>
        <p:blipFill rotWithShape="1">
          <a:blip r:embed="rId4">
            <a:alphaModFix/>
          </a:blip>
          <a:srcRect b="0" l="0" r="0" t="0"/>
          <a:stretch/>
        </p:blipFill>
        <p:spPr>
          <a:xfrm>
            <a:off x="8395749" y="1866900"/>
            <a:ext cx="7595549" cy="10147300"/>
          </a:xfrm>
          <a:prstGeom prst="rect">
            <a:avLst/>
          </a:prstGeom>
          <a:noFill/>
          <a:ln>
            <a:noFill/>
          </a:ln>
        </p:spPr>
      </p:pic>
      <p:pic>
        <p:nvPicPr>
          <p:cNvPr descr="preencoded.png" id="157" name="Google Shape;157;p8"/>
          <p:cNvPicPr preferRelativeResize="0"/>
          <p:nvPr/>
        </p:nvPicPr>
        <p:blipFill rotWithShape="1">
          <a:blip r:embed="rId5">
            <a:alphaModFix/>
          </a:blip>
          <a:srcRect b="0" l="0" r="0" t="0"/>
          <a:stretch/>
        </p:blipFill>
        <p:spPr>
          <a:xfrm>
            <a:off x="3086486" y="6858000"/>
            <a:ext cx="4509064" cy="5156200"/>
          </a:xfrm>
          <a:prstGeom prst="rect">
            <a:avLst/>
          </a:prstGeom>
          <a:noFill/>
          <a:ln>
            <a:noFill/>
          </a:ln>
        </p:spPr>
      </p:pic>
      <p:pic>
        <p:nvPicPr>
          <p:cNvPr descr="preencoded.png" id="158" name="Google Shape;158;p8"/>
          <p:cNvPicPr preferRelativeResize="0"/>
          <p:nvPr/>
        </p:nvPicPr>
        <p:blipFill rotWithShape="1">
          <a:blip r:embed="rId6">
            <a:alphaModFix/>
          </a:blip>
          <a:srcRect b="0" l="0" r="0" t="0"/>
          <a:stretch/>
        </p:blipFill>
        <p:spPr>
          <a:xfrm>
            <a:off x="16791499" y="1790700"/>
            <a:ext cx="4509064" cy="5156200"/>
          </a:xfrm>
          <a:prstGeom prst="rect">
            <a:avLst/>
          </a:prstGeom>
          <a:noFill/>
          <a:ln>
            <a:noFill/>
          </a:ln>
        </p:spPr>
      </p:pic>
      <p:sp>
        <p:nvSpPr>
          <p:cNvPr id="159" name="Google Shape;159;p8"/>
          <p:cNvSpPr/>
          <p:nvPr/>
        </p:nvSpPr>
        <p:spPr>
          <a:xfrm>
            <a:off x="3086486" y="1866900"/>
            <a:ext cx="4369346"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8"/>
          <p:cNvSpPr/>
          <p:nvPr/>
        </p:nvSpPr>
        <p:spPr>
          <a:xfrm>
            <a:off x="3086486" y="1866900"/>
            <a:ext cx="4572572" cy="267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F5DAB3"/>
                </a:solidFill>
                <a:latin typeface="Cinzel"/>
                <a:ea typeface="Cinzel"/>
                <a:cs typeface="Cinzel"/>
                <a:sym typeface="Cinzel"/>
              </a:rPr>
              <a:t>Dragon Taming Technique</a:t>
            </a:r>
            <a:endParaRPr b="0" i="0" sz="4800" u="none" cap="none" strike="noStrike">
              <a:solidFill>
                <a:schemeClr val="dk1"/>
              </a:solidFill>
              <a:latin typeface="Calibri"/>
              <a:ea typeface="Calibri"/>
              <a:cs typeface="Calibri"/>
              <a:sym typeface="Calibri"/>
            </a:endParaRPr>
          </a:p>
        </p:txBody>
      </p:sp>
      <p:sp>
        <p:nvSpPr>
          <p:cNvPr id="161" name="Google Shape;161;p8"/>
          <p:cNvSpPr/>
          <p:nvPr/>
        </p:nvSpPr>
        <p:spPr>
          <a:xfrm>
            <a:off x="3086486" y="4648200"/>
            <a:ext cx="4521765" cy="171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F5DAB3"/>
                </a:solidFill>
                <a:latin typeface="Rokkitt"/>
                <a:ea typeface="Rokkitt"/>
                <a:cs typeface="Rokkitt"/>
                <a:sym typeface="Rokkitt"/>
              </a:rPr>
              <a:t>A guide to taming and caring for dragons in the realm of magic.</a:t>
            </a:r>
            <a:endParaRPr b="0" i="0" sz="3600" u="none" cap="none" strike="noStrike">
              <a:solidFill>
                <a:schemeClr val="dk1"/>
              </a:solidFill>
              <a:latin typeface="Calibri"/>
              <a:ea typeface="Calibri"/>
              <a:cs typeface="Calibri"/>
              <a:sym typeface="Calibri"/>
            </a:endParaRPr>
          </a:p>
        </p:txBody>
      </p:sp>
      <p:sp>
        <p:nvSpPr>
          <p:cNvPr id="162" name="Google Shape;162;p8"/>
          <p:cNvSpPr/>
          <p:nvPr/>
        </p:nvSpPr>
        <p:spPr>
          <a:xfrm>
            <a:off x="16931216" y="7251700"/>
            <a:ext cx="4369346" cy="486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8"/>
          <p:cNvSpPr/>
          <p:nvPr/>
        </p:nvSpPr>
        <p:spPr>
          <a:xfrm>
            <a:off x="16931216" y="7251700"/>
            <a:ext cx="4572572" cy="267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4800" u="none" cap="none" strike="noStrike">
                <a:solidFill>
                  <a:srgbClr val="F5DAB3"/>
                </a:solidFill>
                <a:latin typeface="Cinzel"/>
                <a:ea typeface="Cinzel"/>
                <a:cs typeface="Cinzel"/>
                <a:sym typeface="Cinzel"/>
              </a:rPr>
              <a:t>The Art of Unicorn Sighting</a:t>
            </a:r>
            <a:endParaRPr b="0" i="0" sz="4800" u="none" cap="none" strike="noStrike">
              <a:solidFill>
                <a:schemeClr val="dk1"/>
              </a:solidFill>
              <a:latin typeface="Calibri"/>
              <a:ea typeface="Calibri"/>
              <a:cs typeface="Calibri"/>
              <a:sym typeface="Calibri"/>
            </a:endParaRPr>
          </a:p>
        </p:txBody>
      </p:sp>
      <p:sp>
        <p:nvSpPr>
          <p:cNvPr id="164" name="Google Shape;164;p8"/>
          <p:cNvSpPr/>
          <p:nvPr/>
        </p:nvSpPr>
        <p:spPr>
          <a:xfrm>
            <a:off x="16931216" y="10033000"/>
            <a:ext cx="4521765" cy="223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F5DAB3"/>
                </a:solidFill>
                <a:latin typeface="Rokkitt"/>
                <a:ea typeface="Rokkitt"/>
                <a:cs typeface="Rokkitt"/>
                <a:sym typeface="Rokkitt"/>
              </a:rPr>
              <a:t>Tips and tricks for spotting the elusive unicorns in their natural habitat.</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AB3"/>
        </a:solidFill>
      </p:bgPr>
    </p:bg>
    <p:spTree>
      <p:nvGrpSpPr>
        <p:cNvPr id="169" name="Shape 169"/>
        <p:cNvGrpSpPr/>
        <p:nvPr/>
      </p:nvGrpSpPr>
      <p:grpSpPr>
        <a:xfrm>
          <a:off x="0" y="0"/>
          <a:ext cx="0" cy="0"/>
          <a:chOff x="0" y="0"/>
          <a:chExt cx="0" cy="0"/>
        </a:xfrm>
      </p:grpSpPr>
      <p:sp>
        <p:nvSpPr>
          <p:cNvPr id="170" name="Google Shape;170;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71" name="Google Shape;171;p9"/>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preencoded.png" id="172" name="Google Shape;172;p9"/>
          <p:cNvPicPr preferRelativeResize="0"/>
          <p:nvPr/>
        </p:nvPicPr>
        <p:blipFill rotWithShape="1">
          <a:blip r:embed="rId4">
            <a:alphaModFix/>
          </a:blip>
          <a:srcRect b="0" l="0" r="0" t="0"/>
          <a:stretch/>
        </p:blipFill>
        <p:spPr>
          <a:xfrm>
            <a:off x="0" y="1612900"/>
            <a:ext cx="24387048" cy="10490200"/>
          </a:xfrm>
          <a:prstGeom prst="rect">
            <a:avLst/>
          </a:prstGeom>
          <a:noFill/>
          <a:ln>
            <a:noFill/>
          </a:ln>
        </p:spPr>
      </p:pic>
      <p:sp>
        <p:nvSpPr>
          <p:cNvPr id="173" name="Google Shape;173;p9"/>
          <p:cNvSpPr/>
          <p:nvPr/>
        </p:nvSpPr>
        <p:spPr>
          <a:xfrm>
            <a:off x="-666833" y="4406900"/>
            <a:ext cx="25720715" cy="4902200"/>
          </a:xfrm>
          <a:prstGeom prst="rect">
            <a:avLst/>
          </a:prstGeom>
          <a:solidFill>
            <a:srgbClr val="C0AC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9"/>
          <p:cNvSpPr/>
          <p:nvPr/>
        </p:nvSpPr>
        <p:spPr>
          <a:xfrm>
            <a:off x="1009776" y="4406900"/>
            <a:ext cx="22367496"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9"/>
          <p:cNvSpPr/>
          <p:nvPr/>
        </p:nvSpPr>
        <p:spPr>
          <a:xfrm>
            <a:off x="1009776" y="4406900"/>
            <a:ext cx="4657249"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2800" u="none" cap="none" strike="noStrike">
                <a:solidFill>
                  <a:srgbClr val="0C0C0C"/>
                </a:solidFill>
                <a:latin typeface="Cinzel"/>
                <a:ea typeface="Cinzel"/>
                <a:cs typeface="Cinzel"/>
                <a:sym typeface="Cinzel"/>
              </a:rPr>
              <a:t>2020</a:t>
            </a:r>
            <a:endParaRPr b="0" i="0" sz="12800" u="none" cap="none" strike="noStrike">
              <a:solidFill>
                <a:schemeClr val="dk1"/>
              </a:solidFill>
              <a:latin typeface="Calibri"/>
              <a:ea typeface="Calibri"/>
              <a:cs typeface="Calibri"/>
              <a:sym typeface="Calibri"/>
            </a:endParaRPr>
          </a:p>
        </p:txBody>
      </p:sp>
      <p:sp>
        <p:nvSpPr>
          <p:cNvPr id="176" name="Google Shape;176;p9"/>
          <p:cNvSpPr/>
          <p:nvPr/>
        </p:nvSpPr>
        <p:spPr>
          <a:xfrm>
            <a:off x="10205726" y="4406900"/>
            <a:ext cx="4593741"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2800" u="none" cap="none" strike="noStrike">
                <a:solidFill>
                  <a:srgbClr val="0C0C0C"/>
                </a:solidFill>
                <a:latin typeface="Cinzel"/>
                <a:ea typeface="Cinzel"/>
                <a:cs typeface="Cinzel"/>
                <a:sym typeface="Cinzel"/>
              </a:rPr>
              <a:t>2022</a:t>
            </a:r>
            <a:endParaRPr b="0" i="0" sz="12800" u="none" cap="none" strike="noStrike">
              <a:solidFill>
                <a:schemeClr val="dk1"/>
              </a:solidFill>
              <a:latin typeface="Calibri"/>
              <a:ea typeface="Calibri"/>
              <a:cs typeface="Calibri"/>
              <a:sym typeface="Calibri"/>
            </a:endParaRPr>
          </a:p>
        </p:txBody>
      </p:sp>
      <p:sp>
        <p:nvSpPr>
          <p:cNvPr id="177" name="Google Shape;177;p9"/>
          <p:cNvSpPr/>
          <p:nvPr/>
        </p:nvSpPr>
        <p:spPr>
          <a:xfrm>
            <a:off x="19338167" y="4406900"/>
            <a:ext cx="4581039"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2800" u="none" cap="none" strike="noStrike">
                <a:solidFill>
                  <a:srgbClr val="0C0C0C"/>
                </a:solidFill>
                <a:latin typeface="Cinzel"/>
                <a:ea typeface="Cinzel"/>
                <a:cs typeface="Cinzel"/>
                <a:sym typeface="Cinzel"/>
              </a:rPr>
              <a:t>2024</a:t>
            </a:r>
            <a:endParaRPr b="0" i="0" sz="12800" u="none" cap="none" strike="noStrike">
              <a:solidFill>
                <a:schemeClr val="dk1"/>
              </a:solidFill>
              <a:latin typeface="Calibri"/>
              <a:ea typeface="Calibri"/>
              <a:cs typeface="Calibri"/>
              <a:sym typeface="Calibri"/>
            </a:endParaRPr>
          </a:p>
        </p:txBody>
      </p:sp>
      <p:sp>
        <p:nvSpPr>
          <p:cNvPr id="178" name="Google Shape;178;p9"/>
          <p:cNvSpPr/>
          <p:nvPr/>
        </p:nvSpPr>
        <p:spPr>
          <a:xfrm>
            <a:off x="5849081" y="7112000"/>
            <a:ext cx="12688886" cy="21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9"/>
          <p:cNvSpPr/>
          <p:nvPr/>
        </p:nvSpPr>
        <p:spPr>
          <a:xfrm>
            <a:off x="5849081" y="7112000"/>
            <a:ext cx="4225395"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2800" u="none" cap="none" strike="noStrike">
                <a:solidFill>
                  <a:srgbClr val="0C0C0C"/>
                </a:solidFill>
                <a:latin typeface="Cinzel"/>
                <a:ea typeface="Cinzel"/>
                <a:cs typeface="Cinzel"/>
                <a:sym typeface="Cinzel"/>
              </a:rPr>
              <a:t>2021</a:t>
            </a:r>
            <a:endParaRPr b="0" i="0" sz="12800" u="none" cap="none" strike="noStrike">
              <a:solidFill>
                <a:schemeClr val="dk1"/>
              </a:solidFill>
              <a:latin typeface="Calibri"/>
              <a:ea typeface="Calibri"/>
              <a:cs typeface="Calibri"/>
              <a:sym typeface="Calibri"/>
            </a:endParaRPr>
          </a:p>
        </p:txBody>
      </p:sp>
      <p:sp>
        <p:nvSpPr>
          <p:cNvPr id="180" name="Google Shape;180;p9"/>
          <p:cNvSpPr/>
          <p:nvPr/>
        </p:nvSpPr>
        <p:spPr>
          <a:xfrm>
            <a:off x="14613176" y="7112000"/>
            <a:ext cx="4466725" cy="2738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12800" u="none" cap="none" strike="noStrike">
                <a:solidFill>
                  <a:srgbClr val="0C0C0C"/>
                </a:solidFill>
                <a:latin typeface="Cinzel"/>
                <a:ea typeface="Cinzel"/>
                <a:cs typeface="Cinzel"/>
                <a:sym typeface="Cinzel"/>
              </a:rPr>
              <a:t>2023</a:t>
            </a:r>
            <a:endParaRPr b="0" i="0" sz="12800" u="none" cap="none" strike="noStrike">
              <a:solidFill>
                <a:schemeClr val="dk1"/>
              </a:solidFill>
              <a:latin typeface="Calibri"/>
              <a:ea typeface="Calibri"/>
              <a:cs typeface="Calibri"/>
              <a:sym typeface="Calibri"/>
            </a:endParaRPr>
          </a:p>
        </p:txBody>
      </p:sp>
      <p:sp>
        <p:nvSpPr>
          <p:cNvPr id="181" name="Google Shape;181;p9"/>
          <p:cNvSpPr/>
          <p:nvPr/>
        </p:nvSpPr>
        <p:spPr>
          <a:xfrm>
            <a:off x="1663908" y="1524000"/>
            <a:ext cx="21999150" cy="29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9"/>
          <p:cNvSpPr/>
          <p:nvPr/>
        </p:nvSpPr>
        <p:spPr>
          <a:xfrm>
            <a:off x="1663908" y="1524000"/>
            <a:ext cx="4572572" cy="29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9"/>
          <p:cNvSpPr/>
          <p:nvPr/>
        </p:nvSpPr>
        <p:spPr>
          <a:xfrm>
            <a:off x="1663908" y="1524000"/>
            <a:ext cx="4572572" cy="29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9"/>
          <p:cNvSpPr/>
          <p:nvPr/>
        </p:nvSpPr>
        <p:spPr>
          <a:xfrm>
            <a:off x="1663908" y="1524000"/>
            <a:ext cx="4572572" cy="29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9"/>
          <p:cNvSpPr/>
          <p:nvPr/>
        </p:nvSpPr>
        <p:spPr>
          <a:xfrm>
            <a:off x="1663908" y="15240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0E0E0E"/>
                </a:solidFill>
                <a:latin typeface="Cinzel"/>
                <a:ea typeface="Cinzel"/>
                <a:cs typeface="Cinzel"/>
                <a:sym typeface="Cinzel"/>
              </a:rPr>
              <a:t>Eclipse</a:t>
            </a:r>
            <a:endParaRPr b="0" i="0" sz="3600" u="none" cap="none" strike="noStrike">
              <a:solidFill>
                <a:schemeClr val="dk1"/>
              </a:solidFill>
              <a:latin typeface="Calibri"/>
              <a:ea typeface="Calibri"/>
              <a:cs typeface="Calibri"/>
              <a:sym typeface="Calibri"/>
            </a:endParaRPr>
          </a:p>
        </p:txBody>
      </p:sp>
      <p:sp>
        <p:nvSpPr>
          <p:cNvPr id="186" name="Google Shape;186;p9"/>
          <p:cNvSpPr/>
          <p:nvPr/>
        </p:nvSpPr>
        <p:spPr>
          <a:xfrm>
            <a:off x="1663908" y="2349500"/>
            <a:ext cx="4724991" cy="223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A rare eclipse occurs, causing strange and unpredictable magical effects.</a:t>
            </a:r>
            <a:endParaRPr b="0" i="0" sz="3600" u="none" cap="none" strike="noStrike">
              <a:solidFill>
                <a:schemeClr val="dk1"/>
              </a:solidFill>
              <a:latin typeface="Calibri"/>
              <a:ea typeface="Calibri"/>
              <a:cs typeface="Calibri"/>
              <a:sym typeface="Calibri"/>
            </a:endParaRPr>
          </a:p>
        </p:txBody>
      </p:sp>
      <p:sp>
        <p:nvSpPr>
          <p:cNvPr id="187" name="Google Shape;187;p9"/>
          <p:cNvSpPr/>
          <p:nvPr/>
        </p:nvSpPr>
        <p:spPr>
          <a:xfrm>
            <a:off x="10377197" y="1524000"/>
            <a:ext cx="4572572" cy="29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9"/>
          <p:cNvSpPr/>
          <p:nvPr/>
        </p:nvSpPr>
        <p:spPr>
          <a:xfrm>
            <a:off x="10377197" y="1524000"/>
            <a:ext cx="4572572" cy="29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9"/>
          <p:cNvSpPr/>
          <p:nvPr/>
        </p:nvSpPr>
        <p:spPr>
          <a:xfrm>
            <a:off x="10377197" y="1524000"/>
            <a:ext cx="4572572" cy="29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9"/>
          <p:cNvSpPr/>
          <p:nvPr/>
        </p:nvSpPr>
        <p:spPr>
          <a:xfrm>
            <a:off x="10377197" y="15240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0E0E0E"/>
                </a:solidFill>
                <a:latin typeface="Cinzel"/>
                <a:ea typeface="Cinzel"/>
                <a:cs typeface="Cinzel"/>
                <a:sym typeface="Cinzel"/>
              </a:rPr>
              <a:t>War</a:t>
            </a:r>
            <a:endParaRPr b="0" i="0" sz="3600" u="none" cap="none" strike="noStrike">
              <a:solidFill>
                <a:schemeClr val="dk1"/>
              </a:solidFill>
              <a:latin typeface="Calibri"/>
              <a:ea typeface="Calibri"/>
              <a:cs typeface="Calibri"/>
              <a:sym typeface="Calibri"/>
            </a:endParaRPr>
          </a:p>
        </p:txBody>
      </p:sp>
      <p:sp>
        <p:nvSpPr>
          <p:cNvPr id="191" name="Google Shape;191;p9"/>
          <p:cNvSpPr/>
          <p:nvPr/>
        </p:nvSpPr>
        <p:spPr>
          <a:xfrm>
            <a:off x="10377197" y="2349500"/>
            <a:ext cx="4724991" cy="223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A volcanic eruption devastates a nearby city, forcing its inhabitants.</a:t>
            </a:r>
            <a:endParaRPr b="0" i="0" sz="3600" u="none" cap="none" strike="noStrike">
              <a:solidFill>
                <a:schemeClr val="dk1"/>
              </a:solidFill>
              <a:latin typeface="Calibri"/>
              <a:ea typeface="Calibri"/>
              <a:cs typeface="Calibri"/>
              <a:sym typeface="Calibri"/>
            </a:endParaRPr>
          </a:p>
        </p:txBody>
      </p:sp>
      <p:sp>
        <p:nvSpPr>
          <p:cNvPr id="192" name="Google Shape;192;p9"/>
          <p:cNvSpPr/>
          <p:nvPr/>
        </p:nvSpPr>
        <p:spPr>
          <a:xfrm>
            <a:off x="19090486" y="1524000"/>
            <a:ext cx="4572572" cy="29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9"/>
          <p:cNvSpPr/>
          <p:nvPr/>
        </p:nvSpPr>
        <p:spPr>
          <a:xfrm>
            <a:off x="19090486" y="1524000"/>
            <a:ext cx="4572572" cy="29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9"/>
          <p:cNvSpPr/>
          <p:nvPr/>
        </p:nvSpPr>
        <p:spPr>
          <a:xfrm>
            <a:off x="19090486" y="1524000"/>
            <a:ext cx="4572572" cy="29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9"/>
          <p:cNvSpPr/>
          <p:nvPr/>
        </p:nvSpPr>
        <p:spPr>
          <a:xfrm>
            <a:off x="19090486" y="15240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0E0E0E"/>
                </a:solidFill>
                <a:latin typeface="Cinzel"/>
                <a:ea typeface="Cinzel"/>
                <a:cs typeface="Cinzel"/>
                <a:sym typeface="Cinzel"/>
              </a:rPr>
              <a:t>Foundation</a:t>
            </a:r>
            <a:endParaRPr b="0" i="0" sz="3600" u="none" cap="none" strike="noStrike">
              <a:solidFill>
                <a:schemeClr val="dk1"/>
              </a:solidFill>
              <a:latin typeface="Calibri"/>
              <a:ea typeface="Calibri"/>
              <a:cs typeface="Calibri"/>
              <a:sym typeface="Calibri"/>
            </a:endParaRPr>
          </a:p>
        </p:txBody>
      </p:sp>
      <p:sp>
        <p:nvSpPr>
          <p:cNvPr id="196" name="Google Shape;196;p9"/>
          <p:cNvSpPr/>
          <p:nvPr/>
        </p:nvSpPr>
        <p:spPr>
          <a:xfrm>
            <a:off x="19090486" y="2349500"/>
            <a:ext cx="4724991" cy="223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An elf helps humans obtain the Crystal of the Unicorn from the Elven Forest.</a:t>
            </a:r>
            <a:endParaRPr b="0" i="0" sz="3600" u="none" cap="none" strike="noStrike">
              <a:solidFill>
                <a:schemeClr val="dk1"/>
              </a:solidFill>
              <a:latin typeface="Calibri"/>
              <a:ea typeface="Calibri"/>
              <a:cs typeface="Calibri"/>
              <a:sym typeface="Calibri"/>
            </a:endParaRPr>
          </a:p>
        </p:txBody>
      </p:sp>
      <p:sp>
        <p:nvSpPr>
          <p:cNvPr id="197" name="Google Shape;197;p9"/>
          <p:cNvSpPr/>
          <p:nvPr/>
        </p:nvSpPr>
        <p:spPr>
          <a:xfrm>
            <a:off x="6236479" y="9283700"/>
            <a:ext cx="12841305" cy="29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9"/>
          <p:cNvSpPr/>
          <p:nvPr/>
        </p:nvSpPr>
        <p:spPr>
          <a:xfrm>
            <a:off x="6236479" y="9544050"/>
            <a:ext cx="4572572"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9"/>
          <p:cNvSpPr/>
          <p:nvPr/>
        </p:nvSpPr>
        <p:spPr>
          <a:xfrm>
            <a:off x="6236479" y="9544050"/>
            <a:ext cx="4572572"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9"/>
          <p:cNvSpPr/>
          <p:nvPr/>
        </p:nvSpPr>
        <p:spPr>
          <a:xfrm>
            <a:off x="6236479" y="9544050"/>
            <a:ext cx="4572572" cy="238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9"/>
          <p:cNvSpPr/>
          <p:nvPr/>
        </p:nvSpPr>
        <p:spPr>
          <a:xfrm>
            <a:off x="6236479" y="954405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0E0E0E"/>
                </a:solidFill>
                <a:latin typeface="Cinzel"/>
                <a:ea typeface="Cinzel"/>
                <a:cs typeface="Cinzel"/>
                <a:sym typeface="Cinzel"/>
              </a:rPr>
              <a:t>Obtain</a:t>
            </a:r>
            <a:endParaRPr b="0" i="0" sz="3600" u="none" cap="none" strike="noStrike">
              <a:solidFill>
                <a:schemeClr val="dk1"/>
              </a:solidFill>
              <a:latin typeface="Calibri"/>
              <a:ea typeface="Calibri"/>
              <a:cs typeface="Calibri"/>
              <a:sym typeface="Calibri"/>
            </a:endParaRPr>
          </a:p>
        </p:txBody>
      </p:sp>
      <p:sp>
        <p:nvSpPr>
          <p:cNvPr id="202" name="Google Shape;202;p9"/>
          <p:cNvSpPr/>
          <p:nvPr/>
        </p:nvSpPr>
        <p:spPr>
          <a:xfrm>
            <a:off x="6236479" y="10369550"/>
            <a:ext cx="4724991" cy="171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A group of adventurers sets out to recover an ancient artifact.</a:t>
            </a:r>
            <a:endParaRPr b="0" i="0" sz="3600" u="none" cap="none" strike="noStrike">
              <a:solidFill>
                <a:schemeClr val="dk1"/>
              </a:solidFill>
              <a:latin typeface="Calibri"/>
              <a:ea typeface="Calibri"/>
              <a:cs typeface="Calibri"/>
              <a:sym typeface="Calibri"/>
            </a:endParaRPr>
          </a:p>
        </p:txBody>
      </p:sp>
      <p:sp>
        <p:nvSpPr>
          <p:cNvPr id="203" name="Google Shape;203;p9"/>
          <p:cNvSpPr/>
          <p:nvPr/>
        </p:nvSpPr>
        <p:spPr>
          <a:xfrm>
            <a:off x="14505213" y="9283700"/>
            <a:ext cx="4572572" cy="29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9"/>
          <p:cNvSpPr/>
          <p:nvPr/>
        </p:nvSpPr>
        <p:spPr>
          <a:xfrm>
            <a:off x="14505213" y="9283700"/>
            <a:ext cx="4572572" cy="29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9"/>
          <p:cNvSpPr/>
          <p:nvPr/>
        </p:nvSpPr>
        <p:spPr>
          <a:xfrm>
            <a:off x="14505213" y="9283700"/>
            <a:ext cx="4572572" cy="29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
          <p:cNvSpPr/>
          <p:nvPr/>
        </p:nvSpPr>
        <p:spPr>
          <a:xfrm>
            <a:off x="14505213" y="9283700"/>
            <a:ext cx="47249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0E0E0E"/>
                </a:solidFill>
                <a:latin typeface="Cinzel"/>
                <a:ea typeface="Cinzel"/>
                <a:cs typeface="Cinzel"/>
                <a:sym typeface="Cinzel"/>
              </a:rPr>
              <a:t>Invasion</a:t>
            </a:r>
            <a:endParaRPr b="0" i="0" sz="3600" u="none" cap="none" strike="noStrike">
              <a:solidFill>
                <a:schemeClr val="dk1"/>
              </a:solidFill>
              <a:latin typeface="Calibri"/>
              <a:ea typeface="Calibri"/>
              <a:cs typeface="Calibri"/>
              <a:sym typeface="Calibri"/>
            </a:endParaRPr>
          </a:p>
        </p:txBody>
      </p:sp>
      <p:sp>
        <p:nvSpPr>
          <p:cNvPr id="207" name="Google Shape;207;p9"/>
          <p:cNvSpPr/>
          <p:nvPr/>
        </p:nvSpPr>
        <p:spPr>
          <a:xfrm>
            <a:off x="14505213" y="10109200"/>
            <a:ext cx="4724991" cy="223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E0E0E"/>
                </a:solidFill>
                <a:latin typeface="Rokkitt"/>
                <a:ea typeface="Rokkitt"/>
                <a:cs typeface="Rokkitt"/>
                <a:sym typeface="Rokkitt"/>
              </a:rPr>
              <a:t>A powerful sorcerer and a cunning thief cross paths, leading to a partnership.</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2023-04-25T04:22:57Z</dcterms:created>
  <dc:creator>PptxGenJS</dc:creator>
</cp:coreProperties>
</file>