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Montserrat SemiBold"/>
      <p:regular r:id="rId26"/>
      <p:bold r:id="rId27"/>
      <p:italic r:id="rId28"/>
      <p:boldItalic r:id="rId29"/>
    </p:embeddedFont>
    <p:embeddedFont>
      <p:font typeface="Rokkitt"/>
      <p:regular r:id="rId30"/>
      <p:bold r:id="rId31"/>
      <p:italic r:id="rId32"/>
      <p:boldItalic r:id="rId33"/>
    </p:embeddedFont>
    <p:embeddedFont>
      <p:font typeface="Inter"/>
      <p:regular r:id="rId34"/>
      <p:bold r:id="rId35"/>
    </p:embeddedFont>
    <p:embeddedFont>
      <p:font typeface="Cinzel"/>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7" roundtripDataSignature="AMtx7mh6C1HzutrNL7R9KyQRkAsC8FRy5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SemiBold-regular.fntdata"/><Relationship Id="rId25" Type="http://schemas.openxmlformats.org/officeDocument/2006/relationships/slide" Target="slides/slide21.xml"/><Relationship Id="rId28" Type="http://schemas.openxmlformats.org/officeDocument/2006/relationships/font" Target="fonts/MontserratSemiBold-italic.fntdata"/><Relationship Id="rId27" Type="http://schemas.openxmlformats.org/officeDocument/2006/relationships/font" Target="fonts/MontserratSemiBold-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SemiBold-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okkitt-bold.fntdata"/><Relationship Id="rId30" Type="http://schemas.openxmlformats.org/officeDocument/2006/relationships/font" Target="fonts/Rokkitt-regular.fntdata"/><Relationship Id="rId11" Type="http://schemas.openxmlformats.org/officeDocument/2006/relationships/slide" Target="slides/slide7.xml"/><Relationship Id="rId33" Type="http://schemas.openxmlformats.org/officeDocument/2006/relationships/font" Target="fonts/Rokkitt-boldItalic.fntdata"/><Relationship Id="rId10" Type="http://schemas.openxmlformats.org/officeDocument/2006/relationships/slide" Target="slides/slide6.xml"/><Relationship Id="rId32" Type="http://schemas.openxmlformats.org/officeDocument/2006/relationships/font" Target="fonts/Rokkitt-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Cinzel-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 name="Google Shape;27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8" name="Google Shape;49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 name="Google Shape;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 name="Google Shape;3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3.png"/><Relationship Id="rId4" Type="http://schemas.openxmlformats.org/officeDocument/2006/relationships/image" Target="../media/image6.png"/><Relationship Id="rId9" Type="http://schemas.openxmlformats.org/officeDocument/2006/relationships/image" Target="../media/image32.png"/><Relationship Id="rId5" Type="http://schemas.openxmlformats.org/officeDocument/2006/relationships/image" Target="../media/image35.png"/><Relationship Id="rId6" Type="http://schemas.openxmlformats.org/officeDocument/2006/relationships/image" Target="../media/image28.png"/><Relationship Id="rId7" Type="http://schemas.openxmlformats.org/officeDocument/2006/relationships/image" Target="../media/image31.png"/><Relationship Id="rId8" Type="http://schemas.openxmlformats.org/officeDocument/2006/relationships/image" Target="../media/image33.png"/></Relationships>
</file>

<file path=ppt/slides/_rels/slide11.xml.rels><?xml version="1.0" encoding="UTF-8" standalone="yes"?><Relationships xmlns="http://schemas.openxmlformats.org/package/2006/relationships"><Relationship Id="rId11" Type="http://schemas.openxmlformats.org/officeDocument/2006/relationships/image" Target="../media/image45.png"/><Relationship Id="rId10" Type="http://schemas.openxmlformats.org/officeDocument/2006/relationships/image" Target="../media/image41.png"/><Relationship Id="rId13" Type="http://schemas.openxmlformats.org/officeDocument/2006/relationships/image" Target="../media/image52.png"/><Relationship Id="rId12"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36.png"/><Relationship Id="rId9" Type="http://schemas.openxmlformats.org/officeDocument/2006/relationships/image" Target="../media/image51.png"/><Relationship Id="rId5" Type="http://schemas.openxmlformats.org/officeDocument/2006/relationships/image" Target="../media/image42.png"/><Relationship Id="rId6" Type="http://schemas.openxmlformats.org/officeDocument/2006/relationships/image" Target="../media/image38.png"/><Relationship Id="rId7" Type="http://schemas.openxmlformats.org/officeDocument/2006/relationships/image" Target="../media/image47.png"/><Relationship Id="rId8" Type="http://schemas.openxmlformats.org/officeDocument/2006/relationships/image" Target="../media/image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49.png"/><Relationship Id="rId5" Type="http://schemas.openxmlformats.org/officeDocument/2006/relationships/image" Target="../media/image57.png"/><Relationship Id="rId6" Type="http://schemas.openxmlformats.org/officeDocument/2006/relationships/image" Target="../media/image6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7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5.png"/><Relationship Id="rId4" Type="http://schemas.openxmlformats.org/officeDocument/2006/relationships/image" Target="../media/image66.png"/><Relationship Id="rId5" Type="http://schemas.openxmlformats.org/officeDocument/2006/relationships/image" Target="../media/image7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7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42.png"/><Relationship Id="rId5" Type="http://schemas.openxmlformats.org/officeDocument/2006/relationships/image" Target="../media/image63.png"/><Relationship Id="rId6" Type="http://schemas.openxmlformats.org/officeDocument/2006/relationships/image" Target="../media/image65.png"/><Relationship Id="rId7" Type="http://schemas.openxmlformats.org/officeDocument/2006/relationships/image" Target="../media/image64.png"/><Relationship Id="rId8" Type="http://schemas.openxmlformats.org/officeDocument/2006/relationships/image" Target="../media/image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74.png"/><Relationship Id="rId6" Type="http://schemas.openxmlformats.org/officeDocument/2006/relationships/image" Target="../media/image70.png"/><Relationship Id="rId7" Type="http://schemas.openxmlformats.org/officeDocument/2006/relationships/image" Target="../media/image7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7.png"/><Relationship Id="rId4" Type="http://schemas.openxmlformats.org/officeDocument/2006/relationships/image" Target="../media/image6.png"/><Relationship Id="rId5"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73.png"/><Relationship Id="rId5" Type="http://schemas.openxmlformats.org/officeDocument/2006/relationships/image" Target="../media/image75.png"/><Relationship Id="rId6" Type="http://schemas.openxmlformats.org/officeDocument/2006/relationships/image" Target="../media/image7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0.png"/><Relationship Id="rId4" Type="http://schemas.openxmlformats.org/officeDocument/2006/relationships/image" Target="../media/image81.png"/><Relationship Id="rId5" Type="http://schemas.openxmlformats.org/officeDocument/2006/relationships/image" Target="../media/image6.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8.png"/><Relationship Id="rId9" Type="http://schemas.openxmlformats.org/officeDocument/2006/relationships/image" Target="../media/image11.pn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12.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0.png"/><Relationship Id="rId5" Type="http://schemas.openxmlformats.org/officeDocument/2006/relationships/image" Target="../media/image18.png"/><Relationship Id="rId6"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27.png"/><Relationship Id="rId5" Type="http://schemas.openxmlformats.org/officeDocument/2006/relationships/image" Target="../media/image34.png"/><Relationship Id="rId6"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5588698" y="8940800"/>
            <a:ext cx="14213076" cy="5130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24000" u="none" cap="none" strike="noStrike">
                <a:solidFill>
                  <a:srgbClr val="F5DAB3"/>
                </a:solidFill>
                <a:latin typeface="Cinzel"/>
                <a:ea typeface="Cinzel"/>
                <a:cs typeface="Cinzel"/>
                <a:sym typeface="Cinzel"/>
              </a:rPr>
              <a:t>History</a:t>
            </a:r>
            <a:endParaRPr b="0" i="0" sz="24000" u="none" cap="none" strike="noStrike">
              <a:solidFill>
                <a:schemeClr val="dk1"/>
              </a:solidFill>
              <a:latin typeface="Calibri"/>
              <a:ea typeface="Calibri"/>
              <a:cs typeface="Calibri"/>
              <a:sym typeface="Calibri"/>
            </a:endParaRPr>
          </a:p>
        </p:txBody>
      </p:sp>
      <p:sp>
        <p:nvSpPr>
          <p:cNvPr id="18" name="Google Shape;18;p1"/>
          <p:cNvSpPr/>
          <p:nvPr/>
        </p:nvSpPr>
        <p:spPr>
          <a:xfrm>
            <a:off x="4928216" y="8153400"/>
            <a:ext cx="14801583" cy="12615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6400" u="none" cap="none" strike="noStrike">
                <a:solidFill>
                  <a:srgbClr val="F5DAB3"/>
                </a:solidFill>
                <a:latin typeface="Montserrat SemiBold"/>
                <a:ea typeface="Montserrat SemiBold"/>
                <a:cs typeface="Montserrat SemiBold"/>
                <a:sym typeface="Montserrat SemiBold"/>
              </a:rPr>
              <a:t>FREE PRESENTATION TEMPLATE</a:t>
            </a:r>
            <a:endParaRPr b="0" i="0" sz="64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212" name="Shape 212"/>
        <p:cNvGrpSpPr/>
        <p:nvPr/>
      </p:nvGrpSpPr>
      <p:grpSpPr>
        <a:xfrm>
          <a:off x="0" y="0"/>
          <a:ext cx="0" cy="0"/>
          <a:chOff x="0" y="0"/>
          <a:chExt cx="0" cy="0"/>
        </a:xfrm>
      </p:grpSpPr>
      <p:pic>
        <p:nvPicPr>
          <p:cNvPr descr="preencoded.png" id="213" name="Google Shape;213;p10"/>
          <p:cNvPicPr preferRelativeResize="0"/>
          <p:nvPr/>
        </p:nvPicPr>
        <p:blipFill rotWithShape="1">
          <a:blip r:embed="rId3">
            <a:alphaModFix/>
          </a:blip>
          <a:srcRect b="0" l="0" r="0" t="0"/>
          <a:stretch/>
        </p:blipFill>
        <p:spPr>
          <a:xfrm>
            <a:off x="15229203" y="0"/>
            <a:ext cx="9157845" cy="13716000"/>
          </a:xfrm>
          <a:prstGeom prst="rect">
            <a:avLst/>
          </a:prstGeom>
          <a:noFill/>
          <a:ln>
            <a:noFill/>
          </a:ln>
        </p:spPr>
      </p:pic>
      <p:sp>
        <p:nvSpPr>
          <p:cNvPr id="214" name="Google Shape;214;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5" name="Google Shape;215;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6" name="Google Shape;216;p10"/>
          <p:cNvSpPr/>
          <p:nvPr/>
        </p:nvSpPr>
        <p:spPr>
          <a:xfrm>
            <a:off x="1435279" y="1828800"/>
            <a:ext cx="11808243"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The Elves: A Glimpse into Their World</a:t>
            </a:r>
            <a:endParaRPr b="0" i="0" sz="8000" u="none" cap="none" strike="noStrike">
              <a:solidFill>
                <a:schemeClr val="dk1"/>
              </a:solidFill>
              <a:latin typeface="Calibri"/>
              <a:ea typeface="Calibri"/>
              <a:cs typeface="Calibri"/>
              <a:sym typeface="Calibri"/>
            </a:endParaRPr>
          </a:p>
        </p:txBody>
      </p:sp>
      <p:sp>
        <p:nvSpPr>
          <p:cNvPr id="217" name="Google Shape;217;p10"/>
          <p:cNvSpPr/>
          <p:nvPr/>
        </p:nvSpPr>
        <p:spPr>
          <a:xfrm>
            <a:off x="1435279" y="10198100"/>
            <a:ext cx="5156845" cy="275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Elegant inhabitants of enchanted forests, known for their mastery of magic and their close connection to nature.</a:t>
            </a:r>
            <a:endParaRPr b="0" i="0" sz="3600" u="none" cap="none" strike="noStrike">
              <a:solidFill>
                <a:schemeClr val="dk1"/>
              </a:solidFill>
              <a:latin typeface="Calibri"/>
              <a:ea typeface="Calibri"/>
              <a:cs typeface="Calibri"/>
              <a:sym typeface="Calibri"/>
            </a:endParaRPr>
          </a:p>
        </p:txBody>
      </p:sp>
      <p:sp>
        <p:nvSpPr>
          <p:cNvPr id="218" name="Google Shape;218;p10"/>
          <p:cNvSpPr/>
          <p:nvPr/>
        </p:nvSpPr>
        <p:spPr>
          <a:xfrm>
            <a:off x="7684460" y="4876800"/>
            <a:ext cx="7481235"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0"/>
          <p:cNvSpPr/>
          <p:nvPr/>
        </p:nvSpPr>
        <p:spPr>
          <a:xfrm>
            <a:off x="7684460" y="48768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0" name="Google Shape;220;p10"/>
          <p:cNvPicPr preferRelativeResize="0"/>
          <p:nvPr/>
        </p:nvPicPr>
        <p:blipFill rotWithShape="1">
          <a:blip r:embed="rId5">
            <a:alphaModFix/>
          </a:blip>
          <a:srcRect b="0" l="0" r="0" t="0"/>
          <a:stretch/>
        </p:blipFill>
        <p:spPr>
          <a:xfrm>
            <a:off x="7684460" y="4876800"/>
            <a:ext cx="1016127" cy="1016000"/>
          </a:xfrm>
          <a:prstGeom prst="rect">
            <a:avLst/>
          </a:prstGeom>
          <a:noFill/>
          <a:ln>
            <a:noFill/>
          </a:ln>
        </p:spPr>
      </p:pic>
      <p:pic>
        <p:nvPicPr>
          <p:cNvPr descr="preencoded.png" id="221" name="Google Shape;221;p10"/>
          <p:cNvPicPr preferRelativeResize="0"/>
          <p:nvPr/>
        </p:nvPicPr>
        <p:blipFill rotWithShape="1">
          <a:blip r:embed="rId6">
            <a:alphaModFix/>
          </a:blip>
          <a:srcRect b="0" l="0" r="0" t="0"/>
          <a:stretch/>
        </p:blipFill>
        <p:spPr>
          <a:xfrm>
            <a:off x="7779722" y="4972050"/>
            <a:ext cx="825603" cy="825897"/>
          </a:xfrm>
          <a:prstGeom prst="rect">
            <a:avLst/>
          </a:prstGeom>
          <a:noFill/>
          <a:ln>
            <a:noFill/>
          </a:ln>
        </p:spPr>
      </p:pic>
      <p:sp>
        <p:nvSpPr>
          <p:cNvPr id="222" name="Google Shape;222;p10"/>
          <p:cNvSpPr/>
          <p:nvPr/>
        </p:nvSpPr>
        <p:spPr>
          <a:xfrm>
            <a:off x="7684460" y="6197600"/>
            <a:ext cx="7481235"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0"/>
          <p:cNvSpPr/>
          <p:nvPr/>
        </p:nvSpPr>
        <p:spPr>
          <a:xfrm>
            <a:off x="7684460" y="6197600"/>
            <a:ext cx="7633654"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"The Music of the Elves": Immerse yourself in the enchanting music of the elves, whose songs have the power to heal.</a:t>
            </a:r>
            <a:endParaRPr b="0" i="0" sz="3600" u="none" cap="none" strike="noStrike">
              <a:solidFill>
                <a:schemeClr val="dk1"/>
              </a:solidFill>
              <a:latin typeface="Calibri"/>
              <a:ea typeface="Calibri"/>
              <a:cs typeface="Calibri"/>
              <a:sym typeface="Calibri"/>
            </a:endParaRPr>
          </a:p>
        </p:txBody>
      </p:sp>
      <p:sp>
        <p:nvSpPr>
          <p:cNvPr id="224" name="Google Shape;224;p10"/>
          <p:cNvSpPr/>
          <p:nvPr/>
        </p:nvSpPr>
        <p:spPr>
          <a:xfrm>
            <a:off x="7684460" y="9296400"/>
            <a:ext cx="7481235"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0"/>
          <p:cNvSpPr/>
          <p:nvPr/>
        </p:nvSpPr>
        <p:spPr>
          <a:xfrm>
            <a:off x="7684460" y="92964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p10"/>
          <p:cNvPicPr preferRelativeResize="0"/>
          <p:nvPr/>
        </p:nvPicPr>
        <p:blipFill rotWithShape="1">
          <a:blip r:embed="rId5">
            <a:alphaModFix/>
          </a:blip>
          <a:srcRect b="0" l="0" r="0" t="0"/>
          <a:stretch/>
        </p:blipFill>
        <p:spPr>
          <a:xfrm>
            <a:off x="7684460" y="9296400"/>
            <a:ext cx="1016127" cy="1016000"/>
          </a:xfrm>
          <a:prstGeom prst="rect">
            <a:avLst/>
          </a:prstGeom>
          <a:noFill/>
          <a:ln>
            <a:noFill/>
          </a:ln>
        </p:spPr>
      </p:pic>
      <p:pic>
        <p:nvPicPr>
          <p:cNvPr descr="preencoded.png" id="227" name="Google Shape;227;p10"/>
          <p:cNvPicPr preferRelativeResize="0"/>
          <p:nvPr/>
        </p:nvPicPr>
        <p:blipFill rotWithShape="1">
          <a:blip r:embed="rId7">
            <a:alphaModFix/>
          </a:blip>
          <a:srcRect b="0" l="0" r="0" t="0"/>
          <a:stretch/>
        </p:blipFill>
        <p:spPr>
          <a:xfrm>
            <a:off x="7994062" y="9738916"/>
            <a:ext cx="396925" cy="414734"/>
          </a:xfrm>
          <a:prstGeom prst="rect">
            <a:avLst/>
          </a:prstGeom>
          <a:noFill/>
          <a:ln>
            <a:noFill/>
          </a:ln>
        </p:spPr>
      </p:pic>
      <p:pic>
        <p:nvPicPr>
          <p:cNvPr descr="preencoded.png" id="228" name="Google Shape;228;p10"/>
          <p:cNvPicPr preferRelativeResize="0"/>
          <p:nvPr/>
        </p:nvPicPr>
        <p:blipFill rotWithShape="1">
          <a:blip r:embed="rId8">
            <a:alphaModFix/>
          </a:blip>
          <a:srcRect b="0" l="0" r="0" t="0"/>
          <a:stretch/>
        </p:blipFill>
        <p:spPr>
          <a:xfrm>
            <a:off x="8105201" y="9830197"/>
            <a:ext cx="63508" cy="240109"/>
          </a:xfrm>
          <a:prstGeom prst="rect">
            <a:avLst/>
          </a:prstGeom>
          <a:noFill/>
          <a:ln>
            <a:noFill/>
          </a:ln>
        </p:spPr>
      </p:pic>
      <p:pic>
        <p:nvPicPr>
          <p:cNvPr descr="preencoded.png" id="229" name="Google Shape;229;p10"/>
          <p:cNvPicPr preferRelativeResize="0"/>
          <p:nvPr/>
        </p:nvPicPr>
        <p:blipFill rotWithShape="1">
          <a:blip r:embed="rId9">
            <a:alphaModFix/>
          </a:blip>
          <a:srcRect b="0" l="0" r="0" t="0"/>
          <a:stretch/>
        </p:blipFill>
        <p:spPr>
          <a:xfrm>
            <a:off x="7747965" y="9457134"/>
            <a:ext cx="889117" cy="595337"/>
          </a:xfrm>
          <a:prstGeom prst="rect">
            <a:avLst/>
          </a:prstGeom>
          <a:noFill/>
          <a:ln>
            <a:noFill/>
          </a:ln>
        </p:spPr>
      </p:pic>
      <p:sp>
        <p:nvSpPr>
          <p:cNvPr id="230" name="Google Shape;230;p10"/>
          <p:cNvSpPr/>
          <p:nvPr/>
        </p:nvSpPr>
        <p:spPr>
          <a:xfrm>
            <a:off x="7684460" y="10617200"/>
            <a:ext cx="7481235"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7684460" y="10617200"/>
            <a:ext cx="7633654"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"The Life of an Elf": Learn about the customs and daily life of the elves, from their familial structure to their religious beliefs.</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236" name="Shape 236"/>
        <p:cNvGrpSpPr/>
        <p:nvPr/>
      </p:nvGrpSpPr>
      <p:grpSpPr>
        <a:xfrm>
          <a:off x="0" y="0"/>
          <a:ext cx="0" cy="0"/>
          <a:chOff x="0" y="0"/>
          <a:chExt cx="0" cy="0"/>
        </a:xfrm>
      </p:grpSpPr>
      <p:sp>
        <p:nvSpPr>
          <p:cNvPr id="237" name="Google Shape;237;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8" name="Google Shape;238;p1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239" name="Google Shape;239;p11"/>
          <p:cNvPicPr preferRelativeResize="0"/>
          <p:nvPr/>
        </p:nvPicPr>
        <p:blipFill rotWithShape="1">
          <a:blip r:embed="rId4">
            <a:alphaModFix/>
          </a:blip>
          <a:srcRect b="0" l="0" r="0" t="0"/>
          <a:stretch/>
        </p:blipFill>
        <p:spPr>
          <a:xfrm>
            <a:off x="0" y="914400"/>
            <a:ext cx="24387048" cy="12801600"/>
          </a:xfrm>
          <a:prstGeom prst="rect">
            <a:avLst/>
          </a:prstGeom>
          <a:noFill/>
          <a:ln>
            <a:noFill/>
          </a:ln>
        </p:spPr>
      </p:pic>
      <p:sp>
        <p:nvSpPr>
          <p:cNvPr id="240" name="Google Shape;240;p11"/>
          <p:cNvSpPr/>
          <p:nvPr/>
        </p:nvSpPr>
        <p:spPr>
          <a:xfrm>
            <a:off x="0" y="68834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1" name="Google Shape;241;p11"/>
          <p:cNvPicPr preferRelativeResize="0"/>
          <p:nvPr/>
        </p:nvPicPr>
        <p:blipFill rotWithShape="1">
          <a:blip r:embed="rId5">
            <a:alphaModFix/>
          </a:blip>
          <a:srcRect b="0" l="0" r="0" t="0"/>
          <a:stretch/>
        </p:blipFill>
        <p:spPr>
          <a:xfrm>
            <a:off x="0" y="6870700"/>
            <a:ext cx="24387048" cy="12700"/>
          </a:xfrm>
          <a:prstGeom prst="rect">
            <a:avLst/>
          </a:prstGeom>
          <a:noFill/>
          <a:ln>
            <a:noFill/>
          </a:ln>
        </p:spPr>
      </p:pic>
      <p:pic>
        <p:nvPicPr>
          <p:cNvPr descr="preencoded.png" id="242" name="Google Shape;242;p11"/>
          <p:cNvPicPr preferRelativeResize="0"/>
          <p:nvPr/>
        </p:nvPicPr>
        <p:blipFill rotWithShape="1">
          <a:blip r:embed="rId6">
            <a:alphaModFix/>
          </a:blip>
          <a:srcRect b="0" l="0" r="0" t="0"/>
          <a:stretch/>
        </p:blipFill>
        <p:spPr>
          <a:xfrm>
            <a:off x="5207651" y="6781800"/>
            <a:ext cx="190524" cy="6934200"/>
          </a:xfrm>
          <a:prstGeom prst="rect">
            <a:avLst/>
          </a:prstGeom>
          <a:noFill/>
          <a:ln>
            <a:noFill/>
          </a:ln>
        </p:spPr>
      </p:pic>
      <p:pic>
        <p:nvPicPr>
          <p:cNvPr descr="preencoded.png" id="243" name="Google Shape;243;p11"/>
          <p:cNvPicPr preferRelativeResize="0"/>
          <p:nvPr/>
        </p:nvPicPr>
        <p:blipFill rotWithShape="1">
          <a:blip r:embed="rId7">
            <a:alphaModFix/>
          </a:blip>
          <a:srcRect b="0" l="0" r="0" t="0"/>
          <a:stretch/>
        </p:blipFill>
        <p:spPr>
          <a:xfrm>
            <a:off x="9386473" y="4495800"/>
            <a:ext cx="190524" cy="2476500"/>
          </a:xfrm>
          <a:prstGeom prst="rect">
            <a:avLst/>
          </a:prstGeom>
          <a:noFill/>
          <a:ln>
            <a:noFill/>
          </a:ln>
        </p:spPr>
      </p:pic>
      <p:pic>
        <p:nvPicPr>
          <p:cNvPr descr="preencoded.png" id="244" name="Google Shape;244;p11"/>
          <p:cNvPicPr preferRelativeResize="0"/>
          <p:nvPr/>
        </p:nvPicPr>
        <p:blipFill rotWithShape="1">
          <a:blip r:embed="rId8">
            <a:alphaModFix/>
          </a:blip>
          <a:srcRect b="0" l="0" r="0" t="0"/>
          <a:stretch/>
        </p:blipFill>
        <p:spPr>
          <a:xfrm>
            <a:off x="13565295" y="6781800"/>
            <a:ext cx="190524" cy="1854200"/>
          </a:xfrm>
          <a:prstGeom prst="rect">
            <a:avLst/>
          </a:prstGeom>
          <a:noFill/>
          <a:ln>
            <a:noFill/>
          </a:ln>
        </p:spPr>
      </p:pic>
      <p:pic>
        <p:nvPicPr>
          <p:cNvPr descr="preencoded.png" id="245" name="Google Shape;245;p11"/>
          <p:cNvPicPr preferRelativeResize="0"/>
          <p:nvPr/>
        </p:nvPicPr>
        <p:blipFill rotWithShape="1">
          <a:blip r:embed="rId9">
            <a:alphaModFix/>
          </a:blip>
          <a:srcRect b="0" l="0" r="0" t="0"/>
          <a:stretch/>
        </p:blipFill>
        <p:spPr>
          <a:xfrm>
            <a:off x="17642505" y="1841500"/>
            <a:ext cx="393749" cy="5130800"/>
          </a:xfrm>
          <a:prstGeom prst="rect">
            <a:avLst/>
          </a:prstGeom>
          <a:noFill/>
          <a:ln>
            <a:noFill/>
          </a:ln>
        </p:spPr>
      </p:pic>
      <p:sp>
        <p:nvSpPr>
          <p:cNvPr id="246" name="Google Shape;246;p11"/>
          <p:cNvSpPr/>
          <p:nvPr/>
        </p:nvSpPr>
        <p:spPr>
          <a:xfrm>
            <a:off x="1371771" y="9144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47" name="Google Shape;247;p11"/>
          <p:cNvPicPr preferRelativeResize="0"/>
          <p:nvPr/>
        </p:nvPicPr>
        <p:blipFill rotWithShape="1">
          <a:blip r:embed="rId10">
            <a:alphaModFix/>
          </a:blip>
          <a:srcRect b="0" l="0" r="0" t="0"/>
          <a:stretch/>
        </p:blipFill>
        <p:spPr>
          <a:xfrm>
            <a:off x="1371771" y="914400"/>
            <a:ext cx="6350794" cy="3187700"/>
          </a:xfrm>
          <a:prstGeom prst="rect">
            <a:avLst/>
          </a:prstGeom>
          <a:noFill/>
          <a:ln>
            <a:noFill/>
          </a:ln>
        </p:spPr>
      </p:pic>
      <p:sp>
        <p:nvSpPr>
          <p:cNvPr id="248" name="Google Shape;248;p11"/>
          <p:cNvSpPr/>
          <p:nvPr/>
        </p:nvSpPr>
        <p:spPr>
          <a:xfrm>
            <a:off x="1371771" y="4406900"/>
            <a:ext cx="1778222"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371771" y="4406900"/>
            <a:ext cx="193064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250" name="Google Shape;250;p11"/>
          <p:cNvSpPr/>
          <p:nvPr/>
        </p:nvSpPr>
        <p:spPr>
          <a:xfrm>
            <a:off x="1371771" y="5334000"/>
            <a:ext cx="6350794"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371771" y="5334000"/>
            <a:ext cx="6503213"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Rare event causes unpredictable magic.</a:t>
            </a:r>
            <a:endParaRPr b="0" i="0" sz="3600" u="none" cap="none" strike="noStrike">
              <a:solidFill>
                <a:schemeClr val="dk1"/>
              </a:solidFill>
              <a:latin typeface="Calibri"/>
              <a:ea typeface="Calibri"/>
              <a:cs typeface="Calibri"/>
              <a:sym typeface="Calibri"/>
            </a:endParaRPr>
          </a:p>
        </p:txBody>
      </p:sp>
      <p:sp>
        <p:nvSpPr>
          <p:cNvPr id="252" name="Google Shape;252;p11"/>
          <p:cNvSpPr/>
          <p:nvPr/>
        </p:nvSpPr>
        <p:spPr>
          <a:xfrm>
            <a:off x="5550594" y="73914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5550594" y="7391400"/>
            <a:ext cx="2171971"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5550594" y="7391400"/>
            <a:ext cx="23243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Invasion</a:t>
            </a:r>
            <a:endParaRPr b="0" i="0" sz="3600" u="none" cap="none" strike="noStrike">
              <a:solidFill>
                <a:schemeClr val="dk1"/>
              </a:solidFill>
              <a:latin typeface="Calibri"/>
              <a:ea typeface="Calibri"/>
              <a:cs typeface="Calibri"/>
              <a:sym typeface="Calibri"/>
            </a:endParaRPr>
          </a:p>
        </p:txBody>
      </p:sp>
      <p:sp>
        <p:nvSpPr>
          <p:cNvPr id="255" name="Google Shape;255;p11"/>
          <p:cNvSpPr/>
          <p:nvPr/>
        </p:nvSpPr>
        <p:spPr>
          <a:xfrm>
            <a:off x="5550594" y="8318500"/>
            <a:ext cx="4128016"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5550594" y="8318500"/>
            <a:ext cx="4280435"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Kingdom attacked by monsters.</a:t>
            </a:r>
            <a:endParaRPr b="0" i="0" sz="3600" u="none" cap="none" strike="noStrike">
              <a:solidFill>
                <a:schemeClr val="dk1"/>
              </a:solidFill>
              <a:latin typeface="Calibri"/>
              <a:ea typeface="Calibri"/>
              <a:cs typeface="Calibri"/>
              <a:sym typeface="Calibri"/>
            </a:endParaRPr>
          </a:p>
        </p:txBody>
      </p:sp>
      <p:pic>
        <p:nvPicPr>
          <p:cNvPr descr="preencoded.png" id="257" name="Google Shape;257;p11"/>
          <p:cNvPicPr preferRelativeResize="0"/>
          <p:nvPr/>
        </p:nvPicPr>
        <p:blipFill rotWithShape="1">
          <a:blip r:embed="rId11">
            <a:alphaModFix/>
          </a:blip>
          <a:srcRect b="0" l="0" r="0" t="0"/>
          <a:stretch/>
        </p:blipFill>
        <p:spPr>
          <a:xfrm>
            <a:off x="5550594" y="9664700"/>
            <a:ext cx="4128016" cy="4051300"/>
          </a:xfrm>
          <a:prstGeom prst="rect">
            <a:avLst/>
          </a:prstGeom>
          <a:noFill/>
          <a:ln>
            <a:noFill/>
          </a:ln>
        </p:spPr>
      </p:pic>
      <p:sp>
        <p:nvSpPr>
          <p:cNvPr id="258" name="Google Shape;258;p11"/>
          <p:cNvSpPr/>
          <p:nvPr/>
        </p:nvSpPr>
        <p:spPr>
          <a:xfrm>
            <a:off x="13908238" y="73914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3908238" y="7391400"/>
            <a:ext cx="2222778"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3908238" y="7391400"/>
            <a:ext cx="237519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Betrayal</a:t>
            </a:r>
            <a:endParaRPr b="0" i="0" sz="3600" u="none" cap="none" strike="noStrike">
              <a:solidFill>
                <a:schemeClr val="dk1"/>
              </a:solidFill>
              <a:latin typeface="Calibri"/>
              <a:ea typeface="Calibri"/>
              <a:cs typeface="Calibri"/>
              <a:sym typeface="Calibri"/>
            </a:endParaRPr>
          </a:p>
        </p:txBody>
      </p:sp>
      <p:sp>
        <p:nvSpPr>
          <p:cNvPr id="261" name="Google Shape;261;p11"/>
          <p:cNvSpPr/>
          <p:nvPr/>
        </p:nvSpPr>
        <p:spPr>
          <a:xfrm>
            <a:off x="13908238" y="8318500"/>
            <a:ext cx="9996149"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13908238" y="8318500"/>
            <a:ext cx="1014856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Queen's advisor revealed as spy.</a:t>
            </a:r>
            <a:endParaRPr b="0" i="0" sz="3600" u="none" cap="none" strike="noStrike">
              <a:solidFill>
                <a:schemeClr val="dk1"/>
              </a:solidFill>
              <a:latin typeface="Calibri"/>
              <a:ea typeface="Calibri"/>
              <a:cs typeface="Calibri"/>
              <a:sym typeface="Calibri"/>
            </a:endParaRPr>
          </a:p>
        </p:txBody>
      </p:sp>
      <p:sp>
        <p:nvSpPr>
          <p:cNvPr id="263" name="Google Shape;263;p11"/>
          <p:cNvSpPr/>
          <p:nvPr/>
        </p:nvSpPr>
        <p:spPr>
          <a:xfrm>
            <a:off x="9729416" y="44069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9729416" y="4406900"/>
            <a:ext cx="1498787"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9729416" y="4406900"/>
            <a:ext cx="1651206"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Quest</a:t>
            </a:r>
            <a:endParaRPr b="0" i="0" sz="3600" u="none" cap="none" strike="noStrike">
              <a:solidFill>
                <a:schemeClr val="dk1"/>
              </a:solidFill>
              <a:latin typeface="Calibri"/>
              <a:ea typeface="Calibri"/>
              <a:cs typeface="Calibri"/>
              <a:sym typeface="Calibri"/>
            </a:endParaRPr>
          </a:p>
        </p:txBody>
      </p:sp>
      <p:sp>
        <p:nvSpPr>
          <p:cNvPr id="266" name="Google Shape;266;p11"/>
          <p:cNvSpPr/>
          <p:nvPr/>
        </p:nvSpPr>
        <p:spPr>
          <a:xfrm>
            <a:off x="9729416" y="5334000"/>
            <a:ext cx="6350794" cy="10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1"/>
          <p:cNvSpPr/>
          <p:nvPr/>
        </p:nvSpPr>
        <p:spPr>
          <a:xfrm>
            <a:off x="9729416" y="5334000"/>
            <a:ext cx="6503213"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Adventurers seek immortal artifact.</a:t>
            </a:r>
            <a:endParaRPr b="0" i="0" sz="3600" u="none" cap="none" strike="noStrike">
              <a:solidFill>
                <a:schemeClr val="dk1"/>
              </a:solidFill>
              <a:latin typeface="Calibri"/>
              <a:ea typeface="Calibri"/>
              <a:cs typeface="Calibri"/>
              <a:sym typeface="Calibri"/>
            </a:endParaRPr>
          </a:p>
        </p:txBody>
      </p:sp>
      <p:sp>
        <p:nvSpPr>
          <p:cNvPr id="268" name="Google Shape;268;p11"/>
          <p:cNvSpPr/>
          <p:nvPr/>
        </p:nvSpPr>
        <p:spPr>
          <a:xfrm>
            <a:off x="18087061" y="18415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9" name="Google Shape;269;p11"/>
          <p:cNvPicPr preferRelativeResize="0"/>
          <p:nvPr/>
        </p:nvPicPr>
        <p:blipFill rotWithShape="1">
          <a:blip r:embed="rId12">
            <a:alphaModFix/>
          </a:blip>
          <a:srcRect b="0" l="0" r="0" t="0"/>
          <a:stretch/>
        </p:blipFill>
        <p:spPr>
          <a:xfrm>
            <a:off x="18087061" y="1841500"/>
            <a:ext cx="4839305" cy="2781300"/>
          </a:xfrm>
          <a:prstGeom prst="rect">
            <a:avLst/>
          </a:prstGeom>
          <a:noFill/>
          <a:ln>
            <a:noFill/>
          </a:ln>
        </p:spPr>
      </p:pic>
      <p:sp>
        <p:nvSpPr>
          <p:cNvPr id="270" name="Google Shape;270;p11"/>
          <p:cNvSpPr/>
          <p:nvPr/>
        </p:nvSpPr>
        <p:spPr>
          <a:xfrm>
            <a:off x="18087061" y="4927600"/>
            <a:ext cx="1727416"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18087061" y="4927600"/>
            <a:ext cx="1879835"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Obtain</a:t>
            </a:r>
            <a:endParaRPr b="0" i="0" sz="3600" u="none" cap="none" strike="noStrike">
              <a:solidFill>
                <a:schemeClr val="dk1"/>
              </a:solidFill>
              <a:latin typeface="Calibri"/>
              <a:ea typeface="Calibri"/>
              <a:cs typeface="Calibri"/>
              <a:sym typeface="Calibri"/>
            </a:endParaRPr>
          </a:p>
        </p:txBody>
      </p:sp>
      <p:sp>
        <p:nvSpPr>
          <p:cNvPr id="272" name="Google Shape;272;p11"/>
          <p:cNvSpPr/>
          <p:nvPr/>
        </p:nvSpPr>
        <p:spPr>
          <a:xfrm>
            <a:off x="18087061" y="5854700"/>
            <a:ext cx="4839305"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18087061" y="5854700"/>
            <a:ext cx="4991724"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Humans acquire Crystal </a:t>
            </a:r>
            <a:endParaRPr b="0" i="0" sz="3600" u="none" cap="none" strike="noStrike">
              <a:solidFill>
                <a:schemeClr val="dk1"/>
              </a:solidFill>
              <a:latin typeface="Calibri"/>
              <a:ea typeface="Calibri"/>
              <a:cs typeface="Calibri"/>
              <a:sym typeface="Calibri"/>
            </a:endParaRPr>
          </a:p>
        </p:txBody>
      </p:sp>
      <p:pic>
        <p:nvPicPr>
          <p:cNvPr descr="preencoded.png" id="274" name="Google Shape;274;p11"/>
          <p:cNvPicPr preferRelativeResize="0"/>
          <p:nvPr/>
        </p:nvPicPr>
        <p:blipFill rotWithShape="1">
          <a:blip r:embed="rId13">
            <a:alphaModFix/>
          </a:blip>
          <a:srcRect b="0" l="0" r="0" t="0"/>
          <a:stretch/>
        </p:blipFill>
        <p:spPr>
          <a:xfrm>
            <a:off x="1028829" y="914400"/>
            <a:ext cx="190524" cy="60579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279" name="Shape 279"/>
        <p:cNvGrpSpPr/>
        <p:nvPr/>
      </p:nvGrpSpPr>
      <p:grpSpPr>
        <a:xfrm>
          <a:off x="0" y="0"/>
          <a:ext cx="0" cy="0"/>
          <a:chOff x="0" y="0"/>
          <a:chExt cx="0" cy="0"/>
        </a:xfrm>
      </p:grpSpPr>
      <p:sp>
        <p:nvSpPr>
          <p:cNvPr id="280" name="Google Shape;28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1" name="Google Shape;281;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282" name="Google Shape;282;p12"/>
          <p:cNvPicPr preferRelativeResize="0"/>
          <p:nvPr/>
        </p:nvPicPr>
        <p:blipFill rotWithShape="1">
          <a:blip r:embed="rId4">
            <a:alphaModFix/>
          </a:blip>
          <a:srcRect b="0" l="0" r="0" t="0"/>
          <a:stretch/>
        </p:blipFill>
        <p:spPr>
          <a:xfrm>
            <a:off x="6884260" y="8153400"/>
            <a:ext cx="6084060" cy="5562600"/>
          </a:xfrm>
          <a:prstGeom prst="rect">
            <a:avLst/>
          </a:prstGeom>
          <a:noFill/>
          <a:ln>
            <a:noFill/>
          </a:ln>
        </p:spPr>
      </p:pic>
      <p:pic>
        <p:nvPicPr>
          <p:cNvPr descr="preencoded.png" id="283" name="Google Shape;283;p12"/>
          <p:cNvPicPr preferRelativeResize="0"/>
          <p:nvPr/>
        </p:nvPicPr>
        <p:blipFill rotWithShape="1">
          <a:blip r:embed="rId5">
            <a:alphaModFix/>
          </a:blip>
          <a:srcRect b="0" l="0" r="0" t="0"/>
          <a:stretch/>
        </p:blipFill>
        <p:spPr>
          <a:xfrm>
            <a:off x="6884260" y="0"/>
            <a:ext cx="6084060" cy="7874000"/>
          </a:xfrm>
          <a:prstGeom prst="rect">
            <a:avLst/>
          </a:prstGeom>
          <a:noFill/>
          <a:ln>
            <a:noFill/>
          </a:ln>
        </p:spPr>
      </p:pic>
      <p:pic>
        <p:nvPicPr>
          <p:cNvPr descr="preencoded.png" id="284" name="Google Shape;284;p12"/>
          <p:cNvPicPr preferRelativeResize="0"/>
          <p:nvPr/>
        </p:nvPicPr>
        <p:blipFill rotWithShape="1">
          <a:blip r:embed="rId6">
            <a:alphaModFix/>
          </a:blip>
          <a:srcRect b="0" l="0" r="0" t="0"/>
          <a:stretch/>
        </p:blipFill>
        <p:spPr>
          <a:xfrm>
            <a:off x="0" y="0"/>
            <a:ext cx="6566721" cy="13716000"/>
          </a:xfrm>
          <a:prstGeom prst="rect">
            <a:avLst/>
          </a:prstGeom>
          <a:noFill/>
          <a:ln>
            <a:noFill/>
          </a:ln>
        </p:spPr>
      </p:pic>
      <p:sp>
        <p:nvSpPr>
          <p:cNvPr id="285" name="Google Shape;285;p12"/>
          <p:cNvSpPr/>
          <p:nvPr/>
        </p:nvSpPr>
        <p:spPr>
          <a:xfrm>
            <a:off x="14035254" y="2628900"/>
            <a:ext cx="1069050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5DAB3"/>
                </a:solidFill>
                <a:latin typeface="Cinzel"/>
                <a:ea typeface="Cinzel"/>
                <a:cs typeface="Cinzel"/>
                <a:sym typeface="Cinzel"/>
              </a:rPr>
              <a:t>Some Data</a:t>
            </a:r>
            <a:endParaRPr b="0" i="0" sz="8000" u="none" cap="none" strike="noStrike">
              <a:solidFill>
                <a:schemeClr val="dk1"/>
              </a:solidFill>
              <a:latin typeface="Calibri"/>
              <a:ea typeface="Calibri"/>
              <a:cs typeface="Calibri"/>
              <a:sym typeface="Calibri"/>
            </a:endParaRPr>
          </a:p>
        </p:txBody>
      </p:sp>
      <p:sp>
        <p:nvSpPr>
          <p:cNvPr id="286" name="Google Shape;286;p12"/>
          <p:cNvSpPr/>
          <p:nvPr/>
        </p:nvSpPr>
        <p:spPr>
          <a:xfrm>
            <a:off x="14035254" y="4597400"/>
            <a:ext cx="8573572" cy="62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14035254" y="4597400"/>
            <a:ext cx="857357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14035254" y="4597400"/>
            <a:ext cx="185443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14035254" y="4597400"/>
            <a:ext cx="219314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5DAB3"/>
                </a:solidFill>
                <a:latin typeface="Cinzel"/>
                <a:ea typeface="Cinzel"/>
                <a:cs typeface="Cinzel"/>
                <a:sym typeface="Cinzel"/>
              </a:rPr>
              <a:t>75%</a:t>
            </a:r>
            <a:endParaRPr b="0" i="0" sz="8000" u="none" cap="none" strike="noStrike">
              <a:solidFill>
                <a:schemeClr val="dk1"/>
              </a:solidFill>
              <a:latin typeface="Calibri"/>
              <a:ea typeface="Calibri"/>
              <a:cs typeface="Calibri"/>
              <a:sym typeface="Calibri"/>
            </a:endParaRPr>
          </a:p>
        </p:txBody>
      </p:sp>
      <p:sp>
        <p:nvSpPr>
          <p:cNvPr id="290" name="Google Shape;290;p12"/>
          <p:cNvSpPr/>
          <p:nvPr/>
        </p:nvSpPr>
        <p:spPr>
          <a:xfrm>
            <a:off x="16092911" y="4660900"/>
            <a:ext cx="6515914"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16092911" y="4660900"/>
            <a:ext cx="666833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F5DAB3"/>
                </a:solidFill>
                <a:latin typeface="Cinzel"/>
                <a:ea typeface="Cinzel"/>
                <a:cs typeface="Cinzel"/>
                <a:sym typeface="Cinzel"/>
              </a:rPr>
              <a:t>Enchanted Creatures</a:t>
            </a:r>
            <a:endParaRPr b="0" i="0" sz="3600" u="none" cap="none" strike="noStrike">
              <a:solidFill>
                <a:schemeClr val="dk1"/>
              </a:solidFill>
              <a:latin typeface="Calibri"/>
              <a:ea typeface="Calibri"/>
              <a:cs typeface="Calibri"/>
              <a:sym typeface="Calibri"/>
            </a:endParaRPr>
          </a:p>
        </p:txBody>
      </p:sp>
      <p:sp>
        <p:nvSpPr>
          <p:cNvPr id="292" name="Google Shape;292;p12"/>
          <p:cNvSpPr/>
          <p:nvPr/>
        </p:nvSpPr>
        <p:spPr>
          <a:xfrm>
            <a:off x="16092911" y="5384800"/>
            <a:ext cx="6668333"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possess the ability to cast spells.</a:t>
            </a:r>
            <a:endParaRPr b="0" i="0" sz="3600" u="none" cap="none" strike="noStrike">
              <a:solidFill>
                <a:schemeClr val="dk1"/>
              </a:solidFill>
              <a:latin typeface="Calibri"/>
              <a:ea typeface="Calibri"/>
              <a:cs typeface="Calibri"/>
              <a:sym typeface="Calibri"/>
            </a:endParaRPr>
          </a:p>
        </p:txBody>
      </p:sp>
      <p:sp>
        <p:nvSpPr>
          <p:cNvPr id="293" name="Google Shape;293;p12"/>
          <p:cNvSpPr/>
          <p:nvPr/>
        </p:nvSpPr>
        <p:spPr>
          <a:xfrm>
            <a:off x="14035254" y="65786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14035254" y="6826250"/>
            <a:ext cx="2057657"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14035254" y="6826250"/>
            <a:ext cx="2396366"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5DAB3"/>
                </a:solidFill>
                <a:latin typeface="Cinzel"/>
                <a:ea typeface="Cinzel"/>
                <a:cs typeface="Cinzel"/>
                <a:sym typeface="Cinzel"/>
              </a:rPr>
              <a:t>60%</a:t>
            </a:r>
            <a:endParaRPr b="0" i="0" sz="8000" u="none" cap="none" strike="noStrike">
              <a:solidFill>
                <a:schemeClr val="dk1"/>
              </a:solidFill>
              <a:latin typeface="Calibri"/>
              <a:ea typeface="Calibri"/>
              <a:cs typeface="Calibri"/>
              <a:sym typeface="Calibri"/>
            </a:endParaRPr>
          </a:p>
        </p:txBody>
      </p:sp>
      <p:sp>
        <p:nvSpPr>
          <p:cNvPr id="296" name="Google Shape;296;p12"/>
          <p:cNvSpPr/>
          <p:nvPr/>
        </p:nvSpPr>
        <p:spPr>
          <a:xfrm>
            <a:off x="16296137" y="6578600"/>
            <a:ext cx="6312689"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16296137" y="6578600"/>
            <a:ext cx="6465108"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F5DAB3"/>
                </a:solidFill>
                <a:latin typeface="Cinzel"/>
                <a:ea typeface="Cinzel"/>
                <a:cs typeface="Cinzel"/>
                <a:sym typeface="Cinzel"/>
              </a:rPr>
              <a:t>Magic-Wielding Individuals</a:t>
            </a:r>
            <a:endParaRPr b="0" i="0" sz="3600" u="none" cap="none" strike="noStrike">
              <a:solidFill>
                <a:schemeClr val="dk1"/>
              </a:solidFill>
              <a:latin typeface="Calibri"/>
              <a:ea typeface="Calibri"/>
              <a:cs typeface="Calibri"/>
              <a:sym typeface="Calibri"/>
            </a:endParaRPr>
          </a:p>
        </p:txBody>
      </p:sp>
      <p:sp>
        <p:nvSpPr>
          <p:cNvPr id="298" name="Google Shape;298;p12"/>
          <p:cNvSpPr/>
          <p:nvPr/>
        </p:nvSpPr>
        <p:spPr>
          <a:xfrm>
            <a:off x="16296137" y="7924800"/>
            <a:ext cx="6465108"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practice the art of illusions.</a:t>
            </a:r>
            <a:endParaRPr b="0" i="0" sz="3600" u="none" cap="none" strike="noStrike">
              <a:solidFill>
                <a:schemeClr val="dk1"/>
              </a:solidFill>
              <a:latin typeface="Calibri"/>
              <a:ea typeface="Calibri"/>
              <a:cs typeface="Calibri"/>
              <a:sym typeface="Calibri"/>
            </a:endParaRPr>
          </a:p>
        </p:txBody>
      </p:sp>
      <p:sp>
        <p:nvSpPr>
          <p:cNvPr id="299" name="Google Shape;299;p12"/>
          <p:cNvSpPr/>
          <p:nvPr/>
        </p:nvSpPr>
        <p:spPr>
          <a:xfrm>
            <a:off x="14035254" y="9055100"/>
            <a:ext cx="8573572"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2"/>
          <p:cNvSpPr/>
          <p:nvPr/>
        </p:nvSpPr>
        <p:spPr>
          <a:xfrm>
            <a:off x="14035254" y="9251950"/>
            <a:ext cx="207035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14035254" y="9251950"/>
            <a:ext cx="2409068"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5DAB3"/>
                </a:solidFill>
                <a:latin typeface="Cinzel"/>
                <a:ea typeface="Cinzel"/>
                <a:cs typeface="Cinzel"/>
                <a:sym typeface="Cinzel"/>
              </a:rPr>
              <a:t>90%</a:t>
            </a:r>
            <a:endParaRPr b="0" i="0" sz="8000" u="none" cap="none" strike="noStrike">
              <a:solidFill>
                <a:schemeClr val="dk1"/>
              </a:solidFill>
              <a:latin typeface="Calibri"/>
              <a:ea typeface="Calibri"/>
              <a:cs typeface="Calibri"/>
              <a:sym typeface="Calibri"/>
            </a:endParaRPr>
          </a:p>
        </p:txBody>
      </p:sp>
      <p:sp>
        <p:nvSpPr>
          <p:cNvPr id="302" name="Google Shape;302;p12"/>
          <p:cNvSpPr/>
          <p:nvPr/>
        </p:nvSpPr>
        <p:spPr>
          <a:xfrm>
            <a:off x="16308838" y="9055100"/>
            <a:ext cx="6299987" cy="17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16308838" y="9055100"/>
            <a:ext cx="6452406"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F5DAB3"/>
                </a:solidFill>
                <a:latin typeface="Cinzel"/>
                <a:ea typeface="Cinzel"/>
                <a:cs typeface="Cinzel"/>
                <a:sym typeface="Cinzel"/>
              </a:rPr>
              <a:t>Spells Cast</a:t>
            </a:r>
            <a:endParaRPr b="0" i="0" sz="3600" u="none" cap="none" strike="noStrike">
              <a:solidFill>
                <a:schemeClr val="dk1"/>
              </a:solidFill>
              <a:latin typeface="Calibri"/>
              <a:ea typeface="Calibri"/>
              <a:cs typeface="Calibri"/>
              <a:sym typeface="Calibri"/>
            </a:endParaRPr>
          </a:p>
        </p:txBody>
      </p:sp>
      <p:sp>
        <p:nvSpPr>
          <p:cNvPr id="304" name="Google Shape;304;p12"/>
          <p:cNvSpPr/>
          <p:nvPr/>
        </p:nvSpPr>
        <p:spPr>
          <a:xfrm>
            <a:off x="16308838" y="9779000"/>
            <a:ext cx="6452406"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are dark magic, foretelling danger.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309" name="Shape 309"/>
        <p:cNvGrpSpPr/>
        <p:nvPr/>
      </p:nvGrpSpPr>
      <p:grpSpPr>
        <a:xfrm>
          <a:off x="0" y="0"/>
          <a:ext cx="0" cy="0"/>
          <a:chOff x="0" y="0"/>
          <a:chExt cx="0" cy="0"/>
        </a:xfrm>
      </p:grpSpPr>
      <p:sp>
        <p:nvSpPr>
          <p:cNvPr id="310" name="Google Shape;31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1" name="Google Shape;311;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2" name="Google Shape;312;p13"/>
          <p:cNvSpPr/>
          <p:nvPr/>
        </p:nvSpPr>
        <p:spPr>
          <a:xfrm>
            <a:off x="4305838" y="3403600"/>
            <a:ext cx="15762670" cy="675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3"/>
          <p:cNvSpPr/>
          <p:nvPr/>
        </p:nvSpPr>
        <p:spPr>
          <a:xfrm>
            <a:off x="4305838" y="3403600"/>
            <a:ext cx="15762670" cy="53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3"/>
          <p:cNvSpPr/>
          <p:nvPr/>
        </p:nvSpPr>
        <p:spPr>
          <a:xfrm>
            <a:off x="6007851" y="3403600"/>
            <a:ext cx="12358645" cy="51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24000" u="none" cap="none" strike="noStrike">
                <a:solidFill>
                  <a:srgbClr val="272727"/>
                </a:solidFill>
                <a:latin typeface="Cinzel"/>
                <a:ea typeface="Cinzel"/>
                <a:cs typeface="Cinzel"/>
                <a:sym typeface="Cinzel"/>
              </a:rPr>
              <a:t>234,567</a:t>
            </a:r>
            <a:endParaRPr b="0" i="0" sz="24000" u="none" cap="none" strike="noStrike">
              <a:solidFill>
                <a:schemeClr val="dk1"/>
              </a:solidFill>
              <a:latin typeface="Calibri"/>
              <a:ea typeface="Calibri"/>
              <a:cs typeface="Calibri"/>
              <a:sym typeface="Calibri"/>
            </a:endParaRPr>
          </a:p>
        </p:txBody>
      </p:sp>
      <p:sp>
        <p:nvSpPr>
          <p:cNvPr id="315" name="Google Shape;315;p13"/>
          <p:cNvSpPr/>
          <p:nvPr/>
        </p:nvSpPr>
        <p:spPr>
          <a:xfrm>
            <a:off x="4170355" y="7721600"/>
            <a:ext cx="16033637" cy="12615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6400" u="none" cap="none" strike="noStrike">
                <a:solidFill>
                  <a:srgbClr val="0E0E0E"/>
                </a:solidFill>
                <a:latin typeface="Montserrat SemiBold"/>
                <a:ea typeface="Montserrat SemiBold"/>
                <a:cs typeface="Montserrat SemiBold"/>
                <a:sym typeface="Montserrat SemiBold"/>
              </a:rPr>
              <a:t>UNICORN SIGHTINGS</a:t>
            </a:r>
            <a:endParaRPr b="0" i="0" sz="6400" u="none" cap="none" strike="noStrike">
              <a:solidFill>
                <a:schemeClr val="dk1"/>
              </a:solidFill>
              <a:latin typeface="Calibri"/>
              <a:ea typeface="Calibri"/>
              <a:cs typeface="Calibri"/>
              <a:sym typeface="Calibri"/>
            </a:endParaRPr>
          </a:p>
        </p:txBody>
      </p:sp>
      <p:sp>
        <p:nvSpPr>
          <p:cNvPr id="316" name="Google Shape;316;p13"/>
          <p:cNvSpPr/>
          <p:nvPr/>
        </p:nvSpPr>
        <p:spPr>
          <a:xfrm>
            <a:off x="7474884" y="9118600"/>
            <a:ext cx="9424578" cy="1193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A tally of the number of unicorns spotted in the fantasy realm.</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321" name="Shape 321"/>
        <p:cNvGrpSpPr/>
        <p:nvPr/>
      </p:nvGrpSpPr>
      <p:grpSpPr>
        <a:xfrm>
          <a:off x="0" y="0"/>
          <a:ext cx="0" cy="0"/>
          <a:chOff x="0" y="0"/>
          <a:chExt cx="0" cy="0"/>
        </a:xfrm>
      </p:grpSpPr>
      <p:sp>
        <p:nvSpPr>
          <p:cNvPr id="322" name="Google Shape;322;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3" name="Google Shape;323;p1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24" name="Google Shape;324;p14"/>
          <p:cNvSpPr/>
          <p:nvPr/>
        </p:nvSpPr>
        <p:spPr>
          <a:xfrm>
            <a:off x="3391324" y="32639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4"/>
          <p:cNvSpPr/>
          <p:nvPr/>
        </p:nvSpPr>
        <p:spPr>
          <a:xfrm>
            <a:off x="3124591" y="3263900"/>
            <a:ext cx="8408451"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4"/>
          <p:cNvSpPr/>
          <p:nvPr/>
        </p:nvSpPr>
        <p:spPr>
          <a:xfrm>
            <a:off x="3124591" y="3263900"/>
            <a:ext cx="895038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233 Coins</a:t>
            </a:r>
            <a:endParaRPr b="0" i="0" sz="12800" u="none" cap="none" strike="noStrike">
              <a:solidFill>
                <a:schemeClr val="dk1"/>
              </a:solidFill>
              <a:latin typeface="Calibri"/>
              <a:ea typeface="Calibri"/>
              <a:cs typeface="Calibri"/>
              <a:sym typeface="Calibri"/>
            </a:endParaRPr>
          </a:p>
        </p:txBody>
      </p:sp>
      <p:sp>
        <p:nvSpPr>
          <p:cNvPr id="327" name="Google Shape;327;p14"/>
          <p:cNvSpPr/>
          <p:nvPr/>
        </p:nvSpPr>
        <p:spPr>
          <a:xfrm>
            <a:off x="3391324" y="54610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4"/>
          <p:cNvSpPr/>
          <p:nvPr/>
        </p:nvSpPr>
        <p:spPr>
          <a:xfrm>
            <a:off x="3315114" y="5461000"/>
            <a:ext cx="8027403"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Treasure Found</a:t>
            </a:r>
            <a:endParaRPr b="0" i="0" sz="3600" u="none" cap="none" strike="noStrike">
              <a:solidFill>
                <a:schemeClr val="dk1"/>
              </a:solidFill>
              <a:latin typeface="Calibri"/>
              <a:ea typeface="Calibri"/>
              <a:cs typeface="Calibri"/>
              <a:sym typeface="Calibri"/>
            </a:endParaRPr>
          </a:p>
        </p:txBody>
      </p:sp>
      <p:sp>
        <p:nvSpPr>
          <p:cNvPr id="329" name="Google Shape;329;p14"/>
          <p:cNvSpPr/>
          <p:nvPr/>
        </p:nvSpPr>
        <p:spPr>
          <a:xfrm>
            <a:off x="3391324" y="69850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4"/>
          <p:cNvSpPr/>
          <p:nvPr/>
        </p:nvSpPr>
        <p:spPr>
          <a:xfrm>
            <a:off x="2807051" y="6985000"/>
            <a:ext cx="9043530"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4"/>
          <p:cNvSpPr/>
          <p:nvPr/>
        </p:nvSpPr>
        <p:spPr>
          <a:xfrm>
            <a:off x="2807051" y="6985000"/>
            <a:ext cx="958546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456 Hours</a:t>
            </a:r>
            <a:endParaRPr b="0" i="0" sz="12800" u="none" cap="none" strike="noStrike">
              <a:solidFill>
                <a:schemeClr val="dk1"/>
              </a:solidFill>
              <a:latin typeface="Calibri"/>
              <a:ea typeface="Calibri"/>
              <a:cs typeface="Calibri"/>
              <a:sym typeface="Calibri"/>
            </a:endParaRPr>
          </a:p>
        </p:txBody>
      </p:sp>
      <p:sp>
        <p:nvSpPr>
          <p:cNvPr id="332" name="Google Shape;332;p14"/>
          <p:cNvSpPr/>
          <p:nvPr/>
        </p:nvSpPr>
        <p:spPr>
          <a:xfrm>
            <a:off x="3391324" y="9182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4"/>
          <p:cNvSpPr/>
          <p:nvPr/>
        </p:nvSpPr>
        <p:spPr>
          <a:xfrm>
            <a:off x="3315114" y="9182100"/>
            <a:ext cx="8027403"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Duration of Spell Casting</a:t>
            </a:r>
            <a:endParaRPr b="0" i="0" sz="3600" u="none" cap="none" strike="noStrike">
              <a:solidFill>
                <a:schemeClr val="dk1"/>
              </a:solidFill>
              <a:latin typeface="Calibri"/>
              <a:ea typeface="Calibri"/>
              <a:cs typeface="Calibri"/>
              <a:sym typeface="Calibri"/>
            </a:endParaRPr>
          </a:p>
        </p:txBody>
      </p:sp>
      <p:sp>
        <p:nvSpPr>
          <p:cNvPr id="334" name="Google Shape;334;p14"/>
          <p:cNvSpPr/>
          <p:nvPr/>
        </p:nvSpPr>
        <p:spPr>
          <a:xfrm>
            <a:off x="13552594" y="32639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4"/>
          <p:cNvSpPr/>
          <p:nvPr/>
        </p:nvSpPr>
        <p:spPr>
          <a:xfrm>
            <a:off x="15946843" y="3263900"/>
            <a:ext cx="3086486"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4"/>
          <p:cNvSpPr/>
          <p:nvPr/>
        </p:nvSpPr>
        <p:spPr>
          <a:xfrm>
            <a:off x="15946843" y="3263900"/>
            <a:ext cx="362842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85%</a:t>
            </a:r>
            <a:endParaRPr b="0" i="0" sz="12800" u="none" cap="none" strike="noStrike">
              <a:solidFill>
                <a:schemeClr val="dk1"/>
              </a:solidFill>
              <a:latin typeface="Calibri"/>
              <a:ea typeface="Calibri"/>
              <a:cs typeface="Calibri"/>
              <a:sym typeface="Calibri"/>
            </a:endParaRPr>
          </a:p>
        </p:txBody>
      </p:sp>
      <p:sp>
        <p:nvSpPr>
          <p:cNvPr id="337" name="Google Shape;337;p14"/>
          <p:cNvSpPr/>
          <p:nvPr/>
        </p:nvSpPr>
        <p:spPr>
          <a:xfrm>
            <a:off x="13552594" y="54610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4"/>
          <p:cNvSpPr/>
          <p:nvPr/>
        </p:nvSpPr>
        <p:spPr>
          <a:xfrm>
            <a:off x="13476384" y="5461000"/>
            <a:ext cx="8027403"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Wished Granted</a:t>
            </a:r>
            <a:endParaRPr b="0" i="0" sz="3600" u="none" cap="none" strike="noStrike">
              <a:solidFill>
                <a:schemeClr val="dk1"/>
              </a:solidFill>
              <a:latin typeface="Calibri"/>
              <a:ea typeface="Calibri"/>
              <a:cs typeface="Calibri"/>
              <a:sym typeface="Calibri"/>
            </a:endParaRPr>
          </a:p>
        </p:txBody>
      </p:sp>
      <p:sp>
        <p:nvSpPr>
          <p:cNvPr id="339" name="Google Shape;339;p14"/>
          <p:cNvSpPr/>
          <p:nvPr/>
        </p:nvSpPr>
        <p:spPr>
          <a:xfrm>
            <a:off x="13552594" y="69850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4"/>
          <p:cNvSpPr/>
          <p:nvPr/>
        </p:nvSpPr>
        <p:spPr>
          <a:xfrm>
            <a:off x="14619527" y="6985000"/>
            <a:ext cx="574111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p:nvPr/>
        </p:nvSpPr>
        <p:spPr>
          <a:xfrm>
            <a:off x="14619527" y="6985000"/>
            <a:ext cx="628305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535 Km</a:t>
            </a:r>
            <a:endParaRPr b="0" i="0" sz="12800" u="none" cap="none" strike="noStrike">
              <a:solidFill>
                <a:schemeClr val="dk1"/>
              </a:solidFill>
              <a:latin typeface="Calibri"/>
              <a:ea typeface="Calibri"/>
              <a:cs typeface="Calibri"/>
              <a:sym typeface="Calibri"/>
            </a:endParaRPr>
          </a:p>
        </p:txBody>
      </p:sp>
      <p:sp>
        <p:nvSpPr>
          <p:cNvPr id="342" name="Google Shape;342;p14"/>
          <p:cNvSpPr/>
          <p:nvPr/>
        </p:nvSpPr>
        <p:spPr>
          <a:xfrm>
            <a:off x="13552594" y="9182100"/>
            <a:ext cx="7874984" cy="52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4"/>
          <p:cNvSpPr/>
          <p:nvPr/>
        </p:nvSpPr>
        <p:spPr>
          <a:xfrm>
            <a:off x="13476384" y="9182100"/>
            <a:ext cx="8027403"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Journey Distance</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348" name="Shape 348"/>
        <p:cNvGrpSpPr/>
        <p:nvPr/>
      </p:nvGrpSpPr>
      <p:grpSpPr>
        <a:xfrm>
          <a:off x="0" y="0"/>
          <a:ext cx="0" cy="0"/>
          <a:chOff x="0" y="0"/>
          <a:chExt cx="0" cy="0"/>
        </a:xfrm>
      </p:grpSpPr>
      <p:pic>
        <p:nvPicPr>
          <p:cNvPr descr="preencoded.png" id="349" name="Google Shape;349;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0" name="Google Shape;35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51" name="Google Shape;351;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52" name="Google Shape;352;p15"/>
          <p:cNvSpPr/>
          <p:nvPr/>
        </p:nvSpPr>
        <p:spPr>
          <a:xfrm>
            <a:off x="15652590" y="469900"/>
            <a:ext cx="7464300" cy="3081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8000" u="none" cap="none" strike="noStrike">
                <a:solidFill>
                  <a:srgbClr val="F5DAB3"/>
                </a:solidFill>
                <a:latin typeface="Cinzel"/>
                <a:ea typeface="Cinzel"/>
                <a:cs typeface="Cinzel"/>
                <a:sym typeface="Cinzel"/>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357" name="Shape 357"/>
        <p:cNvGrpSpPr/>
        <p:nvPr/>
      </p:nvGrpSpPr>
      <p:grpSpPr>
        <a:xfrm>
          <a:off x="0" y="0"/>
          <a:ext cx="0" cy="0"/>
          <a:chOff x="0" y="0"/>
          <a:chExt cx="0" cy="0"/>
        </a:xfrm>
      </p:grpSpPr>
      <p:pic>
        <p:nvPicPr>
          <p:cNvPr descr="preencoded.png" id="358" name="Google Shape;358;p16"/>
          <p:cNvPicPr preferRelativeResize="0"/>
          <p:nvPr/>
        </p:nvPicPr>
        <p:blipFill rotWithShape="1">
          <a:blip r:embed="rId3">
            <a:alphaModFix/>
          </a:blip>
          <a:srcRect b="0" l="0" r="0" t="0"/>
          <a:stretch/>
        </p:blipFill>
        <p:spPr>
          <a:xfrm>
            <a:off x="21186248" y="12700000"/>
            <a:ext cx="3200800" cy="1016000"/>
          </a:xfrm>
          <a:prstGeom prst="rect">
            <a:avLst/>
          </a:prstGeom>
          <a:noFill/>
          <a:ln>
            <a:noFill/>
          </a:ln>
        </p:spPr>
      </p:pic>
      <p:pic>
        <p:nvPicPr>
          <p:cNvPr descr="preencoded.png" id="359" name="Google Shape;359;p16"/>
          <p:cNvPicPr preferRelativeResize="0"/>
          <p:nvPr/>
        </p:nvPicPr>
        <p:blipFill rotWithShape="1">
          <a:blip r:embed="rId4">
            <a:alphaModFix/>
          </a:blip>
          <a:srcRect b="0" l="0" r="0" t="0"/>
          <a:stretch/>
        </p:blipFill>
        <p:spPr>
          <a:xfrm>
            <a:off x="0" y="1587500"/>
            <a:ext cx="7646356" cy="4699000"/>
          </a:xfrm>
          <a:prstGeom prst="rect">
            <a:avLst/>
          </a:prstGeom>
          <a:noFill/>
          <a:ln>
            <a:noFill/>
          </a:ln>
        </p:spPr>
      </p:pic>
      <p:pic>
        <p:nvPicPr>
          <p:cNvPr descr="preencoded.png" id="360" name="Google Shape;360;p16"/>
          <p:cNvPicPr preferRelativeResize="0"/>
          <p:nvPr/>
        </p:nvPicPr>
        <p:blipFill rotWithShape="1">
          <a:blip r:embed="rId5">
            <a:alphaModFix/>
          </a:blip>
          <a:srcRect b="0" l="0" r="0" t="0"/>
          <a:stretch/>
        </p:blipFill>
        <p:spPr>
          <a:xfrm>
            <a:off x="16740692" y="6946900"/>
            <a:ext cx="7646356" cy="4699000"/>
          </a:xfrm>
          <a:prstGeom prst="rect">
            <a:avLst/>
          </a:prstGeom>
          <a:noFill/>
          <a:ln>
            <a:noFill/>
          </a:ln>
        </p:spPr>
      </p:pic>
      <p:sp>
        <p:nvSpPr>
          <p:cNvPr id="361" name="Google Shape;361;p16"/>
          <p:cNvSpPr/>
          <p:nvPr/>
        </p:nvSpPr>
        <p:spPr>
          <a:xfrm>
            <a:off x="8624378" y="2273300"/>
            <a:ext cx="6604826"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6"/>
          <p:cNvSpPr/>
          <p:nvPr/>
        </p:nvSpPr>
        <p:spPr>
          <a:xfrm>
            <a:off x="8624378" y="2832100"/>
            <a:ext cx="647781"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6"/>
          <p:cNvSpPr/>
          <p:nvPr/>
        </p:nvSpPr>
        <p:spPr>
          <a:xfrm>
            <a:off x="8624378" y="2832100"/>
            <a:ext cx="118971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1</a:t>
            </a:r>
            <a:endParaRPr b="0" i="0" sz="12800" u="none" cap="none" strike="noStrike">
              <a:solidFill>
                <a:schemeClr val="dk1"/>
              </a:solidFill>
              <a:latin typeface="Calibri"/>
              <a:ea typeface="Calibri"/>
              <a:cs typeface="Calibri"/>
              <a:sym typeface="Calibri"/>
            </a:endParaRPr>
          </a:p>
        </p:txBody>
      </p:sp>
      <p:sp>
        <p:nvSpPr>
          <p:cNvPr id="364" name="Google Shape;364;p16"/>
          <p:cNvSpPr/>
          <p:nvPr/>
        </p:nvSpPr>
        <p:spPr>
          <a:xfrm>
            <a:off x="9475384" y="2273300"/>
            <a:ext cx="5753819"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6"/>
          <p:cNvSpPr/>
          <p:nvPr/>
        </p:nvSpPr>
        <p:spPr>
          <a:xfrm>
            <a:off x="9475384" y="2273300"/>
            <a:ext cx="5957045"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Discover the secrets</a:t>
            </a:r>
            <a:endParaRPr b="0" i="0" sz="4800" u="none" cap="none" strike="noStrike">
              <a:solidFill>
                <a:schemeClr val="dk1"/>
              </a:solidFill>
              <a:latin typeface="Calibri"/>
              <a:ea typeface="Calibri"/>
              <a:cs typeface="Calibri"/>
              <a:sym typeface="Calibri"/>
            </a:endParaRPr>
          </a:p>
        </p:txBody>
      </p:sp>
      <p:sp>
        <p:nvSpPr>
          <p:cNvPr id="366" name="Google Shape;366;p16"/>
          <p:cNvSpPr/>
          <p:nvPr/>
        </p:nvSpPr>
        <p:spPr>
          <a:xfrm>
            <a:off x="9475384" y="4025900"/>
            <a:ext cx="5906238" cy="171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Explore the lush, vibrant forest and uncover the mysteries that lie within.</a:t>
            </a:r>
            <a:endParaRPr b="0" i="0" sz="3600" u="none" cap="none" strike="noStrike">
              <a:solidFill>
                <a:schemeClr val="dk1"/>
              </a:solidFill>
              <a:latin typeface="Calibri"/>
              <a:ea typeface="Calibri"/>
              <a:cs typeface="Calibri"/>
              <a:sym typeface="Calibri"/>
            </a:endParaRPr>
          </a:p>
        </p:txBody>
      </p:sp>
      <p:sp>
        <p:nvSpPr>
          <p:cNvPr id="367" name="Google Shape;367;p16"/>
          <p:cNvSpPr/>
          <p:nvPr/>
        </p:nvSpPr>
        <p:spPr>
          <a:xfrm>
            <a:off x="1333667" y="7378700"/>
            <a:ext cx="6604826"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6"/>
          <p:cNvSpPr/>
          <p:nvPr/>
        </p:nvSpPr>
        <p:spPr>
          <a:xfrm>
            <a:off x="1333667" y="8197850"/>
            <a:ext cx="927216"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6"/>
          <p:cNvSpPr/>
          <p:nvPr/>
        </p:nvSpPr>
        <p:spPr>
          <a:xfrm>
            <a:off x="1333667" y="8197850"/>
            <a:ext cx="146915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3</a:t>
            </a:r>
            <a:endParaRPr b="0" i="0" sz="12800" u="none" cap="none" strike="noStrike">
              <a:solidFill>
                <a:schemeClr val="dk1"/>
              </a:solidFill>
              <a:latin typeface="Calibri"/>
              <a:ea typeface="Calibri"/>
              <a:cs typeface="Calibri"/>
              <a:sym typeface="Calibri"/>
            </a:endParaRPr>
          </a:p>
        </p:txBody>
      </p:sp>
      <p:sp>
        <p:nvSpPr>
          <p:cNvPr id="370" name="Google Shape;370;p16"/>
          <p:cNvSpPr/>
          <p:nvPr/>
        </p:nvSpPr>
        <p:spPr>
          <a:xfrm>
            <a:off x="2464108" y="7378700"/>
            <a:ext cx="547438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
          <p:cNvSpPr/>
          <p:nvPr/>
        </p:nvSpPr>
        <p:spPr>
          <a:xfrm>
            <a:off x="2464108" y="7378700"/>
            <a:ext cx="5677610"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Meet the creatures</a:t>
            </a:r>
            <a:endParaRPr b="0" i="0" sz="4800" u="none" cap="none" strike="noStrike">
              <a:solidFill>
                <a:schemeClr val="dk1"/>
              </a:solidFill>
              <a:latin typeface="Calibri"/>
              <a:ea typeface="Calibri"/>
              <a:cs typeface="Calibri"/>
              <a:sym typeface="Calibri"/>
            </a:endParaRPr>
          </a:p>
        </p:txBody>
      </p:sp>
      <p:sp>
        <p:nvSpPr>
          <p:cNvPr id="372" name="Google Shape;372;p16"/>
          <p:cNvSpPr/>
          <p:nvPr/>
        </p:nvSpPr>
        <p:spPr>
          <a:xfrm>
            <a:off x="2464108" y="9131300"/>
            <a:ext cx="5626803"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Encounter the mythical creatures that call the forest home, from talking animals to fairies.</a:t>
            </a:r>
            <a:endParaRPr b="0" i="0" sz="3600" u="none" cap="none" strike="noStrike">
              <a:solidFill>
                <a:schemeClr val="dk1"/>
              </a:solidFill>
              <a:latin typeface="Calibri"/>
              <a:ea typeface="Calibri"/>
              <a:cs typeface="Calibri"/>
              <a:sym typeface="Calibri"/>
            </a:endParaRPr>
          </a:p>
        </p:txBody>
      </p:sp>
      <p:sp>
        <p:nvSpPr>
          <p:cNvPr id="373" name="Google Shape;373;p16"/>
          <p:cNvSpPr/>
          <p:nvPr/>
        </p:nvSpPr>
        <p:spPr>
          <a:xfrm>
            <a:off x="8624378" y="7378700"/>
            <a:ext cx="6604826"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6"/>
          <p:cNvSpPr/>
          <p:nvPr/>
        </p:nvSpPr>
        <p:spPr>
          <a:xfrm>
            <a:off x="8624378" y="8197850"/>
            <a:ext cx="101612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6"/>
          <p:cNvSpPr/>
          <p:nvPr/>
        </p:nvSpPr>
        <p:spPr>
          <a:xfrm>
            <a:off x="8624378" y="8197850"/>
            <a:ext cx="155806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4</a:t>
            </a:r>
            <a:endParaRPr b="0" i="0" sz="12800" u="none" cap="none" strike="noStrike">
              <a:solidFill>
                <a:schemeClr val="dk1"/>
              </a:solidFill>
              <a:latin typeface="Calibri"/>
              <a:ea typeface="Calibri"/>
              <a:cs typeface="Calibri"/>
              <a:sym typeface="Calibri"/>
            </a:endParaRPr>
          </a:p>
        </p:txBody>
      </p:sp>
      <p:sp>
        <p:nvSpPr>
          <p:cNvPr id="376" name="Google Shape;376;p16"/>
          <p:cNvSpPr/>
          <p:nvPr/>
        </p:nvSpPr>
        <p:spPr>
          <a:xfrm>
            <a:off x="9843730" y="7378700"/>
            <a:ext cx="5385473"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6"/>
          <p:cNvSpPr/>
          <p:nvPr/>
        </p:nvSpPr>
        <p:spPr>
          <a:xfrm>
            <a:off x="9843730" y="7378700"/>
            <a:ext cx="5588698"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Uncover the magic</a:t>
            </a:r>
            <a:endParaRPr b="0" i="0" sz="4800" u="none" cap="none" strike="noStrike">
              <a:solidFill>
                <a:schemeClr val="dk1"/>
              </a:solidFill>
              <a:latin typeface="Calibri"/>
              <a:ea typeface="Calibri"/>
              <a:cs typeface="Calibri"/>
              <a:sym typeface="Calibri"/>
            </a:endParaRPr>
          </a:p>
        </p:txBody>
      </p:sp>
      <p:sp>
        <p:nvSpPr>
          <p:cNvPr id="378" name="Google Shape;378;p16"/>
          <p:cNvSpPr/>
          <p:nvPr/>
        </p:nvSpPr>
        <p:spPr>
          <a:xfrm>
            <a:off x="9843730" y="9131300"/>
            <a:ext cx="5537892"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Learn about the powerful magic that pervades the forest and how it affects all who enter.</a:t>
            </a:r>
            <a:endParaRPr b="0" i="0" sz="3600" u="none" cap="none" strike="noStrike">
              <a:solidFill>
                <a:schemeClr val="dk1"/>
              </a:solidFill>
              <a:latin typeface="Calibri"/>
              <a:ea typeface="Calibri"/>
              <a:cs typeface="Calibri"/>
              <a:sym typeface="Calibri"/>
            </a:endParaRPr>
          </a:p>
        </p:txBody>
      </p:sp>
      <p:sp>
        <p:nvSpPr>
          <p:cNvPr id="379" name="Google Shape;379;p16"/>
          <p:cNvSpPr/>
          <p:nvPr/>
        </p:nvSpPr>
        <p:spPr>
          <a:xfrm>
            <a:off x="15915089" y="2273300"/>
            <a:ext cx="6604826"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6"/>
          <p:cNvSpPr/>
          <p:nvPr/>
        </p:nvSpPr>
        <p:spPr>
          <a:xfrm>
            <a:off x="15915089" y="2832100"/>
            <a:ext cx="1003425"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6"/>
          <p:cNvSpPr/>
          <p:nvPr/>
        </p:nvSpPr>
        <p:spPr>
          <a:xfrm>
            <a:off x="15915089" y="2832100"/>
            <a:ext cx="154536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272727"/>
                </a:solidFill>
                <a:latin typeface="Cinzel"/>
                <a:ea typeface="Cinzel"/>
                <a:cs typeface="Cinzel"/>
                <a:sym typeface="Cinzel"/>
              </a:rPr>
              <a:t>2</a:t>
            </a:r>
            <a:endParaRPr b="0" i="0" sz="12800" u="none" cap="none" strike="noStrike">
              <a:solidFill>
                <a:schemeClr val="dk1"/>
              </a:solidFill>
              <a:latin typeface="Calibri"/>
              <a:ea typeface="Calibri"/>
              <a:cs typeface="Calibri"/>
              <a:sym typeface="Calibri"/>
            </a:endParaRPr>
          </a:p>
        </p:txBody>
      </p:sp>
      <p:sp>
        <p:nvSpPr>
          <p:cNvPr id="382" name="Google Shape;382;p16"/>
          <p:cNvSpPr/>
          <p:nvPr/>
        </p:nvSpPr>
        <p:spPr>
          <a:xfrm>
            <a:off x="17121740" y="2273300"/>
            <a:ext cx="5398175" cy="331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16"/>
          <p:cNvSpPr/>
          <p:nvPr/>
        </p:nvSpPr>
        <p:spPr>
          <a:xfrm>
            <a:off x="17121740" y="2273300"/>
            <a:ext cx="5601400"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Find your own path</a:t>
            </a:r>
            <a:endParaRPr b="0" i="0" sz="4800" u="none" cap="none" strike="noStrike">
              <a:solidFill>
                <a:schemeClr val="dk1"/>
              </a:solidFill>
              <a:latin typeface="Calibri"/>
              <a:ea typeface="Calibri"/>
              <a:cs typeface="Calibri"/>
              <a:sym typeface="Calibri"/>
            </a:endParaRPr>
          </a:p>
        </p:txBody>
      </p:sp>
      <p:sp>
        <p:nvSpPr>
          <p:cNvPr id="384" name="Google Shape;384;p16"/>
          <p:cNvSpPr/>
          <p:nvPr/>
        </p:nvSpPr>
        <p:spPr>
          <a:xfrm>
            <a:off x="17121740" y="4025900"/>
            <a:ext cx="5550594" cy="171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Choose your own path through the forest, and see where it takes you.</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389" name="Shape 389"/>
        <p:cNvGrpSpPr/>
        <p:nvPr/>
      </p:nvGrpSpPr>
      <p:grpSpPr>
        <a:xfrm>
          <a:off x="0" y="0"/>
          <a:ext cx="0" cy="0"/>
          <a:chOff x="0" y="0"/>
          <a:chExt cx="0" cy="0"/>
        </a:xfrm>
      </p:grpSpPr>
      <p:sp>
        <p:nvSpPr>
          <p:cNvPr id="390" name="Google Shape;39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1" name="Google Shape;391;p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392" name="Google Shape;392;p17"/>
          <p:cNvPicPr preferRelativeResize="0"/>
          <p:nvPr/>
        </p:nvPicPr>
        <p:blipFill rotWithShape="1">
          <a:blip r:embed="rId4">
            <a:alphaModFix/>
          </a:blip>
          <a:srcRect b="0" l="0" r="0" t="0"/>
          <a:stretch/>
        </p:blipFill>
        <p:spPr>
          <a:xfrm>
            <a:off x="8598975" y="2654300"/>
            <a:ext cx="14479810" cy="7861300"/>
          </a:xfrm>
          <a:prstGeom prst="rect">
            <a:avLst/>
          </a:prstGeom>
          <a:noFill/>
          <a:ln>
            <a:noFill/>
          </a:ln>
        </p:spPr>
      </p:pic>
      <p:sp>
        <p:nvSpPr>
          <p:cNvPr id="393" name="Google Shape;393;p17"/>
          <p:cNvSpPr/>
          <p:nvPr/>
        </p:nvSpPr>
        <p:spPr>
          <a:xfrm>
            <a:off x="3603017" y="11557000"/>
            <a:ext cx="15758436" cy="3361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F5DAB3"/>
                </a:solidFill>
                <a:latin typeface="Cinzel"/>
                <a:ea typeface="Cinzel"/>
                <a:cs typeface="Cinzel"/>
                <a:sym typeface="Cinzel"/>
              </a:rPr>
              <a:t>Fantasy Realm at a Glance</a:t>
            </a:r>
            <a:endParaRPr b="0" i="0" sz="8000" u="none" cap="none" strike="noStrike">
              <a:solidFill>
                <a:schemeClr val="dk1"/>
              </a:solidFill>
              <a:latin typeface="Calibri"/>
              <a:ea typeface="Calibri"/>
              <a:cs typeface="Calibri"/>
              <a:sym typeface="Calibri"/>
            </a:endParaRPr>
          </a:p>
        </p:txBody>
      </p:sp>
      <p:sp>
        <p:nvSpPr>
          <p:cNvPr id="394" name="Google Shape;394;p17"/>
          <p:cNvSpPr/>
          <p:nvPr/>
        </p:nvSpPr>
        <p:spPr>
          <a:xfrm>
            <a:off x="1663908" y="1587500"/>
            <a:ext cx="6935067"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7"/>
          <p:cNvSpPr/>
          <p:nvPr/>
        </p:nvSpPr>
        <p:spPr>
          <a:xfrm>
            <a:off x="1663908" y="1587500"/>
            <a:ext cx="6935067"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7"/>
          <p:cNvSpPr/>
          <p:nvPr/>
        </p:nvSpPr>
        <p:spPr>
          <a:xfrm>
            <a:off x="1663908" y="1587500"/>
            <a:ext cx="7138292"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5DAB3"/>
                </a:solidFill>
                <a:latin typeface="Cinzel"/>
                <a:ea typeface="Cinzel"/>
                <a:cs typeface="Cinzel"/>
                <a:sym typeface="Cinzel"/>
              </a:rPr>
              <a:t>The Enchanted Forest</a:t>
            </a:r>
            <a:endParaRPr b="0" i="0" sz="4800" u="none" cap="none" strike="noStrike">
              <a:solidFill>
                <a:schemeClr val="dk1"/>
              </a:solidFill>
              <a:latin typeface="Calibri"/>
              <a:ea typeface="Calibri"/>
              <a:cs typeface="Calibri"/>
              <a:sym typeface="Calibri"/>
            </a:endParaRPr>
          </a:p>
        </p:txBody>
      </p:sp>
      <p:sp>
        <p:nvSpPr>
          <p:cNvPr id="397" name="Google Shape;397;p17"/>
          <p:cNvSpPr/>
          <p:nvPr/>
        </p:nvSpPr>
        <p:spPr>
          <a:xfrm>
            <a:off x="1663908" y="3340100"/>
            <a:ext cx="7087486"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A magical forest filled with talking animals and enchanted creatures.</a:t>
            </a:r>
            <a:endParaRPr b="0" i="0" sz="3600" u="none" cap="none" strike="noStrike">
              <a:solidFill>
                <a:schemeClr val="dk1"/>
              </a:solidFill>
              <a:latin typeface="Calibri"/>
              <a:ea typeface="Calibri"/>
              <a:cs typeface="Calibri"/>
              <a:sym typeface="Calibri"/>
            </a:endParaRPr>
          </a:p>
        </p:txBody>
      </p:sp>
      <p:sp>
        <p:nvSpPr>
          <p:cNvPr id="398" name="Google Shape;398;p17"/>
          <p:cNvSpPr/>
          <p:nvPr/>
        </p:nvSpPr>
        <p:spPr>
          <a:xfrm>
            <a:off x="1663908" y="5041900"/>
            <a:ext cx="693506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7"/>
          <p:cNvSpPr/>
          <p:nvPr/>
        </p:nvSpPr>
        <p:spPr>
          <a:xfrm>
            <a:off x="1663908" y="5041900"/>
            <a:ext cx="693506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7"/>
          <p:cNvSpPr/>
          <p:nvPr/>
        </p:nvSpPr>
        <p:spPr>
          <a:xfrm>
            <a:off x="1663908" y="504190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5DAB3"/>
                </a:solidFill>
                <a:latin typeface="Cinzel"/>
                <a:ea typeface="Cinzel"/>
                <a:cs typeface="Cinzel"/>
                <a:sym typeface="Cinzel"/>
              </a:rPr>
              <a:t>The Crystal Caves</a:t>
            </a:r>
            <a:endParaRPr b="0" i="0" sz="4800" u="none" cap="none" strike="noStrike">
              <a:solidFill>
                <a:schemeClr val="dk1"/>
              </a:solidFill>
              <a:latin typeface="Calibri"/>
              <a:ea typeface="Calibri"/>
              <a:cs typeface="Calibri"/>
              <a:sym typeface="Calibri"/>
            </a:endParaRPr>
          </a:p>
        </p:txBody>
      </p:sp>
      <p:sp>
        <p:nvSpPr>
          <p:cNvPr id="401" name="Google Shape;401;p17"/>
          <p:cNvSpPr/>
          <p:nvPr/>
        </p:nvSpPr>
        <p:spPr>
          <a:xfrm>
            <a:off x="1663908" y="5969000"/>
            <a:ext cx="7087486" cy="171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A network of underground caves filled with precious gems and crystals.</a:t>
            </a:r>
            <a:endParaRPr b="0" i="0" sz="3600" u="none" cap="none" strike="noStrike">
              <a:solidFill>
                <a:schemeClr val="dk1"/>
              </a:solidFill>
              <a:latin typeface="Calibri"/>
              <a:ea typeface="Calibri"/>
              <a:cs typeface="Calibri"/>
              <a:sym typeface="Calibri"/>
            </a:endParaRPr>
          </a:p>
        </p:txBody>
      </p:sp>
      <p:sp>
        <p:nvSpPr>
          <p:cNvPr id="402" name="Google Shape;402;p17"/>
          <p:cNvSpPr/>
          <p:nvPr/>
        </p:nvSpPr>
        <p:spPr>
          <a:xfrm>
            <a:off x="1663908" y="8324850"/>
            <a:ext cx="6935067"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7"/>
          <p:cNvSpPr/>
          <p:nvPr/>
        </p:nvSpPr>
        <p:spPr>
          <a:xfrm>
            <a:off x="1663908" y="8324850"/>
            <a:ext cx="6935067"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7"/>
          <p:cNvSpPr/>
          <p:nvPr/>
        </p:nvSpPr>
        <p:spPr>
          <a:xfrm>
            <a:off x="1663908" y="83248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5DAB3"/>
                </a:solidFill>
                <a:latin typeface="Cinzel"/>
                <a:ea typeface="Cinzel"/>
                <a:cs typeface="Cinzel"/>
                <a:sym typeface="Cinzel"/>
              </a:rPr>
              <a:t>The Dragon's Lair</a:t>
            </a:r>
            <a:endParaRPr b="0" i="0" sz="4800" u="none" cap="none" strike="noStrike">
              <a:solidFill>
                <a:schemeClr val="dk1"/>
              </a:solidFill>
              <a:latin typeface="Calibri"/>
              <a:ea typeface="Calibri"/>
              <a:cs typeface="Calibri"/>
              <a:sym typeface="Calibri"/>
            </a:endParaRPr>
          </a:p>
        </p:txBody>
      </p:sp>
      <p:sp>
        <p:nvSpPr>
          <p:cNvPr id="405" name="Google Shape;405;p17"/>
          <p:cNvSpPr/>
          <p:nvPr/>
        </p:nvSpPr>
        <p:spPr>
          <a:xfrm>
            <a:off x="1663908" y="9251950"/>
            <a:ext cx="7087486" cy="119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A dangerous and mysterious place where dragons reside.</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410" name="Shape 410"/>
        <p:cNvGrpSpPr/>
        <p:nvPr/>
      </p:nvGrpSpPr>
      <p:grpSpPr>
        <a:xfrm>
          <a:off x="0" y="0"/>
          <a:ext cx="0" cy="0"/>
          <a:chOff x="0" y="0"/>
          <a:chExt cx="0" cy="0"/>
        </a:xfrm>
      </p:grpSpPr>
      <p:sp>
        <p:nvSpPr>
          <p:cNvPr id="411" name="Google Shape;41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2" name="Google Shape;412;p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13" name="Google Shape;413;p18"/>
          <p:cNvSpPr/>
          <p:nvPr/>
        </p:nvSpPr>
        <p:spPr>
          <a:xfrm>
            <a:off x="990724" y="1422400"/>
            <a:ext cx="1227820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The Timeline</a:t>
            </a:r>
            <a:endParaRPr b="0" i="0" sz="8000" u="none" cap="none" strike="noStrike">
              <a:solidFill>
                <a:schemeClr val="dk1"/>
              </a:solidFill>
              <a:latin typeface="Calibri"/>
              <a:ea typeface="Calibri"/>
              <a:cs typeface="Calibri"/>
              <a:sym typeface="Calibri"/>
            </a:endParaRPr>
          </a:p>
        </p:txBody>
      </p:sp>
      <p:sp>
        <p:nvSpPr>
          <p:cNvPr id="414" name="Google Shape;414;p18"/>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8"/>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6" name="Google Shape;416;p18"/>
          <p:cNvPicPr preferRelativeResize="0"/>
          <p:nvPr/>
        </p:nvPicPr>
        <p:blipFill rotWithShape="1">
          <a:blip r:embed="rId4">
            <a:alphaModFix/>
          </a:blip>
          <a:srcRect b="0" l="0" r="0" t="0"/>
          <a:stretch/>
        </p:blipFill>
        <p:spPr>
          <a:xfrm>
            <a:off x="0" y="7912100"/>
            <a:ext cx="24387048" cy="12700"/>
          </a:xfrm>
          <a:prstGeom prst="rect">
            <a:avLst/>
          </a:prstGeom>
          <a:noFill/>
          <a:ln>
            <a:noFill/>
          </a:ln>
        </p:spPr>
      </p:pic>
      <p:pic>
        <p:nvPicPr>
          <p:cNvPr descr="preencoded.png" id="417" name="Google Shape;417;p18"/>
          <p:cNvPicPr preferRelativeResize="0"/>
          <p:nvPr/>
        </p:nvPicPr>
        <p:blipFill rotWithShape="1">
          <a:blip r:embed="rId5">
            <a:alphaModFix/>
          </a:blip>
          <a:srcRect b="0" l="0" r="0" t="0"/>
          <a:stretch/>
        </p:blipFill>
        <p:spPr>
          <a:xfrm>
            <a:off x="1244756" y="5016500"/>
            <a:ext cx="190524" cy="2908300"/>
          </a:xfrm>
          <a:prstGeom prst="rect">
            <a:avLst/>
          </a:prstGeom>
          <a:noFill/>
          <a:ln>
            <a:noFill/>
          </a:ln>
        </p:spPr>
      </p:pic>
      <p:pic>
        <p:nvPicPr>
          <p:cNvPr descr="preencoded.png" id="418" name="Google Shape;418;p18"/>
          <p:cNvPicPr preferRelativeResize="0"/>
          <p:nvPr/>
        </p:nvPicPr>
        <p:blipFill rotWithShape="1">
          <a:blip r:embed="rId6">
            <a:alphaModFix/>
          </a:blip>
          <a:srcRect b="0" l="0" r="0" t="0"/>
          <a:stretch/>
        </p:blipFill>
        <p:spPr>
          <a:xfrm>
            <a:off x="12561870" y="3505200"/>
            <a:ext cx="190524" cy="4419600"/>
          </a:xfrm>
          <a:prstGeom prst="rect">
            <a:avLst/>
          </a:prstGeom>
          <a:noFill/>
          <a:ln>
            <a:noFill/>
          </a:ln>
        </p:spPr>
      </p:pic>
      <p:pic>
        <p:nvPicPr>
          <p:cNvPr descr="preencoded.png" id="419" name="Google Shape;419;p18"/>
          <p:cNvPicPr preferRelativeResize="0"/>
          <p:nvPr/>
        </p:nvPicPr>
        <p:blipFill rotWithShape="1">
          <a:blip r:embed="rId7">
            <a:alphaModFix/>
          </a:blip>
          <a:srcRect b="0" l="0" r="0" t="0"/>
          <a:stretch/>
        </p:blipFill>
        <p:spPr>
          <a:xfrm>
            <a:off x="6884260" y="7924800"/>
            <a:ext cx="190524" cy="5029200"/>
          </a:xfrm>
          <a:prstGeom prst="rect">
            <a:avLst/>
          </a:prstGeom>
          <a:noFill/>
          <a:ln>
            <a:noFill/>
          </a:ln>
        </p:spPr>
      </p:pic>
      <p:pic>
        <p:nvPicPr>
          <p:cNvPr descr="preencoded.png" id="420" name="Google Shape;420;p18"/>
          <p:cNvPicPr preferRelativeResize="0"/>
          <p:nvPr/>
        </p:nvPicPr>
        <p:blipFill rotWithShape="1">
          <a:blip r:embed="rId8">
            <a:alphaModFix/>
          </a:blip>
          <a:srcRect b="0" l="0" r="0" t="0"/>
          <a:stretch/>
        </p:blipFill>
        <p:spPr>
          <a:xfrm>
            <a:off x="18214076" y="7924800"/>
            <a:ext cx="190524" cy="3048000"/>
          </a:xfrm>
          <a:prstGeom prst="rect">
            <a:avLst/>
          </a:prstGeom>
          <a:noFill/>
          <a:ln>
            <a:noFill/>
          </a:ln>
        </p:spPr>
      </p:pic>
      <p:sp>
        <p:nvSpPr>
          <p:cNvPr id="421" name="Google Shape;421;p18"/>
          <p:cNvSpPr/>
          <p:nvPr/>
        </p:nvSpPr>
        <p:spPr>
          <a:xfrm>
            <a:off x="1740117" y="4775200"/>
            <a:ext cx="457257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8"/>
          <p:cNvSpPr/>
          <p:nvPr/>
        </p:nvSpPr>
        <p:spPr>
          <a:xfrm>
            <a:off x="1740117" y="4775200"/>
            <a:ext cx="457257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8"/>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War</a:t>
            </a:r>
            <a:endParaRPr b="0" i="0" sz="3600" u="none" cap="none" strike="noStrike">
              <a:solidFill>
                <a:schemeClr val="dk1"/>
              </a:solidFill>
              <a:latin typeface="Calibri"/>
              <a:ea typeface="Calibri"/>
              <a:cs typeface="Calibri"/>
              <a:sym typeface="Calibri"/>
            </a:endParaRPr>
          </a:p>
        </p:txBody>
      </p:sp>
      <p:sp>
        <p:nvSpPr>
          <p:cNvPr id="424" name="Google Shape;424;p18"/>
          <p:cNvSpPr/>
          <p:nvPr/>
        </p:nvSpPr>
        <p:spPr>
          <a:xfrm>
            <a:off x="1740117" y="5600700"/>
            <a:ext cx="4724991" cy="21209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Eclipse</a:t>
            </a:r>
            <a:endParaRPr b="0" i="0" sz="36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Quest for artifact</a:t>
            </a:r>
            <a:endParaRPr b="0" i="0" sz="3600" u="none" cap="none" strike="noStrike">
              <a:solidFill>
                <a:schemeClr val="dk1"/>
              </a:solidFill>
              <a:latin typeface="Calibri"/>
              <a:ea typeface="Calibri"/>
              <a:cs typeface="Calibri"/>
              <a:sym typeface="Calibri"/>
            </a:endParaRPr>
          </a:p>
          <a:p>
            <a:pPr indent="0" lvl="0" marL="914400" marR="0" rtl="0" algn="l">
              <a:spcBef>
                <a:spcPts val="4000"/>
              </a:spcBef>
              <a:spcAft>
                <a:spcPts val="0"/>
              </a:spcAft>
              <a:buNone/>
            </a:pPr>
            <a:r>
              <a:t/>
            </a:r>
            <a:endParaRPr b="0" i="0" sz="3600" u="none" cap="none" strike="noStrike">
              <a:solidFill>
                <a:schemeClr val="dk1"/>
              </a:solidFill>
              <a:latin typeface="Calibri"/>
              <a:ea typeface="Calibri"/>
              <a:cs typeface="Calibri"/>
              <a:sym typeface="Calibri"/>
            </a:endParaRPr>
          </a:p>
        </p:txBody>
      </p:sp>
      <p:sp>
        <p:nvSpPr>
          <p:cNvPr id="425" name="Google Shape;425;p18"/>
          <p:cNvSpPr/>
          <p:nvPr/>
        </p:nvSpPr>
        <p:spPr>
          <a:xfrm>
            <a:off x="13069934" y="32893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18"/>
          <p:cNvSpPr/>
          <p:nvPr/>
        </p:nvSpPr>
        <p:spPr>
          <a:xfrm>
            <a:off x="13069934" y="32893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8"/>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Transformation</a:t>
            </a:r>
            <a:endParaRPr b="0" i="0" sz="3600" u="none" cap="none" strike="noStrike">
              <a:solidFill>
                <a:schemeClr val="dk1"/>
              </a:solidFill>
              <a:latin typeface="Calibri"/>
              <a:ea typeface="Calibri"/>
              <a:cs typeface="Calibri"/>
              <a:sym typeface="Calibri"/>
            </a:endParaRPr>
          </a:p>
        </p:txBody>
      </p:sp>
      <p:sp>
        <p:nvSpPr>
          <p:cNvPr id="428" name="Google Shape;428;p18"/>
          <p:cNvSpPr/>
          <p:nvPr/>
        </p:nvSpPr>
        <p:spPr>
          <a:xfrm>
            <a:off x="13069934" y="4114800"/>
            <a:ext cx="4724991" cy="3683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Kingdoms clash</a:t>
            </a:r>
            <a:r>
              <a:rPr lang="en-US" sz="3600">
                <a:solidFill>
                  <a:srgbClr val="0E0E0E"/>
                </a:solidFill>
                <a:latin typeface="Rokkitt"/>
                <a:ea typeface="Rokkitt"/>
                <a:cs typeface="Rokkitt"/>
                <a:sym typeface="Rokkitt"/>
              </a:rPr>
              <a:t>.</a:t>
            </a:r>
            <a:endParaRPr sz="3600">
              <a:solidFill>
                <a:srgbClr val="0E0E0E"/>
              </a:solidFill>
              <a:latin typeface="Rokkitt"/>
              <a:ea typeface="Rokkitt"/>
              <a:cs typeface="Rokkitt"/>
              <a:sym typeface="Rokkitt"/>
            </a:endParaRPr>
          </a:p>
          <a:p>
            <a:pPr indent="0" lvl="0" marL="914400" marR="0" rtl="0" algn="l">
              <a:spcBef>
                <a:spcPts val="0"/>
              </a:spcBef>
              <a:spcAft>
                <a:spcPts val="0"/>
              </a:spcAft>
              <a:buNone/>
            </a:pPr>
            <a:r>
              <a:t/>
            </a:r>
            <a:endParaRPr sz="3600">
              <a:solidFill>
                <a:srgbClr val="0E0E0E"/>
              </a:solidFill>
              <a:latin typeface="Rokkitt"/>
              <a:ea typeface="Rokkitt"/>
              <a:cs typeface="Rokkitt"/>
              <a:sym typeface="Rokkitt"/>
            </a:endParaRPr>
          </a:p>
          <a:p>
            <a:pPr indent="-342900" lvl="1" marL="685800" marR="0" rtl="0" algn="l">
              <a:spcBef>
                <a:spcPts val="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Peasant discovers magical powers.</a:t>
            </a:r>
            <a:endParaRPr b="0" i="0" sz="36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Plot to assassinate</a:t>
            </a:r>
            <a:r>
              <a:rPr lang="en-US" sz="3600">
                <a:solidFill>
                  <a:srgbClr val="0E0E0E"/>
                </a:solidFill>
                <a:latin typeface="Rokkitt"/>
                <a:ea typeface="Rokkitt"/>
                <a:cs typeface="Rokkitt"/>
                <a:sym typeface="Rokkitt"/>
              </a:rPr>
              <a:t>.</a:t>
            </a:r>
            <a:endParaRPr b="0" i="0" sz="3600" u="none" cap="none" strike="noStrike">
              <a:solidFill>
                <a:schemeClr val="dk1"/>
              </a:solidFill>
              <a:latin typeface="Calibri"/>
              <a:ea typeface="Calibri"/>
              <a:cs typeface="Calibri"/>
              <a:sym typeface="Calibri"/>
            </a:endParaRPr>
          </a:p>
        </p:txBody>
      </p:sp>
      <p:sp>
        <p:nvSpPr>
          <p:cNvPr id="429" name="Google Shape;429;p18"/>
          <p:cNvSpPr/>
          <p:nvPr/>
        </p:nvSpPr>
        <p:spPr>
          <a:xfrm>
            <a:off x="7417727" y="84328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8"/>
          <p:cNvSpPr/>
          <p:nvPr/>
        </p:nvSpPr>
        <p:spPr>
          <a:xfrm>
            <a:off x="7417727" y="8432800"/>
            <a:ext cx="4572572" cy="435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8"/>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Rise</a:t>
            </a:r>
            <a:endParaRPr b="0" i="0" sz="3600" u="none" cap="none" strike="noStrike">
              <a:solidFill>
                <a:schemeClr val="dk1"/>
              </a:solidFill>
              <a:latin typeface="Calibri"/>
              <a:ea typeface="Calibri"/>
              <a:cs typeface="Calibri"/>
              <a:sym typeface="Calibri"/>
            </a:endParaRPr>
          </a:p>
        </p:txBody>
      </p:sp>
      <p:sp>
        <p:nvSpPr>
          <p:cNvPr id="432" name="Google Shape;432;p18"/>
          <p:cNvSpPr/>
          <p:nvPr/>
        </p:nvSpPr>
        <p:spPr>
          <a:xfrm>
            <a:off x="7417727" y="9258300"/>
            <a:ext cx="4724991" cy="3683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Humans acquire Crystal </a:t>
            </a:r>
            <a:endParaRPr b="0" i="0" sz="36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Shimmering City established</a:t>
            </a:r>
            <a:endParaRPr b="0" i="0" sz="36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City expands, conquers neighbors.</a:t>
            </a:r>
            <a:endParaRPr b="0" i="0" sz="3600" u="none" cap="none" strike="noStrike">
              <a:solidFill>
                <a:schemeClr val="dk1"/>
              </a:solidFill>
              <a:latin typeface="Calibri"/>
              <a:ea typeface="Calibri"/>
              <a:cs typeface="Calibri"/>
              <a:sym typeface="Calibri"/>
            </a:endParaRPr>
          </a:p>
        </p:txBody>
      </p:sp>
      <p:sp>
        <p:nvSpPr>
          <p:cNvPr id="433" name="Google Shape;433;p18"/>
          <p:cNvSpPr/>
          <p:nvPr/>
        </p:nvSpPr>
        <p:spPr>
          <a:xfrm>
            <a:off x="18747543" y="8432800"/>
            <a:ext cx="457257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8"/>
          <p:cNvSpPr/>
          <p:nvPr/>
        </p:nvSpPr>
        <p:spPr>
          <a:xfrm>
            <a:off x="18747543" y="8432800"/>
            <a:ext cx="457257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8"/>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Invasion</a:t>
            </a:r>
            <a:endParaRPr b="0" i="0" sz="3600" u="none" cap="none" strike="noStrike">
              <a:solidFill>
                <a:schemeClr val="dk1"/>
              </a:solidFill>
              <a:latin typeface="Calibri"/>
              <a:ea typeface="Calibri"/>
              <a:cs typeface="Calibri"/>
              <a:sym typeface="Calibri"/>
            </a:endParaRPr>
          </a:p>
        </p:txBody>
      </p:sp>
      <p:sp>
        <p:nvSpPr>
          <p:cNvPr id="436" name="Google Shape;436;p18"/>
          <p:cNvSpPr/>
          <p:nvPr/>
        </p:nvSpPr>
        <p:spPr>
          <a:xfrm>
            <a:off x="18747543" y="9258300"/>
            <a:ext cx="4724991" cy="21209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Kingdom invaded</a:t>
            </a:r>
            <a:endParaRPr b="0" i="0" sz="36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Betrayal</a:t>
            </a:r>
            <a:endParaRPr b="0" i="0" sz="36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600"/>
              <a:buFont typeface="Rokkitt"/>
              <a:buChar char="•"/>
            </a:pPr>
            <a:r>
              <a:rPr b="0" i="0" lang="en-US" sz="3600" u="none" cap="none" strike="noStrike">
                <a:solidFill>
                  <a:srgbClr val="0E0E0E"/>
                </a:solidFill>
                <a:latin typeface="Rokkitt"/>
                <a:ea typeface="Rokkitt"/>
                <a:cs typeface="Rokkitt"/>
                <a:sym typeface="Rokkitt"/>
              </a:rPr>
              <a:t>Hero's festival</a:t>
            </a:r>
            <a:endParaRPr b="0" i="0" sz="3600" u="none" cap="none" strike="noStrike">
              <a:solidFill>
                <a:schemeClr val="dk1"/>
              </a:solidFill>
              <a:latin typeface="Calibri"/>
              <a:ea typeface="Calibri"/>
              <a:cs typeface="Calibri"/>
              <a:sym typeface="Calibri"/>
            </a:endParaRPr>
          </a:p>
        </p:txBody>
      </p:sp>
      <p:sp>
        <p:nvSpPr>
          <p:cNvPr id="437" name="Google Shape;437;p18"/>
          <p:cNvSpPr/>
          <p:nvPr/>
        </p:nvSpPr>
        <p:spPr>
          <a:xfrm rot="-5400000">
            <a:off x="786227" y="8458609"/>
            <a:ext cx="13082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a:ea typeface="Cinzel"/>
                <a:cs typeface="Cinzel"/>
                <a:sym typeface="Cinzel"/>
              </a:rPr>
              <a:t>2020</a:t>
            </a:r>
            <a:endParaRPr b="0" i="0" sz="3600" u="none" cap="none" strike="noStrike">
              <a:solidFill>
                <a:schemeClr val="dk1"/>
              </a:solidFill>
              <a:latin typeface="Calibri"/>
              <a:ea typeface="Calibri"/>
              <a:cs typeface="Calibri"/>
              <a:sym typeface="Calibri"/>
            </a:endParaRPr>
          </a:p>
        </p:txBody>
      </p:sp>
      <p:sp>
        <p:nvSpPr>
          <p:cNvPr id="438" name="Google Shape;438;p18"/>
          <p:cNvSpPr/>
          <p:nvPr/>
        </p:nvSpPr>
        <p:spPr>
          <a:xfrm rot="-5400000">
            <a:off x="12109692" y="8465666"/>
            <a:ext cx="129556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a:ea typeface="Cinzel"/>
                <a:cs typeface="Cinzel"/>
                <a:sym typeface="Cinzel"/>
              </a:rPr>
              <a:t>2022</a:t>
            </a:r>
            <a:endParaRPr b="0" i="0" sz="3600" u="none" cap="none" strike="noStrike">
              <a:solidFill>
                <a:schemeClr val="dk1"/>
              </a:solidFill>
              <a:latin typeface="Calibri"/>
              <a:ea typeface="Calibri"/>
              <a:cs typeface="Calibri"/>
              <a:sym typeface="Calibri"/>
            </a:endParaRPr>
          </a:p>
        </p:txBody>
      </p:sp>
      <p:sp>
        <p:nvSpPr>
          <p:cNvPr id="439" name="Google Shape;439;p18"/>
          <p:cNvSpPr/>
          <p:nvPr/>
        </p:nvSpPr>
        <p:spPr>
          <a:xfrm rot="-5400000">
            <a:off x="6482889" y="6588063"/>
            <a:ext cx="119394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a:ea typeface="Cinzel"/>
                <a:cs typeface="Cinzel"/>
                <a:sym typeface="Cinzel"/>
              </a:rPr>
              <a:t>2021</a:t>
            </a:r>
            <a:endParaRPr b="0" i="0" sz="3600" u="none" cap="none" strike="noStrike">
              <a:solidFill>
                <a:schemeClr val="dk1"/>
              </a:solidFill>
              <a:latin typeface="Calibri"/>
              <a:ea typeface="Calibri"/>
              <a:cs typeface="Calibri"/>
              <a:sym typeface="Calibri"/>
            </a:endParaRPr>
          </a:p>
        </p:txBody>
      </p:sp>
      <p:sp>
        <p:nvSpPr>
          <p:cNvPr id="440" name="Google Shape;440;p18"/>
          <p:cNvSpPr/>
          <p:nvPr/>
        </p:nvSpPr>
        <p:spPr>
          <a:xfrm rot="-5400000">
            <a:off x="17761899" y="6535266"/>
            <a:ext cx="129556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a:ea typeface="Cinzel"/>
                <a:cs typeface="Cinzel"/>
                <a:sym typeface="Cinzel"/>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445" name="Shape 445"/>
        <p:cNvGrpSpPr/>
        <p:nvPr/>
      </p:nvGrpSpPr>
      <p:grpSpPr>
        <a:xfrm>
          <a:off x="0" y="0"/>
          <a:ext cx="0" cy="0"/>
          <a:chOff x="0" y="0"/>
          <a:chExt cx="0" cy="0"/>
        </a:xfrm>
      </p:grpSpPr>
      <p:sp>
        <p:nvSpPr>
          <p:cNvPr id="446" name="Google Shape;44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7" name="Google Shape;447;p1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48" name="Google Shape;448;p19"/>
          <p:cNvSpPr/>
          <p:nvPr/>
        </p:nvSpPr>
        <p:spPr>
          <a:xfrm>
            <a:off x="6054423" y="1422400"/>
            <a:ext cx="12278201"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272727"/>
                </a:solidFill>
                <a:latin typeface="Cinzel"/>
                <a:ea typeface="Cinzel"/>
                <a:cs typeface="Cinzel"/>
                <a:sym typeface="Cinzel"/>
              </a:rPr>
              <a:t>The Information</a:t>
            </a:r>
            <a:endParaRPr b="0" i="0" sz="8000" u="none" cap="none" strike="noStrike">
              <a:solidFill>
                <a:schemeClr val="dk1"/>
              </a:solidFill>
              <a:latin typeface="Calibri"/>
              <a:ea typeface="Calibri"/>
              <a:cs typeface="Calibri"/>
              <a:sym typeface="Calibri"/>
            </a:endParaRPr>
          </a:p>
        </p:txBody>
      </p:sp>
      <p:sp>
        <p:nvSpPr>
          <p:cNvPr id="449" name="Google Shape;449;p19"/>
          <p:cNvSpPr/>
          <p:nvPr/>
        </p:nvSpPr>
        <p:spPr>
          <a:xfrm>
            <a:off x="1714714" y="4203700"/>
            <a:ext cx="6122165" cy="6375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9"/>
          <p:cNvSpPr/>
          <p:nvPr/>
        </p:nvSpPr>
        <p:spPr>
          <a:xfrm>
            <a:off x="3962895"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1" name="Google Shape;451;p19"/>
          <p:cNvPicPr preferRelativeResize="0"/>
          <p:nvPr/>
        </p:nvPicPr>
        <p:blipFill rotWithShape="1">
          <a:blip r:embed="rId4">
            <a:alphaModFix/>
          </a:blip>
          <a:srcRect b="0" l="0" r="0" t="0"/>
          <a:stretch/>
        </p:blipFill>
        <p:spPr>
          <a:xfrm>
            <a:off x="3962895" y="4508500"/>
            <a:ext cx="1625803" cy="1625600"/>
          </a:xfrm>
          <a:prstGeom prst="rect">
            <a:avLst/>
          </a:prstGeom>
          <a:noFill/>
          <a:ln>
            <a:noFill/>
          </a:ln>
        </p:spPr>
      </p:pic>
      <p:pic>
        <p:nvPicPr>
          <p:cNvPr descr="preencoded.png" id="452" name="Google Shape;452;p19"/>
          <p:cNvPicPr preferRelativeResize="0"/>
          <p:nvPr/>
        </p:nvPicPr>
        <p:blipFill rotWithShape="1">
          <a:blip r:embed="rId5">
            <a:alphaModFix/>
          </a:blip>
          <a:srcRect b="0" l="0" r="0" t="0"/>
          <a:stretch/>
        </p:blipFill>
        <p:spPr>
          <a:xfrm>
            <a:off x="4115314" y="4737100"/>
            <a:ext cx="1244756" cy="1219200"/>
          </a:xfrm>
          <a:prstGeom prst="rect">
            <a:avLst/>
          </a:prstGeom>
          <a:noFill/>
          <a:ln>
            <a:noFill/>
          </a:ln>
        </p:spPr>
      </p:pic>
      <p:sp>
        <p:nvSpPr>
          <p:cNvPr id="453" name="Google Shape;453;p19"/>
          <p:cNvSpPr/>
          <p:nvPr/>
        </p:nvSpPr>
        <p:spPr>
          <a:xfrm>
            <a:off x="2121165" y="6438900"/>
            <a:ext cx="530926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9"/>
          <p:cNvSpPr/>
          <p:nvPr/>
        </p:nvSpPr>
        <p:spPr>
          <a:xfrm>
            <a:off x="2019552" y="6438900"/>
            <a:ext cx="5512489" cy="18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Cinzel"/>
                <a:ea typeface="Cinzel"/>
                <a:cs typeface="Cinzel"/>
                <a:sym typeface="Cinzel"/>
              </a:rPr>
              <a:t>Spellcasting Competition</a:t>
            </a:r>
            <a:endParaRPr b="0" i="0" sz="4800" u="none" cap="none" strike="noStrike">
              <a:solidFill>
                <a:schemeClr val="dk1"/>
              </a:solidFill>
              <a:latin typeface="Calibri"/>
              <a:ea typeface="Calibri"/>
              <a:cs typeface="Calibri"/>
              <a:sym typeface="Calibri"/>
            </a:endParaRPr>
          </a:p>
        </p:txBody>
      </p:sp>
      <p:sp>
        <p:nvSpPr>
          <p:cNvPr id="455" name="Google Shape;455;p19"/>
          <p:cNvSpPr/>
          <p:nvPr/>
        </p:nvSpPr>
        <p:spPr>
          <a:xfrm>
            <a:off x="2044956" y="8191500"/>
            <a:ext cx="5461683" cy="223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A significant event in the history of the fantasy realm, in which the greatest spellcasters of the realm.</a:t>
            </a:r>
            <a:endParaRPr b="0" i="0" sz="3600" u="none" cap="none" strike="noStrike">
              <a:solidFill>
                <a:schemeClr val="dk1"/>
              </a:solidFill>
              <a:latin typeface="Calibri"/>
              <a:ea typeface="Calibri"/>
              <a:cs typeface="Calibri"/>
              <a:sym typeface="Calibri"/>
            </a:endParaRPr>
          </a:p>
        </p:txBody>
      </p:sp>
      <p:sp>
        <p:nvSpPr>
          <p:cNvPr id="456" name="Google Shape;456;p19"/>
          <p:cNvSpPr/>
          <p:nvPr/>
        </p:nvSpPr>
        <p:spPr>
          <a:xfrm>
            <a:off x="9132441" y="4203700"/>
            <a:ext cx="6122165" cy="6375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9"/>
          <p:cNvSpPr/>
          <p:nvPr/>
        </p:nvSpPr>
        <p:spPr>
          <a:xfrm>
            <a:off x="11380622"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8" name="Google Shape;458;p19"/>
          <p:cNvPicPr preferRelativeResize="0"/>
          <p:nvPr/>
        </p:nvPicPr>
        <p:blipFill rotWithShape="1">
          <a:blip r:embed="rId4">
            <a:alphaModFix/>
          </a:blip>
          <a:srcRect b="0" l="0" r="0" t="0"/>
          <a:stretch/>
        </p:blipFill>
        <p:spPr>
          <a:xfrm>
            <a:off x="11380622" y="4508500"/>
            <a:ext cx="1625803" cy="1625600"/>
          </a:xfrm>
          <a:prstGeom prst="rect">
            <a:avLst/>
          </a:prstGeom>
          <a:noFill/>
          <a:ln>
            <a:noFill/>
          </a:ln>
        </p:spPr>
      </p:pic>
      <p:pic>
        <p:nvPicPr>
          <p:cNvPr descr="preencoded.png" id="459" name="Google Shape;459;p19"/>
          <p:cNvPicPr preferRelativeResize="0"/>
          <p:nvPr/>
        </p:nvPicPr>
        <p:blipFill rotWithShape="1">
          <a:blip r:embed="rId6">
            <a:alphaModFix/>
          </a:blip>
          <a:srcRect b="0" l="0" r="0" t="0"/>
          <a:stretch/>
        </p:blipFill>
        <p:spPr>
          <a:xfrm>
            <a:off x="11583848" y="4762500"/>
            <a:ext cx="1219352" cy="1117600"/>
          </a:xfrm>
          <a:prstGeom prst="rect">
            <a:avLst/>
          </a:prstGeom>
          <a:noFill/>
          <a:ln>
            <a:noFill/>
          </a:ln>
        </p:spPr>
      </p:pic>
      <p:sp>
        <p:nvSpPr>
          <p:cNvPr id="460" name="Google Shape;460;p19"/>
          <p:cNvSpPr/>
          <p:nvPr/>
        </p:nvSpPr>
        <p:spPr>
          <a:xfrm>
            <a:off x="9538892" y="6438900"/>
            <a:ext cx="530926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9"/>
          <p:cNvSpPr/>
          <p:nvPr/>
        </p:nvSpPr>
        <p:spPr>
          <a:xfrm>
            <a:off x="9437280" y="6438900"/>
            <a:ext cx="5512489" cy="18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Cinzel"/>
                <a:ea typeface="Cinzel"/>
                <a:cs typeface="Cinzel"/>
                <a:sym typeface="Cinzel"/>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0E0E0E"/>
                </a:solidFill>
                <a:latin typeface="Cinzel"/>
                <a:ea typeface="Cinzel"/>
                <a:cs typeface="Cinzel"/>
                <a:sym typeface="Cinzel"/>
              </a:rPr>
              <a:t>Hunt</a:t>
            </a:r>
            <a:endParaRPr b="0" i="0" sz="4800" u="none" cap="none" strike="noStrike">
              <a:solidFill>
                <a:schemeClr val="dk1"/>
              </a:solidFill>
              <a:latin typeface="Calibri"/>
              <a:ea typeface="Calibri"/>
              <a:cs typeface="Calibri"/>
              <a:sym typeface="Calibri"/>
            </a:endParaRPr>
          </a:p>
        </p:txBody>
      </p:sp>
      <p:sp>
        <p:nvSpPr>
          <p:cNvPr id="462" name="Google Shape;462;p19"/>
          <p:cNvSpPr/>
          <p:nvPr/>
        </p:nvSpPr>
        <p:spPr>
          <a:xfrm>
            <a:off x="9462683" y="8191500"/>
            <a:ext cx="5461683" cy="223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A significant event in the history of the fantasy realm, in which a treasure hunt was organized.</a:t>
            </a:r>
            <a:endParaRPr b="0" i="0" sz="3600" u="none" cap="none" strike="noStrike">
              <a:solidFill>
                <a:schemeClr val="dk1"/>
              </a:solidFill>
              <a:latin typeface="Calibri"/>
              <a:ea typeface="Calibri"/>
              <a:cs typeface="Calibri"/>
              <a:sym typeface="Calibri"/>
            </a:endParaRPr>
          </a:p>
        </p:txBody>
      </p:sp>
      <p:sp>
        <p:nvSpPr>
          <p:cNvPr id="463" name="Google Shape;463;p19"/>
          <p:cNvSpPr/>
          <p:nvPr/>
        </p:nvSpPr>
        <p:spPr>
          <a:xfrm>
            <a:off x="16550169" y="4203700"/>
            <a:ext cx="6122165" cy="63754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9"/>
          <p:cNvSpPr/>
          <p:nvPr/>
        </p:nvSpPr>
        <p:spPr>
          <a:xfrm>
            <a:off x="18798350" y="4508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5" name="Google Shape;465;p19"/>
          <p:cNvPicPr preferRelativeResize="0"/>
          <p:nvPr/>
        </p:nvPicPr>
        <p:blipFill rotWithShape="1">
          <a:blip r:embed="rId4">
            <a:alphaModFix/>
          </a:blip>
          <a:srcRect b="0" l="0" r="0" t="0"/>
          <a:stretch/>
        </p:blipFill>
        <p:spPr>
          <a:xfrm>
            <a:off x="18798350" y="4508500"/>
            <a:ext cx="1625803" cy="1625600"/>
          </a:xfrm>
          <a:prstGeom prst="rect">
            <a:avLst/>
          </a:prstGeom>
          <a:noFill/>
          <a:ln>
            <a:noFill/>
          </a:ln>
        </p:spPr>
      </p:pic>
      <p:pic>
        <p:nvPicPr>
          <p:cNvPr descr="preencoded.png" id="466" name="Google Shape;466;p19"/>
          <p:cNvPicPr preferRelativeResize="0"/>
          <p:nvPr/>
        </p:nvPicPr>
        <p:blipFill rotWithShape="1">
          <a:blip r:embed="rId7">
            <a:alphaModFix/>
          </a:blip>
          <a:srcRect b="0" l="0" r="0" t="0"/>
          <a:stretch/>
        </p:blipFill>
        <p:spPr>
          <a:xfrm>
            <a:off x="18976172" y="4635624"/>
            <a:ext cx="1270159" cy="1320676"/>
          </a:xfrm>
          <a:prstGeom prst="rect">
            <a:avLst/>
          </a:prstGeom>
          <a:noFill/>
          <a:ln>
            <a:noFill/>
          </a:ln>
        </p:spPr>
      </p:pic>
      <p:sp>
        <p:nvSpPr>
          <p:cNvPr id="467" name="Google Shape;467;p19"/>
          <p:cNvSpPr/>
          <p:nvPr/>
        </p:nvSpPr>
        <p:spPr>
          <a:xfrm>
            <a:off x="16956619" y="6438900"/>
            <a:ext cx="5309264" cy="383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9"/>
          <p:cNvSpPr/>
          <p:nvPr/>
        </p:nvSpPr>
        <p:spPr>
          <a:xfrm>
            <a:off x="16855007" y="6438900"/>
            <a:ext cx="5512489" cy="18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E0E0E"/>
                </a:solidFill>
                <a:latin typeface="Cinzel"/>
                <a:ea typeface="Cinzel"/>
                <a:cs typeface="Cinzel"/>
                <a:sym typeface="Cinzel"/>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4800" u="none" cap="none" strike="noStrike">
                <a:solidFill>
                  <a:srgbClr val="0E0E0E"/>
                </a:solidFill>
                <a:latin typeface="Cinzel"/>
                <a:ea typeface="Cinzel"/>
                <a:cs typeface="Cinzel"/>
                <a:sym typeface="Cinzel"/>
              </a:rPr>
              <a:t>Adventure</a:t>
            </a:r>
            <a:endParaRPr b="0" i="0" sz="4800" u="none" cap="none" strike="noStrike">
              <a:solidFill>
                <a:schemeClr val="dk1"/>
              </a:solidFill>
              <a:latin typeface="Calibri"/>
              <a:ea typeface="Calibri"/>
              <a:cs typeface="Calibri"/>
              <a:sym typeface="Calibri"/>
            </a:endParaRPr>
          </a:p>
        </p:txBody>
      </p:sp>
      <p:sp>
        <p:nvSpPr>
          <p:cNvPr id="469" name="Google Shape;469;p19"/>
          <p:cNvSpPr/>
          <p:nvPr/>
        </p:nvSpPr>
        <p:spPr>
          <a:xfrm>
            <a:off x="16880410" y="8191500"/>
            <a:ext cx="5461683" cy="223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0E0E0E"/>
                </a:solidFill>
                <a:latin typeface="Rokkitt"/>
                <a:ea typeface="Rokkitt"/>
                <a:cs typeface="Rokkitt"/>
                <a:sym typeface="Rokkitt"/>
              </a:rPr>
              <a:t>A notable year in the history of the fantasy realm, in which a large number of adventurers set out/</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25" name="Shape 25"/>
        <p:cNvGrpSpPr/>
        <p:nvPr/>
      </p:nvGrpSpPr>
      <p:grpSpPr>
        <a:xfrm>
          <a:off x="0" y="0"/>
          <a:ext cx="0" cy="0"/>
          <a:chOff x="0" y="0"/>
          <a:chExt cx="0" cy="0"/>
        </a:xfrm>
      </p:grpSpPr>
      <p:pic>
        <p:nvPicPr>
          <p:cNvPr descr="preencoded.png" id="26" name="Google Shape;26;p2"/>
          <p:cNvPicPr preferRelativeResize="0"/>
          <p:nvPr/>
        </p:nvPicPr>
        <p:blipFill rotWithShape="1">
          <a:blip r:embed="rId3">
            <a:alphaModFix/>
          </a:blip>
          <a:srcRect b="0" l="0" r="0" t="0"/>
          <a:stretch/>
        </p:blipFill>
        <p:spPr>
          <a:xfrm>
            <a:off x="6350794" y="0"/>
            <a:ext cx="18036254" cy="13716000"/>
          </a:xfrm>
          <a:prstGeom prst="rect">
            <a:avLst/>
          </a:prstGeom>
          <a:noFill/>
          <a:ln>
            <a:noFill/>
          </a:ln>
        </p:spPr>
      </p:pic>
      <p:sp>
        <p:nvSpPr>
          <p:cNvPr id="27" name="Google Shape;27;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8" name="Google Shape;28;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preencoded.png" id="29" name="Google Shape;29;p2"/>
          <p:cNvPicPr preferRelativeResize="0"/>
          <p:nvPr/>
        </p:nvPicPr>
        <p:blipFill rotWithShape="1">
          <a:blip r:embed="rId5">
            <a:alphaModFix/>
          </a:blip>
          <a:srcRect b="0" l="0" r="0" t="0"/>
          <a:stretch/>
        </p:blipFill>
        <p:spPr>
          <a:xfrm>
            <a:off x="0" y="0"/>
            <a:ext cx="14898962" cy="13716000"/>
          </a:xfrm>
          <a:prstGeom prst="rect">
            <a:avLst/>
          </a:prstGeom>
          <a:noFill/>
          <a:ln>
            <a:noFill/>
          </a:ln>
        </p:spPr>
      </p:pic>
      <p:sp>
        <p:nvSpPr>
          <p:cNvPr id="30" name="Google Shape;30;p2"/>
          <p:cNvSpPr/>
          <p:nvPr/>
        </p:nvSpPr>
        <p:spPr>
          <a:xfrm>
            <a:off x="1799392" y="3352800"/>
            <a:ext cx="8632846"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12800" u="none" cap="none" strike="noStrike">
                <a:solidFill>
                  <a:srgbClr val="F5DAB3"/>
                </a:solidFill>
                <a:latin typeface="Cinzel"/>
                <a:ea typeface="Cinzel"/>
                <a:cs typeface="Cinzel"/>
                <a:sym typeface="Cinzel"/>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2070359" y="6159500"/>
            <a:ext cx="8243330" cy="379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474" name="Shape 474"/>
        <p:cNvGrpSpPr/>
        <p:nvPr/>
      </p:nvGrpSpPr>
      <p:grpSpPr>
        <a:xfrm>
          <a:off x="0" y="0"/>
          <a:ext cx="0" cy="0"/>
          <a:chOff x="0" y="0"/>
          <a:chExt cx="0" cy="0"/>
        </a:xfrm>
      </p:grpSpPr>
      <p:sp>
        <p:nvSpPr>
          <p:cNvPr id="475" name="Google Shape;475;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6" name="Google Shape;476;p2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77" name="Google Shape;477;p20"/>
          <p:cNvSpPr/>
          <p:nvPr/>
        </p:nvSpPr>
        <p:spPr>
          <a:xfrm>
            <a:off x="6435471" y="711200"/>
            <a:ext cx="11516106"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F5DAB3"/>
                </a:solidFill>
                <a:latin typeface="Cinzel"/>
                <a:ea typeface="Cinzel"/>
                <a:cs typeface="Cinzel"/>
                <a:sym typeface="Cinzel"/>
              </a:rPr>
              <a:t>great emperiors</a:t>
            </a:r>
            <a:endParaRPr b="0" i="0" sz="8000" u="none" cap="none" strike="noStrike">
              <a:solidFill>
                <a:schemeClr val="dk1"/>
              </a:solidFill>
              <a:latin typeface="Calibri"/>
              <a:ea typeface="Calibri"/>
              <a:cs typeface="Calibri"/>
              <a:sym typeface="Calibri"/>
            </a:endParaRPr>
          </a:p>
        </p:txBody>
      </p:sp>
      <p:sp>
        <p:nvSpPr>
          <p:cNvPr id="478" name="Google Shape;478;p20"/>
          <p:cNvSpPr/>
          <p:nvPr/>
        </p:nvSpPr>
        <p:spPr>
          <a:xfrm>
            <a:off x="4204225" y="2844800"/>
            <a:ext cx="4788498" cy="993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79" name="Google Shape;479;p20"/>
          <p:cNvPicPr preferRelativeResize="0"/>
          <p:nvPr/>
        </p:nvPicPr>
        <p:blipFill rotWithShape="1">
          <a:blip r:embed="rId4">
            <a:alphaModFix/>
          </a:blip>
          <a:srcRect b="0" l="0" r="0" t="0"/>
          <a:stretch/>
        </p:blipFill>
        <p:spPr>
          <a:xfrm>
            <a:off x="4204225" y="2844800"/>
            <a:ext cx="4788498" cy="8229600"/>
          </a:xfrm>
          <a:prstGeom prst="rect">
            <a:avLst/>
          </a:prstGeom>
          <a:noFill/>
          <a:ln>
            <a:noFill/>
          </a:ln>
        </p:spPr>
      </p:pic>
      <p:sp>
        <p:nvSpPr>
          <p:cNvPr id="480" name="Google Shape;480;p20"/>
          <p:cNvSpPr/>
          <p:nvPr/>
        </p:nvSpPr>
        <p:spPr>
          <a:xfrm>
            <a:off x="420422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0"/>
          <p:cNvSpPr/>
          <p:nvPr/>
        </p:nvSpPr>
        <p:spPr>
          <a:xfrm>
            <a:off x="420422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0"/>
          <p:cNvSpPr/>
          <p:nvPr/>
        </p:nvSpPr>
        <p:spPr>
          <a:xfrm>
            <a:off x="4102613" y="11277600"/>
            <a:ext cx="4991724"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5DAB3"/>
                </a:solidFill>
                <a:latin typeface="Cinzel"/>
                <a:ea typeface="Cinzel"/>
                <a:cs typeface="Cinzel"/>
                <a:sym typeface="Cinzel"/>
              </a:rPr>
              <a:t>Eldruin</a:t>
            </a:r>
            <a:endParaRPr b="0" i="0" sz="4800" u="none" cap="none" strike="noStrike">
              <a:solidFill>
                <a:schemeClr val="dk1"/>
              </a:solidFill>
              <a:latin typeface="Calibri"/>
              <a:ea typeface="Calibri"/>
              <a:cs typeface="Calibri"/>
              <a:sym typeface="Calibri"/>
            </a:endParaRPr>
          </a:p>
        </p:txBody>
      </p:sp>
      <p:sp>
        <p:nvSpPr>
          <p:cNvPr id="483" name="Google Shape;483;p20"/>
          <p:cNvSpPr/>
          <p:nvPr/>
        </p:nvSpPr>
        <p:spPr>
          <a:xfrm>
            <a:off x="4128016" y="12255500"/>
            <a:ext cx="4940918"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F5DAB3"/>
                </a:solidFill>
                <a:latin typeface="Rokkitt"/>
                <a:ea typeface="Rokkitt"/>
                <a:cs typeface="Rokkitt"/>
                <a:sym typeface="Rokkitt"/>
              </a:rPr>
              <a:t>The Fire Mage</a:t>
            </a:r>
            <a:endParaRPr b="0" i="0" sz="3600" u="none" cap="none" strike="noStrike">
              <a:solidFill>
                <a:schemeClr val="dk1"/>
              </a:solidFill>
              <a:latin typeface="Calibri"/>
              <a:ea typeface="Calibri"/>
              <a:cs typeface="Calibri"/>
              <a:sym typeface="Calibri"/>
            </a:endParaRPr>
          </a:p>
        </p:txBody>
      </p:sp>
      <p:sp>
        <p:nvSpPr>
          <p:cNvPr id="484" name="Google Shape;484;p20"/>
          <p:cNvSpPr/>
          <p:nvPr/>
        </p:nvSpPr>
        <p:spPr>
          <a:xfrm>
            <a:off x="9805626" y="2844800"/>
            <a:ext cx="4788498" cy="993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5" name="Google Shape;485;p20"/>
          <p:cNvPicPr preferRelativeResize="0"/>
          <p:nvPr/>
        </p:nvPicPr>
        <p:blipFill rotWithShape="1">
          <a:blip r:embed="rId5">
            <a:alphaModFix/>
          </a:blip>
          <a:srcRect b="0" l="0" r="0" t="0"/>
          <a:stretch/>
        </p:blipFill>
        <p:spPr>
          <a:xfrm>
            <a:off x="9805626" y="2844800"/>
            <a:ext cx="4788498" cy="8229600"/>
          </a:xfrm>
          <a:prstGeom prst="rect">
            <a:avLst/>
          </a:prstGeom>
          <a:noFill/>
          <a:ln>
            <a:noFill/>
          </a:ln>
        </p:spPr>
      </p:pic>
      <p:sp>
        <p:nvSpPr>
          <p:cNvPr id="486" name="Google Shape;486;p20"/>
          <p:cNvSpPr/>
          <p:nvPr/>
        </p:nvSpPr>
        <p:spPr>
          <a:xfrm>
            <a:off x="9805626"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0"/>
          <p:cNvSpPr/>
          <p:nvPr/>
        </p:nvSpPr>
        <p:spPr>
          <a:xfrm>
            <a:off x="9805626"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0"/>
          <p:cNvSpPr/>
          <p:nvPr/>
        </p:nvSpPr>
        <p:spPr>
          <a:xfrm>
            <a:off x="9704013" y="11277600"/>
            <a:ext cx="4991724"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5DAB3"/>
                </a:solidFill>
                <a:latin typeface="Cinzel"/>
                <a:ea typeface="Cinzel"/>
                <a:cs typeface="Cinzel"/>
                <a:sym typeface="Cinzel"/>
              </a:rPr>
              <a:t>Elementalen</a:t>
            </a:r>
            <a:endParaRPr b="0" i="0" sz="4800" u="none" cap="none" strike="noStrike">
              <a:solidFill>
                <a:schemeClr val="dk1"/>
              </a:solidFill>
              <a:latin typeface="Calibri"/>
              <a:ea typeface="Calibri"/>
              <a:cs typeface="Calibri"/>
              <a:sym typeface="Calibri"/>
            </a:endParaRPr>
          </a:p>
        </p:txBody>
      </p:sp>
      <p:sp>
        <p:nvSpPr>
          <p:cNvPr id="489" name="Google Shape;489;p20"/>
          <p:cNvSpPr/>
          <p:nvPr/>
        </p:nvSpPr>
        <p:spPr>
          <a:xfrm>
            <a:off x="9729416" y="12255500"/>
            <a:ext cx="4940918"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F5DAB3"/>
                </a:solidFill>
                <a:latin typeface="Rokkitt"/>
                <a:ea typeface="Rokkitt"/>
                <a:cs typeface="Rokkitt"/>
                <a:sym typeface="Rokkitt"/>
              </a:rPr>
              <a:t>The Guardian</a:t>
            </a:r>
            <a:endParaRPr b="0" i="0" sz="3600" u="none" cap="none" strike="noStrike">
              <a:solidFill>
                <a:schemeClr val="dk1"/>
              </a:solidFill>
              <a:latin typeface="Calibri"/>
              <a:ea typeface="Calibri"/>
              <a:cs typeface="Calibri"/>
              <a:sym typeface="Calibri"/>
            </a:endParaRPr>
          </a:p>
        </p:txBody>
      </p:sp>
      <p:sp>
        <p:nvSpPr>
          <p:cNvPr id="490" name="Google Shape;490;p20"/>
          <p:cNvSpPr/>
          <p:nvPr/>
        </p:nvSpPr>
        <p:spPr>
          <a:xfrm>
            <a:off x="15407026" y="2844800"/>
            <a:ext cx="4788498" cy="993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1" name="Google Shape;491;p20"/>
          <p:cNvPicPr preferRelativeResize="0"/>
          <p:nvPr/>
        </p:nvPicPr>
        <p:blipFill rotWithShape="1">
          <a:blip r:embed="rId6">
            <a:alphaModFix/>
          </a:blip>
          <a:srcRect b="0" l="0" r="0" t="0"/>
          <a:stretch/>
        </p:blipFill>
        <p:spPr>
          <a:xfrm>
            <a:off x="15407026" y="2844800"/>
            <a:ext cx="4788498" cy="8229600"/>
          </a:xfrm>
          <a:prstGeom prst="rect">
            <a:avLst/>
          </a:prstGeom>
          <a:noFill/>
          <a:ln>
            <a:noFill/>
          </a:ln>
        </p:spPr>
      </p:pic>
      <p:sp>
        <p:nvSpPr>
          <p:cNvPr id="492" name="Google Shape;492;p20"/>
          <p:cNvSpPr/>
          <p:nvPr/>
        </p:nvSpPr>
        <p:spPr>
          <a:xfrm>
            <a:off x="15407026"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0"/>
          <p:cNvSpPr/>
          <p:nvPr/>
        </p:nvSpPr>
        <p:spPr>
          <a:xfrm>
            <a:off x="15407026"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20"/>
          <p:cNvSpPr/>
          <p:nvPr/>
        </p:nvSpPr>
        <p:spPr>
          <a:xfrm>
            <a:off x="15305413" y="11277600"/>
            <a:ext cx="4991724"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5DAB3"/>
                </a:solidFill>
                <a:latin typeface="Cinzel"/>
                <a:ea typeface="Cinzel"/>
                <a:cs typeface="Cinzel"/>
                <a:sym typeface="Cinzel"/>
              </a:rPr>
              <a:t>Lunaria</a:t>
            </a:r>
            <a:endParaRPr b="0" i="0" sz="4800" u="none" cap="none" strike="noStrike">
              <a:solidFill>
                <a:schemeClr val="dk1"/>
              </a:solidFill>
              <a:latin typeface="Calibri"/>
              <a:ea typeface="Calibri"/>
              <a:cs typeface="Calibri"/>
              <a:sym typeface="Calibri"/>
            </a:endParaRPr>
          </a:p>
        </p:txBody>
      </p:sp>
      <p:sp>
        <p:nvSpPr>
          <p:cNvPr id="495" name="Google Shape;495;p20"/>
          <p:cNvSpPr/>
          <p:nvPr/>
        </p:nvSpPr>
        <p:spPr>
          <a:xfrm>
            <a:off x="15330816" y="12255500"/>
            <a:ext cx="4940918" cy="67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600" u="none" cap="none" strike="noStrike">
                <a:solidFill>
                  <a:srgbClr val="F5DAB3"/>
                </a:solidFill>
                <a:latin typeface="Rokkitt"/>
                <a:ea typeface="Rokkitt"/>
                <a:cs typeface="Rokkitt"/>
                <a:sym typeface="Rokkitt"/>
              </a:rPr>
              <a:t>The Moon Priestess</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500" name="Shape 500"/>
        <p:cNvGrpSpPr/>
        <p:nvPr/>
      </p:nvGrpSpPr>
      <p:grpSpPr>
        <a:xfrm>
          <a:off x="0" y="0"/>
          <a:ext cx="0" cy="0"/>
          <a:chOff x="0" y="0"/>
          <a:chExt cx="0" cy="0"/>
        </a:xfrm>
      </p:grpSpPr>
      <p:pic>
        <p:nvPicPr>
          <p:cNvPr descr="preencoded.png" id="501" name="Google Shape;501;p21"/>
          <p:cNvPicPr preferRelativeResize="0"/>
          <p:nvPr/>
        </p:nvPicPr>
        <p:blipFill rotWithShape="1">
          <a:blip r:embed="rId3">
            <a:alphaModFix/>
          </a:blip>
          <a:srcRect b="0" l="0" r="0" t="0"/>
          <a:stretch/>
        </p:blipFill>
        <p:spPr>
          <a:xfrm>
            <a:off x="0" y="0"/>
            <a:ext cx="12676184" cy="13716000"/>
          </a:xfrm>
          <a:prstGeom prst="rect">
            <a:avLst/>
          </a:prstGeom>
          <a:noFill/>
          <a:ln>
            <a:noFill/>
          </a:ln>
        </p:spPr>
      </p:pic>
      <p:pic>
        <p:nvPicPr>
          <p:cNvPr descr="preencoded.png" id="502" name="Google Shape;502;p21"/>
          <p:cNvPicPr preferRelativeResize="0"/>
          <p:nvPr/>
        </p:nvPicPr>
        <p:blipFill rotWithShape="1">
          <a:blip r:embed="rId4">
            <a:alphaModFix/>
          </a:blip>
          <a:srcRect b="0" l="0" r="0" t="0"/>
          <a:stretch/>
        </p:blipFill>
        <p:spPr>
          <a:xfrm>
            <a:off x="3277010" y="0"/>
            <a:ext cx="12574572" cy="13716000"/>
          </a:xfrm>
          <a:prstGeom prst="rect">
            <a:avLst/>
          </a:prstGeom>
          <a:noFill/>
          <a:ln>
            <a:noFill/>
          </a:ln>
        </p:spPr>
      </p:pic>
      <p:sp>
        <p:nvSpPr>
          <p:cNvPr id="503" name="Google Shape;50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4" name="Google Shape;504;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5" name="Google Shape;505;p21"/>
          <p:cNvSpPr/>
          <p:nvPr/>
        </p:nvSpPr>
        <p:spPr>
          <a:xfrm>
            <a:off x="11761670" y="2209800"/>
            <a:ext cx="11304413" cy="8610600"/>
          </a:xfrm>
          <a:prstGeom prst="roundRect">
            <a:avLst>
              <a:gd fmla="val 1476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1"/>
          <p:cNvSpPr/>
          <p:nvPr/>
        </p:nvSpPr>
        <p:spPr>
          <a:xfrm>
            <a:off x="12574572" y="3022600"/>
            <a:ext cx="10017319"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Thank you for choosing EaTemp</a:t>
            </a:r>
            <a:endParaRPr b="0" i="0" sz="8000" u="none" cap="none" strike="noStrike">
              <a:solidFill>
                <a:schemeClr val="dk1"/>
              </a:solidFill>
              <a:latin typeface="Calibri"/>
              <a:ea typeface="Calibri"/>
              <a:cs typeface="Calibri"/>
              <a:sym typeface="Calibri"/>
            </a:endParaRPr>
          </a:p>
        </p:txBody>
      </p:sp>
      <p:sp>
        <p:nvSpPr>
          <p:cNvPr id="507" name="Google Shape;507;p21"/>
          <p:cNvSpPr/>
          <p:nvPr/>
        </p:nvSpPr>
        <p:spPr>
          <a:xfrm>
            <a:off x="12574572" y="6375400"/>
            <a:ext cx="9831029" cy="378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We offer free and high-quality slides templates for your presentations. We appreciate you choosing us and hope our templates have been helpful. </a:t>
            </a:r>
            <a:endParaRPr b="0" i="0" sz="3600" u="none" cap="none" strike="noStrike">
              <a:solidFill>
                <a:schemeClr val="dk1"/>
              </a:solidFill>
              <a:latin typeface="Calibri"/>
              <a:ea typeface="Calibri"/>
              <a:cs typeface="Calibri"/>
              <a:sym typeface="Calibri"/>
            </a:endParaRPr>
          </a:p>
          <a:p>
            <a:pPr indent="0" lvl="0" marL="0" marR="0" rtl="0" algn="l">
              <a:spcBef>
                <a:spcPts val="4000"/>
              </a:spcBef>
              <a:spcAft>
                <a:spcPts val="0"/>
              </a:spcAft>
              <a:buNone/>
            </a:pPr>
            <a:r>
              <a:rPr b="0" i="0" lang="en-US" sz="3600" u="none" cap="none" strike="noStrike">
                <a:solidFill>
                  <a:srgbClr val="0E0E0E"/>
                </a:solidFill>
                <a:latin typeface="Rokkitt"/>
                <a:ea typeface="Rokkitt"/>
                <a:cs typeface="Rokkitt"/>
                <a:sym typeface="Rokkitt"/>
              </a:rPr>
              <a:t>As a new website, we rely on your support to grow, so please help us by sharing our site with your friends and colleagues. </a:t>
            </a:r>
            <a:endParaRPr b="0" i="0" sz="3600" u="none" cap="none" strike="noStrike">
              <a:solidFill>
                <a:schemeClr val="dk1"/>
              </a:solidFill>
              <a:latin typeface="Calibri"/>
              <a:ea typeface="Calibri"/>
              <a:cs typeface="Calibri"/>
              <a:sym typeface="Calibri"/>
            </a:endParaRPr>
          </a:p>
        </p:txBody>
      </p:sp>
      <p:sp>
        <p:nvSpPr>
          <p:cNvPr id="508" name="Google Shape;508;p21"/>
          <p:cNvSpPr/>
          <p:nvPr/>
        </p:nvSpPr>
        <p:spPr>
          <a:xfrm rot="-5400000">
            <a:off x="22199488" y="8338542"/>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36" name="Shape 36"/>
        <p:cNvGrpSpPr/>
        <p:nvPr/>
      </p:nvGrpSpPr>
      <p:grpSpPr>
        <a:xfrm>
          <a:off x="0" y="0"/>
          <a:ext cx="0" cy="0"/>
          <a:chOff x="0" y="0"/>
          <a:chExt cx="0" cy="0"/>
        </a:xfrm>
      </p:grpSpPr>
      <p:sp>
        <p:nvSpPr>
          <p:cNvPr id="37" name="Google Shape;3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 name="Google Shape;38;p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9" name="Google Shape;39;p3"/>
          <p:cNvSpPr/>
          <p:nvPr/>
        </p:nvSpPr>
        <p:spPr>
          <a:xfrm rot="-5400000">
            <a:off x="-2844563" y="4656550"/>
            <a:ext cx="12583039" cy="493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12800" u="none" cap="none" strike="noStrike">
                <a:solidFill>
                  <a:srgbClr val="272727"/>
                </a:solidFill>
                <a:latin typeface="Cinzel"/>
                <a:ea typeface="Cinzel"/>
                <a:cs typeface="Cinzel"/>
                <a:sym typeface="Cinzel"/>
              </a:rPr>
              <a:t>Table of Contents</a:t>
            </a:r>
            <a:endParaRPr b="0" i="0" sz="12800" u="none" cap="none" strike="noStrike">
              <a:solidFill>
                <a:schemeClr val="dk1"/>
              </a:solidFill>
              <a:latin typeface="Calibri"/>
              <a:ea typeface="Calibri"/>
              <a:cs typeface="Calibri"/>
              <a:sym typeface="Calibri"/>
            </a:endParaRPr>
          </a:p>
        </p:txBody>
      </p:sp>
      <p:sp>
        <p:nvSpPr>
          <p:cNvPr id="40" name="Google Shape;40;p3"/>
          <p:cNvSpPr/>
          <p:nvPr/>
        </p:nvSpPr>
        <p:spPr>
          <a:xfrm>
            <a:off x="6808051" y="3060700"/>
            <a:ext cx="14784648" cy="759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6808051" y="3060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 name="Google Shape;42;p3"/>
          <p:cNvPicPr preferRelativeResize="0"/>
          <p:nvPr/>
        </p:nvPicPr>
        <p:blipFill rotWithShape="1">
          <a:blip r:embed="rId4">
            <a:alphaModFix/>
          </a:blip>
          <a:srcRect b="0" l="0" r="0" t="0"/>
          <a:stretch/>
        </p:blipFill>
        <p:spPr>
          <a:xfrm>
            <a:off x="6808051" y="3060700"/>
            <a:ext cx="1625803" cy="1625600"/>
          </a:xfrm>
          <a:prstGeom prst="rect">
            <a:avLst/>
          </a:prstGeom>
          <a:noFill/>
          <a:ln>
            <a:noFill/>
          </a:ln>
        </p:spPr>
      </p:pic>
      <p:sp>
        <p:nvSpPr>
          <p:cNvPr id="43" name="Google Shape;43;p3"/>
          <p:cNvSpPr/>
          <p:nvPr/>
        </p:nvSpPr>
        <p:spPr>
          <a:xfrm>
            <a:off x="6808051" y="3060700"/>
            <a:ext cx="1625803" cy="1625600"/>
          </a:xfrm>
          <a:prstGeom prst="roundRect">
            <a:avLst>
              <a:gd fmla="val 781313" name="adj"/>
            </a:avLst>
          </a:prstGeom>
          <a:noFill/>
          <a:ln cap="flat" cmpd="sng" w="12700">
            <a:solidFill>
              <a:srgbClr val="0C0C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7195449" y="3359150"/>
            <a:ext cx="851006"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C0C0C"/>
                </a:solidFill>
                <a:latin typeface="Cinzel"/>
                <a:ea typeface="Cinzel"/>
                <a:cs typeface="Cinzel"/>
                <a:sym typeface="Cinzel"/>
              </a:rPr>
              <a:t>01</a:t>
            </a:r>
            <a:endParaRPr b="0" i="0" sz="4800" u="none" cap="none" strike="noStrike">
              <a:solidFill>
                <a:schemeClr val="dk1"/>
              </a:solidFill>
              <a:latin typeface="Calibri"/>
              <a:ea typeface="Calibri"/>
              <a:cs typeface="Calibri"/>
              <a:sym typeface="Calibri"/>
            </a:endParaRPr>
          </a:p>
        </p:txBody>
      </p:sp>
      <p:sp>
        <p:nvSpPr>
          <p:cNvPr id="45" name="Google Shape;45;p3"/>
          <p:cNvSpPr/>
          <p:nvPr/>
        </p:nvSpPr>
        <p:spPr>
          <a:xfrm>
            <a:off x="8637080" y="31496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8637080" y="31496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Introduction</a:t>
            </a:r>
            <a:endParaRPr b="0" i="0" sz="4800" u="none" cap="none" strike="noStrike">
              <a:solidFill>
                <a:schemeClr val="dk1"/>
              </a:solidFill>
              <a:latin typeface="Calibri"/>
              <a:ea typeface="Calibri"/>
              <a:cs typeface="Calibri"/>
              <a:sym typeface="Calibri"/>
            </a:endParaRPr>
          </a:p>
        </p:txBody>
      </p:sp>
      <p:sp>
        <p:nvSpPr>
          <p:cNvPr id="47" name="Google Shape;47;p3"/>
          <p:cNvSpPr/>
          <p:nvPr/>
        </p:nvSpPr>
        <p:spPr>
          <a:xfrm>
            <a:off x="8637080" y="4076700"/>
            <a:ext cx="563950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The Extraordinary Realm</a:t>
            </a:r>
            <a:endParaRPr b="0" i="0" sz="3600" u="none" cap="none" strike="noStrike">
              <a:solidFill>
                <a:schemeClr val="dk1"/>
              </a:solidFill>
              <a:latin typeface="Calibri"/>
              <a:ea typeface="Calibri"/>
              <a:cs typeface="Calibri"/>
              <a:sym typeface="Calibri"/>
            </a:endParaRPr>
          </a:p>
        </p:txBody>
      </p:sp>
      <p:sp>
        <p:nvSpPr>
          <p:cNvPr id="48" name="Google Shape;48;p3"/>
          <p:cNvSpPr/>
          <p:nvPr/>
        </p:nvSpPr>
        <p:spPr>
          <a:xfrm>
            <a:off x="14276584" y="3060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14276584" y="3060700"/>
            <a:ext cx="1625803" cy="1625600"/>
          </a:xfrm>
          <a:prstGeom prst="roundRect">
            <a:avLst>
              <a:gd fmla="val 781313" name="adj"/>
            </a:avLst>
          </a:prstGeom>
          <a:solidFill>
            <a:srgbClr val="0C0C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14606826" y="3359150"/>
            <a:ext cx="965321"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Cinzel"/>
                <a:ea typeface="Cinzel"/>
                <a:cs typeface="Cinzel"/>
                <a:sym typeface="Cinzel"/>
              </a:rPr>
              <a:t>02</a:t>
            </a:r>
            <a:endParaRPr b="0" i="0" sz="4800" u="none" cap="none" strike="noStrike">
              <a:solidFill>
                <a:schemeClr val="dk1"/>
              </a:solidFill>
              <a:latin typeface="Calibri"/>
              <a:ea typeface="Calibri"/>
              <a:cs typeface="Calibri"/>
              <a:sym typeface="Calibri"/>
            </a:endParaRPr>
          </a:p>
        </p:txBody>
      </p:sp>
      <p:sp>
        <p:nvSpPr>
          <p:cNvPr id="51" name="Google Shape;51;p3"/>
          <p:cNvSpPr/>
          <p:nvPr/>
        </p:nvSpPr>
        <p:spPr>
          <a:xfrm>
            <a:off x="16105613" y="31496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6105613" y="31496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Encounters</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6105613" y="4076700"/>
            <a:ext cx="563950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Unicorn Sightings</a:t>
            </a:r>
            <a:endParaRPr b="0" i="0" sz="3600" u="none" cap="none" strike="noStrike">
              <a:solidFill>
                <a:schemeClr val="dk1"/>
              </a:solidFill>
              <a:latin typeface="Calibri"/>
              <a:ea typeface="Calibri"/>
              <a:cs typeface="Calibri"/>
              <a:sym typeface="Calibri"/>
            </a:endParaRPr>
          </a:p>
        </p:txBody>
      </p:sp>
      <p:sp>
        <p:nvSpPr>
          <p:cNvPr id="54" name="Google Shape;54;p3"/>
          <p:cNvSpPr/>
          <p:nvPr/>
        </p:nvSpPr>
        <p:spPr>
          <a:xfrm>
            <a:off x="6808051" y="6045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6808051" y="6045200"/>
            <a:ext cx="1625803" cy="1625600"/>
          </a:xfrm>
          <a:prstGeom prst="roundRect">
            <a:avLst>
              <a:gd fmla="val 781313" name="adj"/>
            </a:avLst>
          </a:prstGeom>
          <a:solidFill>
            <a:srgbClr val="0C0C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7150994" y="6343650"/>
            <a:ext cx="93991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Cinzel"/>
                <a:ea typeface="Cinzel"/>
                <a:cs typeface="Cinzel"/>
                <a:sym typeface="Cinzel"/>
              </a:rPr>
              <a:t>03</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8637080" y="61341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637080" y="61341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Wonders</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8637080" y="7061200"/>
            <a:ext cx="563950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Wishes Granted</a:t>
            </a:r>
            <a:endParaRPr b="0" i="0" sz="3600" u="none" cap="none" strike="noStrike">
              <a:solidFill>
                <a:schemeClr val="dk1"/>
              </a:solidFill>
              <a:latin typeface="Calibri"/>
              <a:ea typeface="Calibri"/>
              <a:cs typeface="Calibri"/>
              <a:sym typeface="Calibri"/>
            </a:endParaRPr>
          </a:p>
        </p:txBody>
      </p:sp>
      <p:sp>
        <p:nvSpPr>
          <p:cNvPr id="60" name="Google Shape;60;p3"/>
          <p:cNvSpPr/>
          <p:nvPr/>
        </p:nvSpPr>
        <p:spPr>
          <a:xfrm>
            <a:off x="14276584" y="6045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 name="Google Shape;61;p3"/>
          <p:cNvPicPr preferRelativeResize="0"/>
          <p:nvPr/>
        </p:nvPicPr>
        <p:blipFill rotWithShape="1">
          <a:blip r:embed="rId4">
            <a:alphaModFix/>
          </a:blip>
          <a:srcRect b="0" l="0" r="0" t="0"/>
          <a:stretch/>
        </p:blipFill>
        <p:spPr>
          <a:xfrm>
            <a:off x="14276584" y="6045200"/>
            <a:ext cx="1625803" cy="1625600"/>
          </a:xfrm>
          <a:prstGeom prst="rect">
            <a:avLst/>
          </a:prstGeom>
          <a:noFill/>
          <a:ln>
            <a:noFill/>
          </a:ln>
        </p:spPr>
      </p:pic>
      <p:sp>
        <p:nvSpPr>
          <p:cNvPr id="62" name="Google Shape;62;p3"/>
          <p:cNvSpPr/>
          <p:nvPr/>
        </p:nvSpPr>
        <p:spPr>
          <a:xfrm>
            <a:off x="14276584" y="6045200"/>
            <a:ext cx="1625803" cy="1625600"/>
          </a:xfrm>
          <a:prstGeom prst="roundRect">
            <a:avLst>
              <a:gd fmla="val 781313" name="adj"/>
            </a:avLst>
          </a:prstGeom>
          <a:noFill/>
          <a:ln cap="flat" cmpd="sng" w="12700">
            <a:solidFill>
              <a:srgbClr val="0C0C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4594124" y="6343650"/>
            <a:ext cx="990724"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C0C0C"/>
                </a:solidFill>
                <a:latin typeface="Cinzel"/>
                <a:ea typeface="Cinzel"/>
                <a:cs typeface="Cinzel"/>
                <a:sym typeface="Cinzel"/>
              </a:rPr>
              <a:t>04</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6105613" y="61341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6105613" y="61341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Magic</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6105613" y="7061200"/>
            <a:ext cx="563950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Spellcasting</a:t>
            </a:r>
            <a:endParaRPr b="0" i="0" sz="3600" u="none" cap="none" strike="noStrike">
              <a:solidFill>
                <a:schemeClr val="dk1"/>
              </a:solidFill>
              <a:latin typeface="Calibri"/>
              <a:ea typeface="Calibri"/>
              <a:cs typeface="Calibri"/>
              <a:sym typeface="Calibri"/>
            </a:endParaRPr>
          </a:p>
        </p:txBody>
      </p:sp>
      <p:sp>
        <p:nvSpPr>
          <p:cNvPr id="67" name="Google Shape;67;p3"/>
          <p:cNvSpPr/>
          <p:nvPr/>
        </p:nvSpPr>
        <p:spPr>
          <a:xfrm>
            <a:off x="6808051" y="9029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 name="Google Shape;68;p3"/>
          <p:cNvPicPr preferRelativeResize="0"/>
          <p:nvPr/>
        </p:nvPicPr>
        <p:blipFill rotWithShape="1">
          <a:blip r:embed="rId4">
            <a:alphaModFix/>
          </a:blip>
          <a:srcRect b="0" l="0" r="0" t="0"/>
          <a:stretch/>
        </p:blipFill>
        <p:spPr>
          <a:xfrm>
            <a:off x="6808051" y="9029700"/>
            <a:ext cx="1625803" cy="1625600"/>
          </a:xfrm>
          <a:prstGeom prst="rect">
            <a:avLst/>
          </a:prstGeom>
          <a:noFill/>
          <a:ln>
            <a:noFill/>
          </a:ln>
        </p:spPr>
      </p:pic>
      <p:sp>
        <p:nvSpPr>
          <p:cNvPr id="69" name="Google Shape;69;p3"/>
          <p:cNvSpPr/>
          <p:nvPr/>
        </p:nvSpPr>
        <p:spPr>
          <a:xfrm>
            <a:off x="6808051" y="9029700"/>
            <a:ext cx="1625803" cy="1625600"/>
          </a:xfrm>
          <a:prstGeom prst="roundRect">
            <a:avLst>
              <a:gd fmla="val 781313" name="adj"/>
            </a:avLst>
          </a:prstGeom>
          <a:noFill/>
          <a:ln cap="flat" cmpd="sng" w="12700">
            <a:solidFill>
              <a:srgbClr val="0C0C0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7150994" y="9328150"/>
            <a:ext cx="93991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0C0C0C"/>
                </a:solidFill>
                <a:latin typeface="Cinzel"/>
                <a:ea typeface="Cinzel"/>
                <a:cs typeface="Cinzel"/>
                <a:sym typeface="Cinzel"/>
              </a:rPr>
              <a:t>05</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8637080" y="91186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8637080" y="91186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Adventure</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8637080" y="10045700"/>
            <a:ext cx="563950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Happily Ever After</a:t>
            </a:r>
            <a:endParaRPr b="0" i="0" sz="3600" u="none" cap="none" strike="noStrike">
              <a:solidFill>
                <a:schemeClr val="dk1"/>
              </a:solidFill>
              <a:latin typeface="Calibri"/>
              <a:ea typeface="Calibri"/>
              <a:cs typeface="Calibri"/>
              <a:sym typeface="Calibri"/>
            </a:endParaRPr>
          </a:p>
        </p:txBody>
      </p:sp>
      <p:sp>
        <p:nvSpPr>
          <p:cNvPr id="74" name="Google Shape;74;p3"/>
          <p:cNvSpPr/>
          <p:nvPr/>
        </p:nvSpPr>
        <p:spPr>
          <a:xfrm>
            <a:off x="14276584" y="9029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4276584" y="9029700"/>
            <a:ext cx="1625803" cy="1625600"/>
          </a:xfrm>
          <a:prstGeom prst="roundRect">
            <a:avLst>
              <a:gd fmla="val 781313" name="adj"/>
            </a:avLst>
          </a:prstGeom>
          <a:solidFill>
            <a:srgbClr val="0C0C0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4587773" y="9328150"/>
            <a:ext cx="1003425"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800" u="none" cap="none" strike="noStrike">
                <a:solidFill>
                  <a:srgbClr val="FFFFFF"/>
                </a:solidFill>
                <a:latin typeface="Cinzel"/>
                <a:ea typeface="Cinzel"/>
                <a:cs typeface="Cinzel"/>
                <a:sym typeface="Cinzel"/>
              </a:rPr>
              <a:t>06</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6105613" y="91186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6105613" y="91186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Conclusion</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6105613" y="10045700"/>
            <a:ext cx="5639505" cy="67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Embrace the Fantasy</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84" name="Shape 84"/>
        <p:cNvGrpSpPr/>
        <p:nvPr/>
      </p:nvGrpSpPr>
      <p:grpSpPr>
        <a:xfrm>
          <a:off x="0" y="0"/>
          <a:ext cx="0" cy="0"/>
          <a:chOff x="0" y="0"/>
          <a:chExt cx="0" cy="0"/>
        </a:xfrm>
      </p:grpSpPr>
      <p:sp>
        <p:nvSpPr>
          <p:cNvPr id="85" name="Google Shape;8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6" name="Google Shape;86;p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87" name="Google Shape;87;p4"/>
          <p:cNvSpPr/>
          <p:nvPr/>
        </p:nvSpPr>
        <p:spPr>
          <a:xfrm>
            <a:off x="2959470" y="2743200"/>
            <a:ext cx="18590890"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272727"/>
                </a:solidFill>
                <a:latin typeface="Cinzel"/>
                <a:ea typeface="Cinzel"/>
                <a:cs typeface="Cinzel"/>
                <a:sym typeface="Cinzel"/>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p4"/>
          <p:cNvSpPr/>
          <p:nvPr/>
        </p:nvSpPr>
        <p:spPr>
          <a:xfrm>
            <a:off x="2959470" y="4737100"/>
            <a:ext cx="8878410" cy="53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600" u="none" cap="none" strike="noStrike">
              <a:solidFill>
                <a:schemeClr val="dk1"/>
              </a:solidFill>
              <a:latin typeface="Calibri"/>
              <a:ea typeface="Calibri"/>
              <a:cs typeface="Calibri"/>
              <a:sym typeface="Calibri"/>
            </a:endParaRPr>
          </a:p>
        </p:txBody>
      </p:sp>
      <p:sp>
        <p:nvSpPr>
          <p:cNvPr id="89" name="Google Shape;89;p4"/>
          <p:cNvSpPr/>
          <p:nvPr/>
        </p:nvSpPr>
        <p:spPr>
          <a:xfrm>
            <a:off x="12701588" y="4737100"/>
            <a:ext cx="8878410" cy="53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94" name="Shape 94"/>
        <p:cNvGrpSpPr/>
        <p:nvPr/>
      </p:nvGrpSpPr>
      <p:grpSpPr>
        <a:xfrm>
          <a:off x="0" y="0"/>
          <a:ext cx="0" cy="0"/>
          <a:chOff x="0" y="0"/>
          <a:chExt cx="0" cy="0"/>
        </a:xfrm>
      </p:grpSpPr>
      <p:pic>
        <p:nvPicPr>
          <p:cNvPr descr="preencoded.png" id="95" name="Google Shape;95;p5"/>
          <p:cNvPicPr preferRelativeResize="0"/>
          <p:nvPr/>
        </p:nvPicPr>
        <p:blipFill rotWithShape="1">
          <a:blip r:embed="rId3">
            <a:alphaModFix/>
          </a:blip>
          <a:srcRect b="0" l="0" r="0" t="0"/>
          <a:stretch/>
        </p:blipFill>
        <p:spPr>
          <a:xfrm>
            <a:off x="0" y="4572000"/>
            <a:ext cx="24387048" cy="9144000"/>
          </a:xfrm>
          <a:prstGeom prst="rect">
            <a:avLst/>
          </a:prstGeom>
          <a:noFill/>
          <a:ln>
            <a:noFill/>
          </a:ln>
        </p:spPr>
      </p:pic>
      <p:pic>
        <p:nvPicPr>
          <p:cNvPr descr="preencoded.png" id="96" name="Google Shape;96;p5"/>
          <p:cNvPicPr preferRelativeResize="0"/>
          <p:nvPr/>
        </p:nvPicPr>
        <p:blipFill rotWithShape="1">
          <a:blip r:embed="rId4">
            <a:alphaModFix/>
          </a:blip>
          <a:srcRect b="0" l="0" r="0" t="0"/>
          <a:stretch/>
        </p:blipFill>
        <p:spPr>
          <a:xfrm>
            <a:off x="0" y="2286000"/>
            <a:ext cx="24387048" cy="10325100"/>
          </a:xfrm>
          <a:prstGeom prst="rect">
            <a:avLst/>
          </a:prstGeom>
          <a:noFill/>
          <a:ln>
            <a:noFill/>
          </a:ln>
        </p:spPr>
      </p:pic>
      <p:sp>
        <p:nvSpPr>
          <p:cNvPr id="97" name="Google Shape;97;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8" name="Google Shape;98;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9" name="Google Shape;99;p5"/>
          <p:cNvSpPr/>
          <p:nvPr/>
        </p:nvSpPr>
        <p:spPr>
          <a:xfrm>
            <a:off x="1778222" y="1460500"/>
            <a:ext cx="9907238"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5"/>
          <p:cNvSpPr/>
          <p:nvPr/>
        </p:nvSpPr>
        <p:spPr>
          <a:xfrm>
            <a:off x="1778222" y="22034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1" name="Google Shape;101;p5"/>
          <p:cNvPicPr preferRelativeResize="0"/>
          <p:nvPr/>
        </p:nvPicPr>
        <p:blipFill rotWithShape="1">
          <a:blip r:embed="rId6">
            <a:alphaModFix/>
          </a:blip>
          <a:srcRect b="0" l="0" r="0" t="0"/>
          <a:stretch/>
        </p:blipFill>
        <p:spPr>
          <a:xfrm>
            <a:off x="1778222" y="2203450"/>
            <a:ext cx="1625803" cy="1625600"/>
          </a:xfrm>
          <a:prstGeom prst="rect">
            <a:avLst/>
          </a:prstGeom>
          <a:noFill/>
          <a:ln>
            <a:noFill/>
          </a:ln>
        </p:spPr>
      </p:pic>
      <p:pic>
        <p:nvPicPr>
          <p:cNvPr descr="preencoded.png" id="102" name="Google Shape;102;p5"/>
          <p:cNvPicPr preferRelativeResize="0"/>
          <p:nvPr/>
        </p:nvPicPr>
        <p:blipFill rotWithShape="1">
          <a:blip r:embed="rId7">
            <a:alphaModFix/>
          </a:blip>
          <a:srcRect b="0" l="0" r="0" t="0"/>
          <a:stretch/>
        </p:blipFill>
        <p:spPr>
          <a:xfrm>
            <a:off x="2067183" y="2305050"/>
            <a:ext cx="1047881" cy="1422400"/>
          </a:xfrm>
          <a:prstGeom prst="rect">
            <a:avLst/>
          </a:prstGeom>
          <a:noFill/>
          <a:ln>
            <a:noFill/>
          </a:ln>
        </p:spPr>
      </p:pic>
      <p:sp>
        <p:nvSpPr>
          <p:cNvPr id="103" name="Google Shape;103;p5"/>
          <p:cNvSpPr/>
          <p:nvPr/>
        </p:nvSpPr>
        <p:spPr>
          <a:xfrm>
            <a:off x="3810476" y="1460500"/>
            <a:ext cx="7874984" cy="31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5"/>
          <p:cNvSpPr/>
          <p:nvPr/>
        </p:nvSpPr>
        <p:spPr>
          <a:xfrm>
            <a:off x="3810476" y="1460500"/>
            <a:ext cx="807821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p5"/>
          <p:cNvSpPr/>
          <p:nvPr/>
        </p:nvSpPr>
        <p:spPr>
          <a:xfrm>
            <a:off x="3810476" y="2489200"/>
            <a:ext cx="8027403"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record of the number of unicorns spotted in the fantasy realm and the beauty and mystery that surrounds these enchanting creatures.</a:t>
            </a:r>
            <a:endParaRPr b="0" i="0" sz="3600" u="none" cap="none" strike="noStrike">
              <a:solidFill>
                <a:schemeClr val="dk1"/>
              </a:solidFill>
              <a:latin typeface="Calibri"/>
              <a:ea typeface="Calibri"/>
              <a:cs typeface="Calibri"/>
              <a:sym typeface="Calibri"/>
            </a:endParaRPr>
          </a:p>
        </p:txBody>
      </p:sp>
      <p:sp>
        <p:nvSpPr>
          <p:cNvPr id="106" name="Google Shape;106;p5"/>
          <p:cNvSpPr/>
          <p:nvPr/>
        </p:nvSpPr>
        <p:spPr>
          <a:xfrm>
            <a:off x="12422153" y="1727200"/>
            <a:ext cx="9907238"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5"/>
          <p:cNvSpPr/>
          <p:nvPr/>
        </p:nvSpPr>
        <p:spPr>
          <a:xfrm>
            <a:off x="12422153" y="22098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8" name="Google Shape;108;p5"/>
          <p:cNvPicPr preferRelativeResize="0"/>
          <p:nvPr/>
        </p:nvPicPr>
        <p:blipFill rotWithShape="1">
          <a:blip r:embed="rId8">
            <a:alphaModFix/>
          </a:blip>
          <a:srcRect b="0" l="0" r="0" t="0"/>
          <a:stretch/>
        </p:blipFill>
        <p:spPr>
          <a:xfrm>
            <a:off x="12422153" y="2209800"/>
            <a:ext cx="1625803" cy="1625600"/>
          </a:xfrm>
          <a:prstGeom prst="rect">
            <a:avLst/>
          </a:prstGeom>
          <a:noFill/>
          <a:ln>
            <a:noFill/>
          </a:ln>
        </p:spPr>
      </p:pic>
      <p:pic>
        <p:nvPicPr>
          <p:cNvPr descr="preencoded.png" id="109" name="Google Shape;109;p5"/>
          <p:cNvPicPr preferRelativeResize="0"/>
          <p:nvPr/>
        </p:nvPicPr>
        <p:blipFill rotWithShape="1">
          <a:blip r:embed="rId9">
            <a:alphaModFix/>
          </a:blip>
          <a:srcRect b="0" l="0" r="0" t="0"/>
          <a:stretch/>
        </p:blipFill>
        <p:spPr>
          <a:xfrm>
            <a:off x="12701588" y="2324100"/>
            <a:ext cx="1066933" cy="1397000"/>
          </a:xfrm>
          <a:prstGeom prst="rect">
            <a:avLst/>
          </a:prstGeom>
          <a:noFill/>
          <a:ln>
            <a:noFill/>
          </a:ln>
        </p:spPr>
      </p:pic>
      <p:sp>
        <p:nvSpPr>
          <p:cNvPr id="110" name="Google Shape;110;p5"/>
          <p:cNvSpPr/>
          <p:nvPr/>
        </p:nvSpPr>
        <p:spPr>
          <a:xfrm>
            <a:off x="14454407" y="1727200"/>
            <a:ext cx="7874984" cy="259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p:nvPr/>
        </p:nvSpPr>
        <p:spPr>
          <a:xfrm>
            <a:off x="14454407" y="1727200"/>
            <a:ext cx="807821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12" name="Google Shape;112;p5"/>
          <p:cNvSpPr/>
          <p:nvPr/>
        </p:nvSpPr>
        <p:spPr>
          <a:xfrm>
            <a:off x="14454407" y="2755900"/>
            <a:ext cx="8027403" cy="171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closer look at the art of taming dragons and the brave adventurers who dare to take on these fearsome creatures.</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117" name="Shape 117"/>
        <p:cNvGrpSpPr/>
        <p:nvPr/>
      </p:nvGrpSpPr>
      <p:grpSpPr>
        <a:xfrm>
          <a:off x="0" y="0"/>
          <a:ext cx="0" cy="0"/>
          <a:chOff x="0" y="0"/>
          <a:chExt cx="0" cy="0"/>
        </a:xfrm>
      </p:grpSpPr>
      <p:sp>
        <p:nvSpPr>
          <p:cNvPr id="118" name="Google Shape;11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9" name="Google Shape;119;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20" name="Google Shape;120;p6"/>
          <p:cNvSpPr/>
          <p:nvPr/>
        </p:nvSpPr>
        <p:spPr>
          <a:xfrm>
            <a:off x="1308264" y="1003300"/>
            <a:ext cx="6350794"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1" name="Google Shape;121;p6"/>
          <p:cNvPicPr preferRelativeResize="0"/>
          <p:nvPr/>
        </p:nvPicPr>
        <p:blipFill rotWithShape="1">
          <a:blip r:embed="rId4">
            <a:alphaModFix/>
          </a:blip>
          <a:srcRect b="0" l="0" r="0" t="0"/>
          <a:stretch/>
        </p:blipFill>
        <p:spPr>
          <a:xfrm>
            <a:off x="1308264" y="1003300"/>
            <a:ext cx="6350794" cy="7086600"/>
          </a:xfrm>
          <a:prstGeom prst="rect">
            <a:avLst/>
          </a:prstGeom>
          <a:noFill/>
          <a:ln>
            <a:noFill/>
          </a:ln>
        </p:spPr>
      </p:pic>
      <p:sp>
        <p:nvSpPr>
          <p:cNvPr id="122" name="Google Shape;122;p6"/>
          <p:cNvSpPr/>
          <p:nvPr/>
        </p:nvSpPr>
        <p:spPr>
          <a:xfrm>
            <a:off x="1308264" y="8699500"/>
            <a:ext cx="6363495"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6"/>
          <p:cNvSpPr/>
          <p:nvPr/>
        </p:nvSpPr>
        <p:spPr>
          <a:xfrm>
            <a:off x="1308264" y="8699500"/>
            <a:ext cx="656672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24" name="Google Shape;124;p6"/>
          <p:cNvSpPr/>
          <p:nvPr/>
        </p:nvSpPr>
        <p:spPr>
          <a:xfrm>
            <a:off x="1308264" y="10134600"/>
            <a:ext cx="635079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
          <p:cNvSpPr/>
          <p:nvPr/>
        </p:nvSpPr>
        <p:spPr>
          <a:xfrm>
            <a:off x="1308264" y="10134600"/>
            <a:ext cx="6503213"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record of the number of unicorns spotted in the fantasy realm and the beauty and mystery.</a:t>
            </a:r>
            <a:endParaRPr b="0" i="0" sz="3600" u="none" cap="none" strike="noStrike">
              <a:solidFill>
                <a:schemeClr val="dk1"/>
              </a:solidFill>
              <a:latin typeface="Calibri"/>
              <a:ea typeface="Calibri"/>
              <a:cs typeface="Calibri"/>
              <a:sym typeface="Calibri"/>
            </a:endParaRPr>
          </a:p>
        </p:txBody>
      </p:sp>
      <p:sp>
        <p:nvSpPr>
          <p:cNvPr id="126" name="Google Shape;126;p6"/>
          <p:cNvSpPr/>
          <p:nvPr/>
        </p:nvSpPr>
        <p:spPr>
          <a:xfrm>
            <a:off x="8662483" y="2070100"/>
            <a:ext cx="6350794"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7" name="Google Shape;127;p6"/>
          <p:cNvPicPr preferRelativeResize="0"/>
          <p:nvPr/>
        </p:nvPicPr>
        <p:blipFill rotWithShape="1">
          <a:blip r:embed="rId5">
            <a:alphaModFix/>
          </a:blip>
          <a:srcRect b="0" l="0" r="0" t="0"/>
          <a:stretch/>
        </p:blipFill>
        <p:spPr>
          <a:xfrm>
            <a:off x="8662483" y="2070100"/>
            <a:ext cx="6350794" cy="7086600"/>
          </a:xfrm>
          <a:prstGeom prst="rect">
            <a:avLst/>
          </a:prstGeom>
          <a:noFill/>
          <a:ln>
            <a:noFill/>
          </a:ln>
        </p:spPr>
      </p:pic>
      <p:sp>
        <p:nvSpPr>
          <p:cNvPr id="128" name="Google Shape;128;p6"/>
          <p:cNvSpPr/>
          <p:nvPr/>
        </p:nvSpPr>
        <p:spPr>
          <a:xfrm>
            <a:off x="8662483" y="9766300"/>
            <a:ext cx="5233054"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8662483" y="9766300"/>
            <a:ext cx="5436279"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Dragon Taming</a:t>
            </a:r>
            <a:endParaRPr b="0" i="0" sz="4800" u="none" cap="none" strike="noStrike">
              <a:solidFill>
                <a:schemeClr val="dk1"/>
              </a:solidFill>
              <a:latin typeface="Calibri"/>
              <a:ea typeface="Calibri"/>
              <a:cs typeface="Calibri"/>
              <a:sym typeface="Calibri"/>
            </a:endParaRPr>
          </a:p>
        </p:txBody>
      </p:sp>
      <p:sp>
        <p:nvSpPr>
          <p:cNvPr id="130" name="Google Shape;130;p6"/>
          <p:cNvSpPr/>
          <p:nvPr/>
        </p:nvSpPr>
        <p:spPr>
          <a:xfrm>
            <a:off x="8662483" y="11201400"/>
            <a:ext cx="635079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8662483" y="11201400"/>
            <a:ext cx="6503213"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closer look at the art of taming dragons and the brave adventurers who take on these creatures.</a:t>
            </a:r>
            <a:endParaRPr b="0" i="0" sz="3600" u="none" cap="none" strike="noStrike">
              <a:solidFill>
                <a:schemeClr val="dk1"/>
              </a:solidFill>
              <a:latin typeface="Calibri"/>
              <a:ea typeface="Calibri"/>
              <a:cs typeface="Calibri"/>
              <a:sym typeface="Calibri"/>
            </a:endParaRPr>
          </a:p>
        </p:txBody>
      </p:sp>
      <p:sp>
        <p:nvSpPr>
          <p:cNvPr id="132" name="Google Shape;132;p6"/>
          <p:cNvSpPr/>
          <p:nvPr/>
        </p:nvSpPr>
        <p:spPr>
          <a:xfrm>
            <a:off x="16016702" y="1003300"/>
            <a:ext cx="6350794"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3" name="Google Shape;133;p6"/>
          <p:cNvPicPr preferRelativeResize="0"/>
          <p:nvPr/>
        </p:nvPicPr>
        <p:blipFill rotWithShape="1">
          <a:blip r:embed="rId6">
            <a:alphaModFix/>
          </a:blip>
          <a:srcRect b="0" l="0" r="0" t="0"/>
          <a:stretch/>
        </p:blipFill>
        <p:spPr>
          <a:xfrm>
            <a:off x="16016702" y="1003300"/>
            <a:ext cx="6350794" cy="7086600"/>
          </a:xfrm>
          <a:prstGeom prst="rect">
            <a:avLst/>
          </a:prstGeom>
          <a:noFill/>
          <a:ln>
            <a:noFill/>
          </a:ln>
        </p:spPr>
      </p:pic>
      <p:sp>
        <p:nvSpPr>
          <p:cNvPr id="134" name="Google Shape;134;p6"/>
          <p:cNvSpPr/>
          <p:nvPr/>
        </p:nvSpPr>
        <p:spPr>
          <a:xfrm>
            <a:off x="16016702" y="8699500"/>
            <a:ext cx="6363495"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16016702" y="8699500"/>
            <a:ext cx="656672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16016702" y="10134600"/>
            <a:ext cx="635079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16016702" y="10134600"/>
            <a:ext cx="6503213"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record of the number of unicorns spotted in the fantasy realm and the beauty and mystery.</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142" name="Shape 142"/>
        <p:cNvGrpSpPr/>
        <p:nvPr/>
      </p:nvGrpSpPr>
      <p:grpSpPr>
        <a:xfrm>
          <a:off x="0" y="0"/>
          <a:ext cx="0" cy="0"/>
          <a:chOff x="0" y="0"/>
          <a:chExt cx="0" cy="0"/>
        </a:xfrm>
      </p:grpSpPr>
      <p:sp>
        <p:nvSpPr>
          <p:cNvPr id="143" name="Google Shape;14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4" name="Google Shape;144;p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145" name="Google Shape;145;p7"/>
          <p:cNvPicPr preferRelativeResize="0"/>
          <p:nvPr/>
        </p:nvPicPr>
        <p:blipFill rotWithShape="1">
          <a:blip r:embed="rId4">
            <a:alphaModFix/>
          </a:blip>
          <a:srcRect b="0" l="0" r="0" t="0"/>
          <a:stretch/>
        </p:blipFill>
        <p:spPr>
          <a:xfrm>
            <a:off x="1765521" y="1799115"/>
            <a:ext cx="6068311" cy="4556472"/>
          </a:xfrm>
          <a:prstGeom prst="rect">
            <a:avLst/>
          </a:prstGeom>
          <a:noFill/>
          <a:ln>
            <a:noFill/>
          </a:ln>
        </p:spPr>
      </p:pic>
      <p:sp>
        <p:nvSpPr>
          <p:cNvPr id="146" name="Google Shape;146;p7"/>
          <p:cNvSpPr/>
          <p:nvPr/>
        </p:nvSpPr>
        <p:spPr>
          <a:xfrm>
            <a:off x="5842730" y="4229100"/>
            <a:ext cx="13603400" cy="588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7"/>
          <p:cNvSpPr/>
          <p:nvPr/>
        </p:nvSpPr>
        <p:spPr>
          <a:xfrm>
            <a:off x="5842730" y="4229100"/>
            <a:ext cx="13806626" cy="5156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E0E0E"/>
                </a:solidFill>
                <a:latin typeface="Cinzel"/>
                <a:ea typeface="Cinzel"/>
                <a:cs typeface="Cinzel"/>
                <a:sym typeface="Cinzel"/>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p7"/>
          <p:cNvSpPr/>
          <p:nvPr/>
        </p:nvSpPr>
        <p:spPr>
          <a:xfrm>
            <a:off x="14886261" y="9486900"/>
            <a:ext cx="471228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3" name="Shape 153"/>
        <p:cNvGrpSpPr/>
        <p:nvPr/>
      </p:nvGrpSpPr>
      <p:grpSpPr>
        <a:xfrm>
          <a:off x="0" y="0"/>
          <a:ext cx="0" cy="0"/>
          <a:chOff x="0" y="0"/>
          <a:chExt cx="0" cy="0"/>
        </a:xfrm>
      </p:grpSpPr>
      <p:sp>
        <p:nvSpPr>
          <p:cNvPr id="154" name="Google Shape;154;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5" name="Google Shape;155;p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156" name="Google Shape;156;p8"/>
          <p:cNvPicPr preferRelativeResize="0"/>
          <p:nvPr/>
        </p:nvPicPr>
        <p:blipFill rotWithShape="1">
          <a:blip r:embed="rId4">
            <a:alphaModFix/>
          </a:blip>
          <a:srcRect b="0" l="0" r="0" t="0"/>
          <a:stretch/>
        </p:blipFill>
        <p:spPr>
          <a:xfrm>
            <a:off x="8395749" y="1866900"/>
            <a:ext cx="7595549" cy="10147300"/>
          </a:xfrm>
          <a:prstGeom prst="rect">
            <a:avLst/>
          </a:prstGeom>
          <a:noFill/>
          <a:ln>
            <a:noFill/>
          </a:ln>
        </p:spPr>
      </p:pic>
      <p:pic>
        <p:nvPicPr>
          <p:cNvPr descr="preencoded.png" id="157" name="Google Shape;157;p8"/>
          <p:cNvPicPr preferRelativeResize="0"/>
          <p:nvPr/>
        </p:nvPicPr>
        <p:blipFill rotWithShape="1">
          <a:blip r:embed="rId5">
            <a:alphaModFix/>
          </a:blip>
          <a:srcRect b="0" l="0" r="0" t="0"/>
          <a:stretch/>
        </p:blipFill>
        <p:spPr>
          <a:xfrm>
            <a:off x="3086486" y="6858000"/>
            <a:ext cx="4509064" cy="5156200"/>
          </a:xfrm>
          <a:prstGeom prst="rect">
            <a:avLst/>
          </a:prstGeom>
          <a:noFill/>
          <a:ln>
            <a:noFill/>
          </a:ln>
        </p:spPr>
      </p:pic>
      <p:pic>
        <p:nvPicPr>
          <p:cNvPr descr="preencoded.png" id="158" name="Google Shape;158;p8"/>
          <p:cNvPicPr preferRelativeResize="0"/>
          <p:nvPr/>
        </p:nvPicPr>
        <p:blipFill rotWithShape="1">
          <a:blip r:embed="rId6">
            <a:alphaModFix/>
          </a:blip>
          <a:srcRect b="0" l="0" r="0" t="0"/>
          <a:stretch/>
        </p:blipFill>
        <p:spPr>
          <a:xfrm>
            <a:off x="16791499" y="1790700"/>
            <a:ext cx="4509064" cy="5156200"/>
          </a:xfrm>
          <a:prstGeom prst="rect">
            <a:avLst/>
          </a:prstGeom>
          <a:noFill/>
          <a:ln>
            <a:noFill/>
          </a:ln>
        </p:spPr>
      </p:pic>
      <p:sp>
        <p:nvSpPr>
          <p:cNvPr id="159" name="Google Shape;159;p8"/>
          <p:cNvSpPr/>
          <p:nvPr/>
        </p:nvSpPr>
        <p:spPr>
          <a:xfrm>
            <a:off x="3086486" y="1866900"/>
            <a:ext cx="4369346"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8"/>
          <p:cNvSpPr/>
          <p:nvPr/>
        </p:nvSpPr>
        <p:spPr>
          <a:xfrm>
            <a:off x="3086486" y="1866900"/>
            <a:ext cx="4572572" cy="267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5DAB3"/>
                </a:solidFill>
                <a:latin typeface="Cinzel"/>
                <a:ea typeface="Cinzel"/>
                <a:cs typeface="Cinzel"/>
                <a:sym typeface="Cinzel"/>
              </a:rPr>
              <a:t>Dragon Taming Technique</a:t>
            </a:r>
            <a:endParaRPr b="0" i="0" sz="4800" u="none" cap="none" strike="noStrike">
              <a:solidFill>
                <a:schemeClr val="dk1"/>
              </a:solidFill>
              <a:latin typeface="Calibri"/>
              <a:ea typeface="Calibri"/>
              <a:cs typeface="Calibri"/>
              <a:sym typeface="Calibri"/>
            </a:endParaRPr>
          </a:p>
        </p:txBody>
      </p:sp>
      <p:sp>
        <p:nvSpPr>
          <p:cNvPr id="161" name="Google Shape;161;p8"/>
          <p:cNvSpPr/>
          <p:nvPr/>
        </p:nvSpPr>
        <p:spPr>
          <a:xfrm>
            <a:off x="3086486" y="4648200"/>
            <a:ext cx="4521765" cy="171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A guide to taming and caring for dragons in the realm of magic.</a:t>
            </a:r>
            <a:endParaRPr b="0" i="0" sz="3600" u="none" cap="none" strike="noStrike">
              <a:solidFill>
                <a:schemeClr val="dk1"/>
              </a:solidFill>
              <a:latin typeface="Calibri"/>
              <a:ea typeface="Calibri"/>
              <a:cs typeface="Calibri"/>
              <a:sym typeface="Calibri"/>
            </a:endParaRPr>
          </a:p>
        </p:txBody>
      </p:sp>
      <p:sp>
        <p:nvSpPr>
          <p:cNvPr id="162" name="Google Shape;162;p8"/>
          <p:cNvSpPr/>
          <p:nvPr/>
        </p:nvSpPr>
        <p:spPr>
          <a:xfrm>
            <a:off x="16931216" y="7251700"/>
            <a:ext cx="4369346" cy="486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8"/>
          <p:cNvSpPr/>
          <p:nvPr/>
        </p:nvSpPr>
        <p:spPr>
          <a:xfrm>
            <a:off x="16931216" y="7251700"/>
            <a:ext cx="4572572" cy="267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F5DAB3"/>
                </a:solidFill>
                <a:latin typeface="Cinzel"/>
                <a:ea typeface="Cinzel"/>
                <a:cs typeface="Cinzel"/>
                <a:sym typeface="Cinzel"/>
              </a:rPr>
              <a:t>The Art of Unicorn Sighting</a:t>
            </a:r>
            <a:endParaRPr b="0" i="0" sz="4800" u="none" cap="none" strike="noStrike">
              <a:solidFill>
                <a:schemeClr val="dk1"/>
              </a:solidFill>
              <a:latin typeface="Calibri"/>
              <a:ea typeface="Calibri"/>
              <a:cs typeface="Calibri"/>
              <a:sym typeface="Calibri"/>
            </a:endParaRPr>
          </a:p>
        </p:txBody>
      </p:sp>
      <p:sp>
        <p:nvSpPr>
          <p:cNvPr id="164" name="Google Shape;164;p8"/>
          <p:cNvSpPr/>
          <p:nvPr/>
        </p:nvSpPr>
        <p:spPr>
          <a:xfrm>
            <a:off x="16931216" y="10033000"/>
            <a:ext cx="4521765"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F5DAB3"/>
                </a:solidFill>
                <a:latin typeface="Rokkitt"/>
                <a:ea typeface="Rokkitt"/>
                <a:cs typeface="Rokkitt"/>
                <a:sym typeface="Rokkitt"/>
              </a:rPr>
              <a:t>Tips and tricks for spotting the elusive unicorns in their natural habitat.</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DAB3"/>
        </a:solidFill>
      </p:bgPr>
    </p:bg>
    <p:spTree>
      <p:nvGrpSpPr>
        <p:cNvPr id="169" name="Shape 169"/>
        <p:cNvGrpSpPr/>
        <p:nvPr/>
      </p:nvGrpSpPr>
      <p:grpSpPr>
        <a:xfrm>
          <a:off x="0" y="0"/>
          <a:ext cx="0" cy="0"/>
          <a:chOff x="0" y="0"/>
          <a:chExt cx="0" cy="0"/>
        </a:xfrm>
      </p:grpSpPr>
      <p:sp>
        <p:nvSpPr>
          <p:cNvPr id="170" name="Google Shape;170;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1" name="Google Shape;171;p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172" name="Google Shape;172;p9"/>
          <p:cNvPicPr preferRelativeResize="0"/>
          <p:nvPr/>
        </p:nvPicPr>
        <p:blipFill rotWithShape="1">
          <a:blip r:embed="rId4">
            <a:alphaModFix/>
          </a:blip>
          <a:srcRect b="0" l="0" r="0" t="0"/>
          <a:stretch/>
        </p:blipFill>
        <p:spPr>
          <a:xfrm>
            <a:off x="0" y="1612900"/>
            <a:ext cx="24387048" cy="10490200"/>
          </a:xfrm>
          <a:prstGeom prst="rect">
            <a:avLst/>
          </a:prstGeom>
          <a:noFill/>
          <a:ln>
            <a:noFill/>
          </a:ln>
        </p:spPr>
      </p:pic>
      <p:sp>
        <p:nvSpPr>
          <p:cNvPr id="173" name="Google Shape;173;p9"/>
          <p:cNvSpPr/>
          <p:nvPr/>
        </p:nvSpPr>
        <p:spPr>
          <a:xfrm>
            <a:off x="-666833" y="4406900"/>
            <a:ext cx="25720715" cy="4902200"/>
          </a:xfrm>
          <a:prstGeom prst="rect">
            <a:avLst/>
          </a:prstGeom>
          <a:solidFill>
            <a:srgbClr val="C0AC8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
          <p:cNvSpPr/>
          <p:nvPr/>
        </p:nvSpPr>
        <p:spPr>
          <a:xfrm>
            <a:off x="1009776" y="4406900"/>
            <a:ext cx="22367496"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1009776" y="4406900"/>
            <a:ext cx="4657249"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C0C0C"/>
                </a:solidFill>
                <a:latin typeface="Cinzel"/>
                <a:ea typeface="Cinzel"/>
                <a:cs typeface="Cinzel"/>
                <a:sym typeface="Cinzel"/>
              </a:rPr>
              <a:t>2020</a:t>
            </a:r>
            <a:endParaRPr b="0" i="0" sz="12800" u="none" cap="none" strike="noStrike">
              <a:solidFill>
                <a:schemeClr val="dk1"/>
              </a:solidFill>
              <a:latin typeface="Calibri"/>
              <a:ea typeface="Calibri"/>
              <a:cs typeface="Calibri"/>
              <a:sym typeface="Calibri"/>
            </a:endParaRPr>
          </a:p>
        </p:txBody>
      </p:sp>
      <p:sp>
        <p:nvSpPr>
          <p:cNvPr id="176" name="Google Shape;176;p9"/>
          <p:cNvSpPr/>
          <p:nvPr/>
        </p:nvSpPr>
        <p:spPr>
          <a:xfrm>
            <a:off x="10205726" y="4406900"/>
            <a:ext cx="459374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C0C0C"/>
                </a:solidFill>
                <a:latin typeface="Cinzel"/>
                <a:ea typeface="Cinzel"/>
                <a:cs typeface="Cinzel"/>
                <a:sym typeface="Cinzel"/>
              </a:rPr>
              <a:t>2022</a:t>
            </a:r>
            <a:endParaRPr b="0" i="0" sz="12800" u="none" cap="none" strike="noStrike">
              <a:solidFill>
                <a:schemeClr val="dk1"/>
              </a:solidFill>
              <a:latin typeface="Calibri"/>
              <a:ea typeface="Calibri"/>
              <a:cs typeface="Calibri"/>
              <a:sym typeface="Calibri"/>
            </a:endParaRPr>
          </a:p>
        </p:txBody>
      </p:sp>
      <p:sp>
        <p:nvSpPr>
          <p:cNvPr id="177" name="Google Shape;177;p9"/>
          <p:cNvSpPr/>
          <p:nvPr/>
        </p:nvSpPr>
        <p:spPr>
          <a:xfrm>
            <a:off x="19338167" y="4406900"/>
            <a:ext cx="4581039"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C0C0C"/>
                </a:solidFill>
                <a:latin typeface="Cinzel"/>
                <a:ea typeface="Cinzel"/>
                <a:cs typeface="Cinzel"/>
                <a:sym typeface="Cinzel"/>
              </a:rPr>
              <a:t>2024</a:t>
            </a:r>
            <a:endParaRPr b="0" i="0" sz="12800" u="none" cap="none" strike="noStrike">
              <a:solidFill>
                <a:schemeClr val="dk1"/>
              </a:solidFill>
              <a:latin typeface="Calibri"/>
              <a:ea typeface="Calibri"/>
              <a:cs typeface="Calibri"/>
              <a:sym typeface="Calibri"/>
            </a:endParaRPr>
          </a:p>
        </p:txBody>
      </p:sp>
      <p:sp>
        <p:nvSpPr>
          <p:cNvPr id="178" name="Google Shape;178;p9"/>
          <p:cNvSpPr/>
          <p:nvPr/>
        </p:nvSpPr>
        <p:spPr>
          <a:xfrm>
            <a:off x="5849081" y="7112000"/>
            <a:ext cx="12688886"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9"/>
          <p:cNvSpPr/>
          <p:nvPr/>
        </p:nvSpPr>
        <p:spPr>
          <a:xfrm>
            <a:off x="5849081" y="7112000"/>
            <a:ext cx="422539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C0C0C"/>
                </a:solidFill>
                <a:latin typeface="Cinzel"/>
                <a:ea typeface="Cinzel"/>
                <a:cs typeface="Cinzel"/>
                <a:sym typeface="Cinzel"/>
              </a:rPr>
              <a:t>2021</a:t>
            </a:r>
            <a:endParaRPr b="0" i="0" sz="12800" u="none" cap="none" strike="noStrike">
              <a:solidFill>
                <a:schemeClr val="dk1"/>
              </a:solidFill>
              <a:latin typeface="Calibri"/>
              <a:ea typeface="Calibri"/>
              <a:cs typeface="Calibri"/>
              <a:sym typeface="Calibri"/>
            </a:endParaRPr>
          </a:p>
        </p:txBody>
      </p:sp>
      <p:sp>
        <p:nvSpPr>
          <p:cNvPr id="180" name="Google Shape;180;p9"/>
          <p:cNvSpPr/>
          <p:nvPr/>
        </p:nvSpPr>
        <p:spPr>
          <a:xfrm>
            <a:off x="14613176" y="7112000"/>
            <a:ext cx="446672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C0C0C"/>
                </a:solidFill>
                <a:latin typeface="Cinzel"/>
                <a:ea typeface="Cinzel"/>
                <a:cs typeface="Cinzel"/>
                <a:sym typeface="Cinzel"/>
              </a:rPr>
              <a:t>2023</a:t>
            </a:r>
            <a:endParaRPr b="0" i="0" sz="12800" u="none" cap="none" strike="noStrike">
              <a:solidFill>
                <a:schemeClr val="dk1"/>
              </a:solidFill>
              <a:latin typeface="Calibri"/>
              <a:ea typeface="Calibri"/>
              <a:cs typeface="Calibri"/>
              <a:sym typeface="Calibri"/>
            </a:endParaRPr>
          </a:p>
        </p:txBody>
      </p:sp>
      <p:sp>
        <p:nvSpPr>
          <p:cNvPr id="181" name="Google Shape;181;p9"/>
          <p:cNvSpPr/>
          <p:nvPr/>
        </p:nvSpPr>
        <p:spPr>
          <a:xfrm>
            <a:off x="1663908" y="1524000"/>
            <a:ext cx="21999150"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9"/>
          <p:cNvSpPr/>
          <p:nvPr/>
        </p:nvSpPr>
        <p:spPr>
          <a:xfrm>
            <a:off x="1663908"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9"/>
          <p:cNvSpPr/>
          <p:nvPr/>
        </p:nvSpPr>
        <p:spPr>
          <a:xfrm>
            <a:off x="1663908"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1663908"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1663908" y="15240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Eclipse</a:t>
            </a:r>
            <a:endParaRPr b="0" i="0" sz="3600" u="none" cap="none" strike="noStrike">
              <a:solidFill>
                <a:schemeClr val="dk1"/>
              </a:solidFill>
              <a:latin typeface="Calibri"/>
              <a:ea typeface="Calibri"/>
              <a:cs typeface="Calibri"/>
              <a:sym typeface="Calibri"/>
            </a:endParaRPr>
          </a:p>
        </p:txBody>
      </p:sp>
      <p:sp>
        <p:nvSpPr>
          <p:cNvPr id="186" name="Google Shape;186;p9"/>
          <p:cNvSpPr/>
          <p:nvPr/>
        </p:nvSpPr>
        <p:spPr>
          <a:xfrm>
            <a:off x="1663908" y="2349500"/>
            <a:ext cx="4724991"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rare eclipse occurs, causing strange and unpredictable magical effects.</a:t>
            </a:r>
            <a:endParaRPr b="0" i="0" sz="3600" u="none" cap="none" strike="noStrike">
              <a:solidFill>
                <a:schemeClr val="dk1"/>
              </a:solidFill>
              <a:latin typeface="Calibri"/>
              <a:ea typeface="Calibri"/>
              <a:cs typeface="Calibri"/>
              <a:sym typeface="Calibri"/>
            </a:endParaRPr>
          </a:p>
        </p:txBody>
      </p:sp>
      <p:sp>
        <p:nvSpPr>
          <p:cNvPr id="187" name="Google Shape;187;p9"/>
          <p:cNvSpPr/>
          <p:nvPr/>
        </p:nvSpPr>
        <p:spPr>
          <a:xfrm>
            <a:off x="10377197"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10377197"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10377197"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
          <p:cNvSpPr/>
          <p:nvPr/>
        </p:nvSpPr>
        <p:spPr>
          <a:xfrm>
            <a:off x="10377197" y="15240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War</a:t>
            </a:r>
            <a:endParaRPr b="0" i="0" sz="3600" u="none" cap="none" strike="noStrike">
              <a:solidFill>
                <a:schemeClr val="dk1"/>
              </a:solidFill>
              <a:latin typeface="Calibri"/>
              <a:ea typeface="Calibri"/>
              <a:cs typeface="Calibri"/>
              <a:sym typeface="Calibri"/>
            </a:endParaRPr>
          </a:p>
        </p:txBody>
      </p:sp>
      <p:sp>
        <p:nvSpPr>
          <p:cNvPr id="191" name="Google Shape;191;p9"/>
          <p:cNvSpPr/>
          <p:nvPr/>
        </p:nvSpPr>
        <p:spPr>
          <a:xfrm>
            <a:off x="10377197" y="2349500"/>
            <a:ext cx="4724991"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volcanic eruption devastates a nearby city, forcing its inhabitants.</a:t>
            </a:r>
            <a:endParaRPr b="0" i="0" sz="3600" u="none" cap="none" strike="noStrike">
              <a:solidFill>
                <a:schemeClr val="dk1"/>
              </a:solidFill>
              <a:latin typeface="Calibri"/>
              <a:ea typeface="Calibri"/>
              <a:cs typeface="Calibri"/>
              <a:sym typeface="Calibri"/>
            </a:endParaRPr>
          </a:p>
        </p:txBody>
      </p:sp>
      <p:sp>
        <p:nvSpPr>
          <p:cNvPr id="192" name="Google Shape;192;p9"/>
          <p:cNvSpPr/>
          <p:nvPr/>
        </p:nvSpPr>
        <p:spPr>
          <a:xfrm>
            <a:off x="19090486"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19090486"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19090486" y="15240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9090486" y="15240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Foundation</a:t>
            </a:r>
            <a:endParaRPr b="0" i="0" sz="3600" u="none" cap="none" strike="noStrike">
              <a:solidFill>
                <a:schemeClr val="dk1"/>
              </a:solidFill>
              <a:latin typeface="Calibri"/>
              <a:ea typeface="Calibri"/>
              <a:cs typeface="Calibri"/>
              <a:sym typeface="Calibri"/>
            </a:endParaRPr>
          </a:p>
        </p:txBody>
      </p:sp>
      <p:sp>
        <p:nvSpPr>
          <p:cNvPr id="196" name="Google Shape;196;p9"/>
          <p:cNvSpPr/>
          <p:nvPr/>
        </p:nvSpPr>
        <p:spPr>
          <a:xfrm>
            <a:off x="19090486" y="2349500"/>
            <a:ext cx="4724991"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An elf helps humans obtain the Crystal of the Unicorn from the Elven Forest.</a:t>
            </a:r>
            <a:endParaRPr b="0" i="0" sz="3600" u="none" cap="none" strike="noStrike">
              <a:solidFill>
                <a:schemeClr val="dk1"/>
              </a:solidFill>
              <a:latin typeface="Calibri"/>
              <a:ea typeface="Calibri"/>
              <a:cs typeface="Calibri"/>
              <a:sym typeface="Calibri"/>
            </a:endParaRPr>
          </a:p>
        </p:txBody>
      </p:sp>
      <p:sp>
        <p:nvSpPr>
          <p:cNvPr id="197" name="Google Shape;197;p9"/>
          <p:cNvSpPr/>
          <p:nvPr/>
        </p:nvSpPr>
        <p:spPr>
          <a:xfrm>
            <a:off x="6236479" y="9283700"/>
            <a:ext cx="12841305"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6236479" y="954405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6236479" y="954405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6236479" y="9544050"/>
            <a:ext cx="4572572"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6236479" y="954405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Obtain</a:t>
            </a:r>
            <a:endParaRPr b="0" i="0" sz="3600" u="none" cap="none" strike="noStrike">
              <a:solidFill>
                <a:schemeClr val="dk1"/>
              </a:solidFill>
              <a:latin typeface="Calibri"/>
              <a:ea typeface="Calibri"/>
              <a:cs typeface="Calibri"/>
              <a:sym typeface="Calibri"/>
            </a:endParaRPr>
          </a:p>
        </p:txBody>
      </p:sp>
      <p:sp>
        <p:nvSpPr>
          <p:cNvPr id="202" name="Google Shape;202;p9"/>
          <p:cNvSpPr/>
          <p:nvPr/>
        </p:nvSpPr>
        <p:spPr>
          <a:xfrm>
            <a:off x="6236479" y="10369550"/>
            <a:ext cx="4724991" cy="171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group of adventurers sets out to recover an ancient artifact.</a:t>
            </a:r>
            <a:endParaRPr b="0" i="0" sz="3600" u="none" cap="none" strike="noStrike">
              <a:solidFill>
                <a:schemeClr val="dk1"/>
              </a:solidFill>
              <a:latin typeface="Calibri"/>
              <a:ea typeface="Calibri"/>
              <a:cs typeface="Calibri"/>
              <a:sym typeface="Calibri"/>
            </a:endParaRPr>
          </a:p>
        </p:txBody>
      </p:sp>
      <p:sp>
        <p:nvSpPr>
          <p:cNvPr id="203" name="Google Shape;203;p9"/>
          <p:cNvSpPr/>
          <p:nvPr/>
        </p:nvSpPr>
        <p:spPr>
          <a:xfrm>
            <a:off x="14505213" y="92837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9"/>
          <p:cNvSpPr/>
          <p:nvPr/>
        </p:nvSpPr>
        <p:spPr>
          <a:xfrm>
            <a:off x="14505213" y="92837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14505213" y="9283700"/>
            <a:ext cx="4572572" cy="290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9"/>
          <p:cNvSpPr/>
          <p:nvPr/>
        </p:nvSpPr>
        <p:spPr>
          <a:xfrm>
            <a:off x="14505213" y="92837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E0E0E"/>
                </a:solidFill>
                <a:latin typeface="Cinzel"/>
                <a:ea typeface="Cinzel"/>
                <a:cs typeface="Cinzel"/>
                <a:sym typeface="Cinzel"/>
              </a:rPr>
              <a:t>Invasion</a:t>
            </a:r>
            <a:endParaRPr b="0" i="0" sz="3600" u="none" cap="none" strike="noStrike">
              <a:solidFill>
                <a:schemeClr val="dk1"/>
              </a:solidFill>
              <a:latin typeface="Calibri"/>
              <a:ea typeface="Calibri"/>
              <a:cs typeface="Calibri"/>
              <a:sym typeface="Calibri"/>
            </a:endParaRPr>
          </a:p>
        </p:txBody>
      </p:sp>
      <p:sp>
        <p:nvSpPr>
          <p:cNvPr id="207" name="Google Shape;207;p9"/>
          <p:cNvSpPr/>
          <p:nvPr/>
        </p:nvSpPr>
        <p:spPr>
          <a:xfrm>
            <a:off x="14505213" y="10109200"/>
            <a:ext cx="4724991" cy="223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600" u="none" cap="none" strike="noStrike">
                <a:solidFill>
                  <a:srgbClr val="0E0E0E"/>
                </a:solidFill>
                <a:latin typeface="Rokkitt"/>
                <a:ea typeface="Rokkitt"/>
                <a:cs typeface="Rokkitt"/>
                <a:sym typeface="Rokkitt"/>
              </a:rPr>
              <a:t>A powerful sorcerer and a cunning thief cross paths, leading to a partnership.</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2023-04-25T04:22:57Z</dcterms:created>
  <dc:creator>PptxGenJS</dc:creator>
</cp:coreProperties>
</file>