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9" r:id="rId3"/>
    <p:sldId id="270" r:id="rId4"/>
    <p:sldId id="271" r:id="rId5"/>
    <p:sldId id="272" r:id="rId6"/>
    <p:sldId id="268" r:id="rId7"/>
    <p:sldId id="273" r:id="rId8"/>
    <p:sldId id="274" r:id="rId9"/>
    <p:sldId id="27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22C"/>
    <a:srgbClr val="1E3657"/>
    <a:srgbClr val="F8F087"/>
    <a:srgbClr val="F6E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68" autoAdjust="0"/>
  </p:normalViewPr>
  <p:slideViewPr>
    <p:cSldViewPr snapToGrid="0" snapToObjects="1">
      <p:cViewPr varScale="1">
        <p:scale>
          <a:sx n="70" d="100"/>
          <a:sy n="70" d="100"/>
        </p:scale>
        <p:origin x="1810" y="278"/>
      </p:cViewPr>
      <p:guideLst>
        <p:guide orient="horz" pos="1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CB3F7-FC8B-F74D-930B-9CB849B905EA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71631-A6CE-E54F-B16D-BCE03447E25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F799C-4EFC-6F4A-9F9F-58BA7E2CEC51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64F1D-7F3B-ED45-BA8E-C26B5E1E7807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rgbClr val="1E3657"/>
                </a:solidFill>
                <a:latin typeface="Arial Bold"/>
                <a:cs typeface="Arial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37142-B49D-D04A-B9C8-92342FC9B9FD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7" name="Picture 6" descr="ppt pg bkg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t pg bkg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" y="0"/>
            <a:ext cx="91359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61125" y="1547594"/>
            <a:ext cx="495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noProof="0" dirty="0">
                <a:solidFill>
                  <a:schemeClr val="bg1"/>
                </a:solidFill>
                <a:latin typeface="Arial Bold"/>
                <a:cs typeface="Arial Bold"/>
              </a:rPr>
              <a:t>Eine Einführung gestalten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61125" y="722599"/>
            <a:ext cx="4129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8F087"/>
                </a:solidFill>
                <a:latin typeface="Arial"/>
                <a:cs typeface="Arial"/>
              </a:rPr>
              <a:t>The Better Speaker Series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851" y="6391042"/>
            <a:ext cx="775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277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FFAF6D23-9427-E3EB-553E-3B1CAF2E2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125" y="3509766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Serie “Der bessere Redn</a:t>
            </a:r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er”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188C314B-2489-26A2-0C63-0AEAC6EF8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3889" y="6360264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noProof="0" dirty="0"/>
              <a:t>Fazit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1543" y="2498438"/>
            <a:ext cx="4049486" cy="2950822"/>
          </a:xfrm>
        </p:spPr>
        <p:txBody>
          <a:bodyPr/>
          <a:lstStyle/>
          <a:p>
            <a:pPr algn="ctr">
              <a:spcBef>
                <a:spcPts val="300"/>
              </a:spcBef>
            </a:pPr>
            <a:r>
              <a:rPr lang="de-DE" sz="4000" b="1" dirty="0">
                <a:solidFill>
                  <a:srgbClr val="CD222C"/>
                </a:solidFill>
              </a:rPr>
              <a:t>Meistere die Kunst der Einführung!</a:t>
            </a:r>
            <a:endParaRPr lang="en-US" sz="4000" b="1" dirty="0">
              <a:solidFill>
                <a:srgbClr val="CD222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noProof="0" dirty="0"/>
              <a:t>Die Bedeutung einer Einführung</a:t>
            </a:r>
            <a:endParaRPr lang="de-DE" sz="4000" b="1" noProof="0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762" y="2654795"/>
            <a:ext cx="6887122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Sanfte Überleitung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Richtige Haltung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Autorität des Redners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275725"/>
          </a:xfrm>
        </p:spPr>
        <p:txBody>
          <a:bodyPr/>
          <a:lstStyle/>
          <a:p>
            <a:r>
              <a:rPr lang="de-DE" sz="4000" noProof="0" dirty="0"/>
              <a:t>Allgemeine Grundelemente</a:t>
            </a:r>
            <a:endParaRPr lang="de-DE" sz="4000" b="1" noProof="0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2467" y="2166335"/>
            <a:ext cx="6887122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Name des Redners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Thema der Rede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Titel der Rede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9686" y="890610"/>
            <a:ext cx="7304313" cy="1470025"/>
          </a:xfrm>
        </p:spPr>
        <p:txBody>
          <a:bodyPr/>
          <a:lstStyle/>
          <a:p>
            <a:r>
              <a:rPr lang="de-DE" sz="4000" noProof="0" dirty="0"/>
              <a:t>Toastmasters-Basiselemente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6185" y="2215181"/>
            <a:ext cx="6887122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Projektaufgabe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Redeziele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Redezeit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890610"/>
            <a:ext cx="7391399" cy="1470025"/>
          </a:xfrm>
        </p:spPr>
        <p:txBody>
          <a:bodyPr/>
          <a:lstStyle/>
          <a:p>
            <a:r>
              <a:rPr lang="de-DE" sz="4000" noProof="0" dirty="0"/>
              <a:t>Ausarbeitung der  Einführung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0608" y="2166335"/>
            <a:ext cx="6887122" cy="3009975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Herangehensweise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Länge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Vortrag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noProof="0" dirty="0"/>
              <a:t>Abstimmung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noProof="0" dirty="0"/>
              <a:t>Zurückhaltung üben</a:t>
            </a:r>
            <a:endParaRPr lang="de-DE" sz="4000" b="1" noProof="0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6936" y="2031710"/>
            <a:ext cx="7084664" cy="4351047"/>
          </a:xfrm>
        </p:spPr>
        <p:txBody>
          <a:bodyPr wrap="square"/>
          <a:lstStyle/>
          <a:p>
            <a:pPr marL="347663" indent="-347663">
              <a:spcBef>
                <a:spcPts val="90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Sich nicht in den Vordergrund stellen.</a:t>
            </a:r>
          </a:p>
          <a:p>
            <a:pPr marL="347663" indent="-347663">
              <a:spcBef>
                <a:spcPts val="90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Keine Inhalte der Rede verraten.</a:t>
            </a:r>
          </a:p>
          <a:p>
            <a:pPr marL="347663" indent="-347663">
              <a:spcBef>
                <a:spcPts val="90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Den Redner nicht überraschen.</a:t>
            </a:r>
          </a:p>
          <a:p>
            <a:pPr marL="347663" indent="-347663">
              <a:spcBef>
                <a:spcPts val="90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Keine Lobeshymnen auf die Fähigkeiten des Redners halten.</a:t>
            </a:r>
          </a:p>
          <a:p>
            <a:pPr marL="347663" indent="-347663">
              <a:spcBef>
                <a:spcPts val="90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Keine Klischees verwenden.</a:t>
            </a:r>
          </a:p>
          <a:p>
            <a:pPr marL="347663" indent="-347663">
              <a:spcBef>
                <a:spcPts val="90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Den Namen des Redners nicht bis zum Schluss aufheben.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7033734" cy="1470025"/>
          </a:xfrm>
        </p:spPr>
        <p:txBody>
          <a:bodyPr/>
          <a:lstStyle/>
          <a:p>
            <a:r>
              <a:rPr lang="de-DE" sz="4000" noProof="0" dirty="0"/>
              <a:t>Verantwortung des Redners</a:t>
            </a:r>
            <a:endParaRPr lang="de-DE" sz="4000" b="1" noProof="0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1409" y="2114468"/>
            <a:ext cx="6120129" cy="3432902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Für redebezogene Informationen zur Verfügung stehen.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Die einführende Person über besondere Aspekte informieren.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noProof="0"/>
              <a:t>Rednerpult-/</a:t>
            </a:r>
            <a:r>
              <a:rPr lang="de-DE" sz="4000" noProof="0" dirty="0"/>
              <a:t>Bühnen-Etikette</a:t>
            </a:r>
            <a:endParaRPr lang="de-DE" sz="4000" b="1" noProof="0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13621" y="2533804"/>
            <a:ext cx="5817979" cy="3432902"/>
          </a:xfrm>
        </p:spPr>
        <p:txBody>
          <a:bodyPr wrap="square"/>
          <a:lstStyle/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Zum Publikum sprechen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Den Applaus anführen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Hände schütteln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Das Rednerpult / die Bühne verlassen</a:t>
            </a:r>
          </a:p>
          <a:p>
            <a:pPr marL="347663" indent="-3476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Interesse zeigen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2295" y="890610"/>
            <a:ext cx="6858258" cy="1470025"/>
          </a:xfrm>
        </p:spPr>
        <p:txBody>
          <a:bodyPr/>
          <a:lstStyle/>
          <a:p>
            <a:r>
              <a:rPr lang="de-DE" sz="4000" dirty="0"/>
              <a:t>Einführungen sind nur der Anfang</a:t>
            </a:r>
            <a:endParaRPr lang="en-US" sz="4000" b="1" dirty="0">
              <a:latin typeface="Arial Bold"/>
              <a:cs typeface="Arial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8044" y="2654795"/>
            <a:ext cx="6691769" cy="3432902"/>
          </a:xfrm>
        </p:spPr>
        <p:txBody>
          <a:bodyPr wrap="square"/>
          <a:lstStyle/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Die Kernideen der Rede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Unterhaltsame Punkte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Wie die Rede das Publikum bereichert oder inspiriert hat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r>
              <a:rPr lang="de-DE" sz="3000" dirty="0"/>
              <a:t>Worte des Dankes und der Wertschätzung</a:t>
            </a:r>
            <a:r>
              <a:rPr lang="en-US" sz="3000" dirty="0"/>
              <a:t> </a:t>
            </a:r>
          </a:p>
          <a:p>
            <a:pPr marL="398463" indent="-398463">
              <a:spcBef>
                <a:spcPts val="1320"/>
              </a:spcBef>
              <a:buClr>
                <a:srgbClr val="CD222C"/>
              </a:buClr>
              <a:buFont typeface="Webdings" charset="2"/>
              <a:buChar char=""/>
            </a:pP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etter Speake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Better Speaker template.potx</Template>
  <TotalTime>0</TotalTime>
  <Words>182</Words>
  <Application>Microsoft Office PowerPoint</Application>
  <PresentationFormat>Bildschirmpräsentation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Arial Bold</vt:lpstr>
      <vt:lpstr>Calibri</vt:lpstr>
      <vt:lpstr>Webdings</vt:lpstr>
      <vt:lpstr>Better Speaker template</vt:lpstr>
      <vt:lpstr>PowerPoint-Präsentation</vt:lpstr>
      <vt:lpstr>Die Bedeutung einer Einführung</vt:lpstr>
      <vt:lpstr>Allgemeine Grundelemente</vt:lpstr>
      <vt:lpstr>Toastmasters-Basiselemente</vt:lpstr>
      <vt:lpstr>Ausarbeitung der  Einführung</vt:lpstr>
      <vt:lpstr>Zurückhaltung üben</vt:lpstr>
      <vt:lpstr>Verantwortung des Redners</vt:lpstr>
      <vt:lpstr>Rednerpult-/Bühnen-Etikette</vt:lpstr>
      <vt:lpstr>Einführungen sind nur der Anfang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Lerma</dc:creator>
  <cp:lastModifiedBy>A. Hoffmann</cp:lastModifiedBy>
  <cp:revision>12</cp:revision>
  <cp:lastPrinted>2011-05-09T21:08:52Z</cp:lastPrinted>
  <dcterms:created xsi:type="dcterms:W3CDTF">2011-07-13T18:34:14Z</dcterms:created>
  <dcterms:modified xsi:type="dcterms:W3CDTF">2025-12-23T00:58:06Z</dcterms:modified>
</cp:coreProperties>
</file>