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F2"/>
    <a:srgbClr val="F2BFF7"/>
    <a:srgbClr val="E2ACF5"/>
    <a:srgbClr val="DDA9FE"/>
    <a:srgbClr val="ECD5F4"/>
    <a:srgbClr val="ECD3F6"/>
    <a:srgbClr val="FEFE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195" autoAdjust="0"/>
  </p:normalViewPr>
  <p:slideViewPr>
    <p:cSldViewPr snapToGrid="0">
      <p:cViewPr varScale="1">
        <p:scale>
          <a:sx n="108" d="100"/>
          <a:sy n="108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8C2D9-A149-458E-9688-CAF7A50CB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3D486A-DA04-4CCF-B172-D79BA63E1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3D047-7CC0-4543-BBCB-6648356A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A71BE-44F0-43B1-A1E3-4E2B7819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406D25-0E39-466B-B9FD-56F81E5B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93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8CD4-CAA5-496B-9FBA-3ADA6D34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D0EB2C-7201-476A-8623-B2EAD26FD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958EF5-5FC9-46FA-B3D8-CBB2D4EF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C62C7C-8DD5-4C67-8DF2-DF0233AD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2DBF0D-8244-4675-9D1B-1E881C6C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391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ABF6B-1320-4DED-BA5E-05EBFEE14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FF2FCF-5286-48AE-823D-E91D19CBA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6EED81-88BD-4D75-B5BA-155A5DCC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768EE-8954-4F70-BB6C-5787AD88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569155-A160-4A61-A736-705A37B4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874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E7ED4-DD1F-409B-89D5-CBD60F0A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E731E-11C4-41DA-8FD8-1BC0DAE2E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472E89-A8A0-40EF-ADEB-89BA0668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BABCF7-DBF1-4AE0-9908-C0AC14BE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F5E6B8-34A2-4942-BFAB-803C333B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026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B3564-A051-4F91-9CCD-9CBABE45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3AC032-144A-4D29-8B89-E83055FD4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C1EB35-8249-4B90-AA2B-5976DECF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5C66DF-7B62-45AC-BDFE-5F973634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AF91A-5C42-4278-99C3-18176D0B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807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ECEB2-1369-4162-98DB-16051FDF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771D24-F96A-4EBA-9FB2-C2D215CCC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BE2F20-50CC-42DE-99EF-36621690C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770446-DDAA-46AF-8171-0B0FD3D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E3ED53-A1E2-412D-8091-17AA0DBA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8B736F-9679-4052-B66F-0213A179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687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1864E-74F8-409C-8A0B-CF19C724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771704-C22A-49D1-930B-4A49F4EC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BF9D5B-9F1A-4D0D-9DB9-43E8910D3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B8BDB3-E29B-4233-88EE-7EA81A993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3441D1-3216-4277-B5AC-FD29EAFA8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BF75ED-DA56-457A-9532-06647F7B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447CFD-6427-4F8A-B9C5-B8BDBC0E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559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09D98-C764-4A28-B019-621046CD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E89462-50D2-4838-A9A5-CB7F3EFD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ACF3A7-AC59-4AAE-9C53-4EA6486B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97CD54-E9A7-421D-93AD-4E395B5E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43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CFC446-2FA1-4C17-8DF8-A9EF62F5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B448A74-C68A-4B46-BC6E-9CF02FDC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CBA31E-B289-44EE-8FA0-5FBF1DAF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842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F7DA8-C04F-47BF-8423-D0244FAB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0CEAD2-584D-4F67-BBD0-5D6B7BF2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72DE70-3AED-4C9E-AA9F-7678AC61F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EC9B1C-0B12-4DA0-8D56-E427AF67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81E132-5288-4131-876E-C49B6D6C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B49A46-B645-4730-B7DC-4049A2C0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239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FDC5E-4CBB-4CC5-B170-EADA6655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67CC5A-604C-4C2F-8176-35BCC34A9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854A8B-6B12-458A-B60B-65D249C59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031ECE-57BB-4CBD-B3DA-0857EC44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A3CFD-FFFD-423B-B217-D1FD5353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E82A4D-AD4E-49F2-A43B-10AA0956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934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351D34-955E-4ACC-AEB6-60832682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3AC9D7-AA97-4C62-8281-97BAC01DB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522243-761E-4317-8E88-22361A146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2A96-D0DF-41A6-A39B-7E4C8C1B9115}" type="datetimeFigureOut">
              <a:rPr lang="es-CO" smtClean="0"/>
              <a:t>10/12/2023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FAC81C-A786-4FFE-B7B9-6DBD4F78E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48803-AF68-4142-9E19-49F31DB5B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AE61F-DB40-4014-8AC4-F673EB98827C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9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141;p3">
            <a:extLst>
              <a:ext uri="{FF2B5EF4-FFF2-40B4-BE49-F238E27FC236}">
                <a16:creationId xmlns:a16="http://schemas.microsoft.com/office/drawing/2014/main" id="{3E336DEA-BBB2-44DA-B12E-E903697FC4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10386457" y="5067296"/>
            <a:ext cx="2224512" cy="144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41;p3">
            <a:extLst>
              <a:ext uri="{FF2B5EF4-FFF2-40B4-BE49-F238E27FC236}">
                <a16:creationId xmlns:a16="http://schemas.microsoft.com/office/drawing/2014/main" id="{DC7ECC5D-098A-4236-967F-4EBE3AB237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0" y="4858181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41;p3">
            <a:extLst>
              <a:ext uri="{FF2B5EF4-FFF2-40B4-BE49-F238E27FC236}">
                <a16:creationId xmlns:a16="http://schemas.microsoft.com/office/drawing/2014/main" id="{30207471-E546-4BFE-8894-2E2AB88193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10576018" y="5553318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41;p3">
            <a:extLst>
              <a:ext uri="{FF2B5EF4-FFF2-40B4-BE49-F238E27FC236}">
                <a16:creationId xmlns:a16="http://schemas.microsoft.com/office/drawing/2014/main" id="{7340AD31-B45F-48A3-BF19-9457300A38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9583548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41;p3">
            <a:extLst>
              <a:ext uri="{FF2B5EF4-FFF2-40B4-BE49-F238E27FC236}">
                <a16:creationId xmlns:a16="http://schemas.microsoft.com/office/drawing/2014/main" id="{D57CF73D-EA04-4133-BFE5-BD1FA9E062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8068885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41;p3">
            <a:extLst>
              <a:ext uri="{FF2B5EF4-FFF2-40B4-BE49-F238E27FC236}">
                <a16:creationId xmlns:a16="http://schemas.microsoft.com/office/drawing/2014/main" id="{9CB5C23E-6DE5-428D-981B-C36FF265FA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6743141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41;p3">
            <a:extLst>
              <a:ext uri="{FF2B5EF4-FFF2-40B4-BE49-F238E27FC236}">
                <a16:creationId xmlns:a16="http://schemas.microsoft.com/office/drawing/2014/main" id="{FC2CEABB-F1AD-449C-8B74-67E3FD6159A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5070474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41;p3">
            <a:extLst>
              <a:ext uri="{FF2B5EF4-FFF2-40B4-BE49-F238E27FC236}">
                <a16:creationId xmlns:a16="http://schemas.microsoft.com/office/drawing/2014/main" id="{DA91911F-A70D-42B5-8054-DAA36938CE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3634628" y="5553318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41;p3">
            <a:extLst>
              <a:ext uri="{FF2B5EF4-FFF2-40B4-BE49-F238E27FC236}">
                <a16:creationId xmlns:a16="http://schemas.microsoft.com/office/drawing/2014/main" id="{74263FEF-68CB-44BC-AA2D-0958179703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-1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41;p3">
            <a:extLst>
              <a:ext uri="{FF2B5EF4-FFF2-40B4-BE49-F238E27FC236}">
                <a16:creationId xmlns:a16="http://schemas.microsoft.com/office/drawing/2014/main" id="{38B31F0B-5345-4C42-A588-E799F00E63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2139576" y="5553320"/>
            <a:ext cx="2051051" cy="130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41;p3">
            <a:extLst>
              <a:ext uri="{FF2B5EF4-FFF2-40B4-BE49-F238E27FC236}">
                <a16:creationId xmlns:a16="http://schemas.microsoft.com/office/drawing/2014/main" id="{B43BFD5D-1EE5-4D7F-81ED-9C11F48DCA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1025524" y="5658373"/>
            <a:ext cx="2051051" cy="11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C5C01EC9-2F3B-4599-B15E-C80DB6B41C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255921" y="0"/>
            <a:ext cx="2932208" cy="129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DCAB2A6C-80C8-4D0B-8EBE-20634E1B62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5396937" y="-2"/>
            <a:ext cx="2932208" cy="129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3">
            <a:extLst>
              <a:ext uri="{FF2B5EF4-FFF2-40B4-BE49-F238E27FC236}">
                <a16:creationId xmlns:a16="http://schemas.microsoft.com/office/drawing/2014/main" id="{0B1575BA-B7F9-4C07-B646-062296E105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70061"/>
            <a:ext cx="2051051" cy="16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;p3">
            <a:extLst>
              <a:ext uri="{FF2B5EF4-FFF2-40B4-BE49-F238E27FC236}">
                <a16:creationId xmlns:a16="http://schemas.microsoft.com/office/drawing/2014/main" id="{807259CA-8FB9-4958-B1D8-473CCB104E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 flipH="1">
            <a:off x="10140949" y="2413216"/>
            <a:ext cx="2051051" cy="16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72;p7" descr="A picture containing text&#10;&#10;Description automatically generated">
            <a:extLst>
              <a:ext uri="{FF2B5EF4-FFF2-40B4-BE49-F238E27FC236}">
                <a16:creationId xmlns:a16="http://schemas.microsoft.com/office/drawing/2014/main" id="{DCE69559-72C4-4958-A20E-16ED0DF541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191" b="12755"/>
          <a:stretch/>
        </p:blipFill>
        <p:spPr>
          <a:xfrm>
            <a:off x="1126097" y="4183024"/>
            <a:ext cx="9939803" cy="248650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44909583-3F4D-4C44-9732-3DC9EA23D120}"/>
              </a:ext>
            </a:extLst>
          </p:cNvPr>
          <p:cNvSpPr txBox="1"/>
          <p:nvPr/>
        </p:nvSpPr>
        <p:spPr>
          <a:xfrm>
            <a:off x="3165101" y="1687487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2BFF7"/>
                </a:solidFill>
                <a:latin typeface="Monoton" pitchFamily="2" charset="0"/>
              </a:rPr>
              <a:t>Presentación</a:t>
            </a:r>
            <a:r>
              <a:rPr lang="es-ES" dirty="0"/>
              <a:t> </a:t>
            </a:r>
            <a:endParaRPr lang="es-CO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216F814-FCF4-4B0F-8CB7-B0C1ACE935FC}"/>
              </a:ext>
            </a:extLst>
          </p:cNvPr>
          <p:cNvSpPr txBox="1"/>
          <p:nvPr/>
        </p:nvSpPr>
        <p:spPr>
          <a:xfrm>
            <a:off x="2149102" y="2396006"/>
            <a:ext cx="7073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F2BFF7"/>
                </a:solidFill>
                <a:latin typeface="Monoton" pitchFamily="2" charset="0"/>
              </a:rPr>
              <a:t>  </a:t>
            </a:r>
            <a:r>
              <a:rPr lang="es-ES" sz="4400" dirty="0">
                <a:solidFill>
                  <a:srgbClr val="F2BFF7"/>
                </a:solidFill>
                <a:latin typeface="Monoton" pitchFamily="2" charset="0"/>
              </a:rPr>
              <a:t>BT21</a:t>
            </a:r>
            <a:r>
              <a:rPr lang="es-ES" sz="1200" dirty="0"/>
              <a:t> </a:t>
            </a:r>
            <a:endParaRPr lang="es-CO" dirty="0"/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64D5572A-4B72-46C1-95CF-0633C6D9DA8B}"/>
              </a:ext>
            </a:extLst>
          </p:cNvPr>
          <p:cNvSpPr/>
          <p:nvPr/>
        </p:nvSpPr>
        <p:spPr>
          <a:xfrm>
            <a:off x="3634628" y="3603703"/>
            <a:ext cx="4387077" cy="3908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258C919-B52D-4BE5-BBC6-6FA29FBCE08E}"/>
              </a:ext>
            </a:extLst>
          </p:cNvPr>
          <p:cNvSpPr txBox="1"/>
          <p:nvPr/>
        </p:nvSpPr>
        <p:spPr>
          <a:xfrm>
            <a:off x="4601256" y="3443910"/>
            <a:ext cx="797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2BFF7"/>
                </a:solidFill>
                <a:latin typeface="Bright Orchid" panose="02000500000000000000" pitchFamily="2" charset="0"/>
              </a:rPr>
              <a:t>............................</a:t>
            </a:r>
            <a:endParaRPr lang="es-CO" sz="2800" dirty="0">
              <a:solidFill>
                <a:srgbClr val="F2BFF7"/>
              </a:solidFill>
              <a:latin typeface="Bright Orchi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1C50EBFC-498A-4A04-81B5-3DFD145FF7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812758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FAA65337-1CA2-46F7-8C07-483EC708B5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2184358" y="-1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49953476-9C4E-47A3-9B09-F23572E2C6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555958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C1959AF6-6836-45A3-A225-0211D51AA3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4927558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3">
            <a:extLst>
              <a:ext uri="{FF2B5EF4-FFF2-40B4-BE49-F238E27FC236}">
                <a16:creationId xmlns:a16="http://schemas.microsoft.com/office/drawing/2014/main" id="{F0D813DD-B8BA-41F4-84EF-E58820B4A0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6299158" y="-2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;p3">
            <a:extLst>
              <a:ext uri="{FF2B5EF4-FFF2-40B4-BE49-F238E27FC236}">
                <a16:creationId xmlns:a16="http://schemas.microsoft.com/office/drawing/2014/main" id="{26FCD07E-C5E9-4550-BBE7-500C9C5D5A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7670758" y="-1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1;p3">
            <a:extLst>
              <a:ext uri="{FF2B5EF4-FFF2-40B4-BE49-F238E27FC236}">
                <a16:creationId xmlns:a16="http://schemas.microsoft.com/office/drawing/2014/main" id="{E7D3D128-1610-457E-A147-DD1E1A6F86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080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41FE2B-D196-4553-AF47-661E4BF2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474" y="2858974"/>
            <a:ext cx="1359526" cy="1140051"/>
          </a:xfrm>
          <a:prstGeom prst="rect">
            <a:avLst/>
          </a:prstGeom>
        </p:spPr>
      </p:pic>
      <p:pic>
        <p:nvPicPr>
          <p:cNvPr id="12" name="Google Shape;165;p4">
            <a:extLst>
              <a:ext uri="{FF2B5EF4-FFF2-40B4-BE49-F238E27FC236}">
                <a16:creationId xmlns:a16="http://schemas.microsoft.com/office/drawing/2014/main" id="{66835CDF-1BB0-4260-A131-488A41EABF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3225" y="777794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4A1453B-C871-4302-B4AE-70026A9D9AAF}"/>
              </a:ext>
            </a:extLst>
          </p:cNvPr>
          <p:cNvSpPr txBox="1"/>
          <p:nvPr/>
        </p:nvSpPr>
        <p:spPr>
          <a:xfrm>
            <a:off x="3756377" y="1584516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pegatinas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14" name="Google Shape;165;p4">
            <a:extLst>
              <a:ext uri="{FF2B5EF4-FFF2-40B4-BE49-F238E27FC236}">
                <a16:creationId xmlns:a16="http://schemas.microsoft.com/office/drawing/2014/main" id="{DEE37984-1A1D-4369-A1CD-E4CC1A2445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0" y="4796951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5;p4">
            <a:extLst>
              <a:ext uri="{FF2B5EF4-FFF2-40B4-BE49-F238E27FC236}">
                <a16:creationId xmlns:a16="http://schemas.microsoft.com/office/drawing/2014/main" id="{353081C0-08A6-42D8-B042-1BB75310F7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1528904" y="4796951"/>
            <a:ext cx="3843652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5;p4">
            <a:extLst>
              <a:ext uri="{FF2B5EF4-FFF2-40B4-BE49-F238E27FC236}">
                <a16:creationId xmlns:a16="http://schemas.microsoft.com/office/drawing/2014/main" id="{AE97E2E2-4359-4BF1-906D-2A02D1795A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3756377" y="4796951"/>
            <a:ext cx="3843652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4E5286-24C7-4FFE-B520-0312E42B9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845" y="4797310"/>
            <a:ext cx="3840813" cy="2078916"/>
          </a:xfrm>
          <a:prstGeom prst="rect">
            <a:avLst/>
          </a:prstGeom>
        </p:spPr>
      </p:pic>
      <p:pic>
        <p:nvPicPr>
          <p:cNvPr id="18" name="Google Shape;165;p4">
            <a:extLst>
              <a:ext uri="{FF2B5EF4-FFF2-40B4-BE49-F238E27FC236}">
                <a16:creationId xmlns:a16="http://schemas.microsoft.com/office/drawing/2014/main" id="{0AD5A3D4-3D01-4795-A61C-7E108291B5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7836792" y="4804969"/>
            <a:ext cx="3843652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5;p4">
            <a:extLst>
              <a:ext uri="{FF2B5EF4-FFF2-40B4-BE49-F238E27FC236}">
                <a16:creationId xmlns:a16="http://schemas.microsoft.com/office/drawing/2014/main" id="{290DC0DE-F555-4830-8589-EA7EC30D00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9430499" y="4949351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6DB6BC8-9AA8-4ABB-8D04-EEBF206CCC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54" y="2042892"/>
            <a:ext cx="2116985" cy="252556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0707F94-398D-4490-8077-367CF9C3C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337" y="2230847"/>
            <a:ext cx="1869976" cy="22308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72A40A7-BC3C-4D08-A1F8-E7EE2302A8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50" y="2147138"/>
            <a:ext cx="2116986" cy="252556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7A289F1-8BC2-4E91-AE7B-B913B0CB78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28" y="1970893"/>
            <a:ext cx="2247844" cy="268167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7EDF6F2-DE3D-4982-B7DD-D339A12E2A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8" y="1632989"/>
            <a:ext cx="2804165" cy="334536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E29AFEB-CBC7-4608-9090-4AEB5F613C3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23" y="2136320"/>
            <a:ext cx="2087876" cy="249083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1F6C55E-2003-4FE5-9C25-D970D5C4F4B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5" y="3285984"/>
            <a:ext cx="2111404" cy="25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2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5;p4">
            <a:extLst>
              <a:ext uri="{FF2B5EF4-FFF2-40B4-BE49-F238E27FC236}">
                <a16:creationId xmlns:a16="http://schemas.microsoft.com/office/drawing/2014/main" id="{E52D6F1F-B524-4CFB-9755-C121F2F52E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28950" y="577769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26C4B5-2DD1-4A01-95FE-02DDDF32C574}"/>
              </a:ext>
            </a:extLst>
          </p:cNvPr>
          <p:cNvSpPr txBox="1"/>
          <p:nvPr/>
        </p:nvSpPr>
        <p:spPr>
          <a:xfrm>
            <a:off x="4170715" y="1413066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EXTRAS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BB331C14-3C64-49F2-B815-C5CA267F7A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080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18A55F-59F7-4729-91A8-84A9A417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474" y="2858974"/>
            <a:ext cx="1359526" cy="1140051"/>
          </a:xfrm>
          <a:prstGeom prst="rect">
            <a:avLst/>
          </a:prstGeom>
        </p:spPr>
      </p:pic>
      <p:pic>
        <p:nvPicPr>
          <p:cNvPr id="7" name="Google Shape;132;p2" descr="A picture containing text&#10;&#10;Description automatically generated">
            <a:extLst>
              <a:ext uri="{FF2B5EF4-FFF2-40B4-BE49-F238E27FC236}">
                <a16:creationId xmlns:a16="http://schemas.microsoft.com/office/drawing/2014/main" id="{3D92DAA0-6C34-41E6-82F4-DAD5EFB48B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4395" y="2476963"/>
            <a:ext cx="2316320" cy="231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7E6F56-9A95-4E32-94FC-6BAF7C8C18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77" y="1745546"/>
            <a:ext cx="3351640" cy="39985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578C045-2439-41D0-8EA3-FA25D218A8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34" y="1982175"/>
            <a:ext cx="2685826" cy="32041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20261B-A78F-4066-8943-D8AA61DF3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51" y="315797"/>
            <a:ext cx="5748538" cy="6858000"/>
          </a:xfrm>
          <a:prstGeom prst="rect">
            <a:avLst/>
          </a:prstGeom>
        </p:spPr>
      </p:pic>
      <p:pic>
        <p:nvPicPr>
          <p:cNvPr id="21" name="Google Shape;165;p4">
            <a:extLst>
              <a:ext uri="{FF2B5EF4-FFF2-40B4-BE49-F238E27FC236}">
                <a16:creationId xmlns:a16="http://schemas.microsoft.com/office/drawing/2014/main" id="{69657393-C99E-4EB4-93F2-0F74A5EEB3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0" y="4796951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9B3CEE7-B749-4D5F-A5AC-6F00B24F9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110" y="4832910"/>
            <a:ext cx="3176291" cy="2078916"/>
          </a:xfrm>
          <a:prstGeom prst="rect">
            <a:avLst/>
          </a:prstGeom>
        </p:spPr>
      </p:pic>
      <p:pic>
        <p:nvPicPr>
          <p:cNvPr id="23" name="Google Shape;165;p4">
            <a:extLst>
              <a:ext uri="{FF2B5EF4-FFF2-40B4-BE49-F238E27FC236}">
                <a16:creationId xmlns:a16="http://schemas.microsoft.com/office/drawing/2014/main" id="{4C48A959-AFAD-451B-88ED-C0D5626DBF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4506923" y="4832910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5;p4">
            <a:extLst>
              <a:ext uri="{FF2B5EF4-FFF2-40B4-BE49-F238E27FC236}">
                <a16:creationId xmlns:a16="http://schemas.microsoft.com/office/drawing/2014/main" id="{7BF0A855-A6BF-48A6-B2B2-2354F9BCDF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6820099" y="4832910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5;p4">
            <a:extLst>
              <a:ext uri="{FF2B5EF4-FFF2-40B4-BE49-F238E27FC236}">
                <a16:creationId xmlns:a16="http://schemas.microsoft.com/office/drawing/2014/main" id="{78D79132-E43D-471A-9196-32DE403CC2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8955241" y="4858545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5;p4">
            <a:extLst>
              <a:ext uri="{FF2B5EF4-FFF2-40B4-BE49-F238E27FC236}">
                <a16:creationId xmlns:a16="http://schemas.microsoft.com/office/drawing/2014/main" id="{4E38E0F7-0028-4517-A900-CDFA98A46A9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9556779" y="4858544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3;p2">
            <a:extLst>
              <a:ext uri="{FF2B5EF4-FFF2-40B4-BE49-F238E27FC236}">
                <a16:creationId xmlns:a16="http://schemas.microsoft.com/office/drawing/2014/main" id="{C19E3552-9C92-4860-ACA7-41C9A6FD071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80451" y="4287657"/>
            <a:ext cx="2277801" cy="2190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4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1;p3">
            <a:extLst>
              <a:ext uri="{FF2B5EF4-FFF2-40B4-BE49-F238E27FC236}">
                <a16:creationId xmlns:a16="http://schemas.microsoft.com/office/drawing/2014/main" id="{B5D48DA9-A0B1-4B80-8744-3EF56F7241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812758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1;p3">
            <a:extLst>
              <a:ext uri="{FF2B5EF4-FFF2-40B4-BE49-F238E27FC236}">
                <a16:creationId xmlns:a16="http://schemas.microsoft.com/office/drawing/2014/main" id="{DD87F3B6-4D80-472B-8976-D20B09D8C6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2222458" y="1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A767A08A-B04A-41C0-8951-026CD9362A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632158" y="1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AB54637E-AA70-4EAE-B9D2-8FE15865D8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5102204" y="-1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F184D100-EA99-4F1C-A0A1-D3523FAC77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6443599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3662E6B2-1E24-4604-919F-D8A3669336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7566046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3">
            <a:extLst>
              <a:ext uri="{FF2B5EF4-FFF2-40B4-BE49-F238E27FC236}">
                <a16:creationId xmlns:a16="http://schemas.microsoft.com/office/drawing/2014/main" id="{07A8211F-6955-4DBE-BE20-06EF2B7283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9036092" y="-2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p4">
            <a:extLst>
              <a:ext uri="{FF2B5EF4-FFF2-40B4-BE49-F238E27FC236}">
                <a16:creationId xmlns:a16="http://schemas.microsoft.com/office/drawing/2014/main" id="{28386001-DC77-4CCE-9055-2976B8247C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554" y="342898"/>
            <a:ext cx="8472488" cy="4351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4E74FBD-96FD-40FC-BB17-61603E36EC11}"/>
              </a:ext>
            </a:extLst>
          </p:cNvPr>
          <p:cNvSpPr txBox="1"/>
          <p:nvPr/>
        </p:nvSpPr>
        <p:spPr>
          <a:xfrm>
            <a:off x="2559423" y="2133886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ECD5F4"/>
                </a:solidFill>
                <a:latin typeface="Monoton" pitchFamily="2" charset="0"/>
              </a:rPr>
              <a:t>Fin de la</a:t>
            </a:r>
            <a:endParaRPr lang="es-CO" sz="4400" dirty="0">
              <a:solidFill>
                <a:srgbClr val="ECD5F4"/>
              </a:solidFill>
              <a:latin typeface="Monoton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4B3E24-5DE4-4742-9A3C-B7C69A718F9A}"/>
              </a:ext>
            </a:extLst>
          </p:cNvPr>
          <p:cNvSpPr txBox="1"/>
          <p:nvPr/>
        </p:nvSpPr>
        <p:spPr>
          <a:xfrm>
            <a:off x="2800350" y="2861504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ECD5F4"/>
                </a:solidFill>
                <a:latin typeface="Monoton" pitchFamily="2" charset="0"/>
              </a:rPr>
              <a:t>Presentación </a:t>
            </a:r>
            <a:endParaRPr lang="es-CO" sz="44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12" name="Google Shape;165;p4">
            <a:extLst>
              <a:ext uri="{FF2B5EF4-FFF2-40B4-BE49-F238E27FC236}">
                <a16:creationId xmlns:a16="http://schemas.microsoft.com/office/drawing/2014/main" id="{53A045E6-D48D-410E-B252-B2C0E68F4E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0" y="4826925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5;p4">
            <a:extLst>
              <a:ext uri="{FF2B5EF4-FFF2-40B4-BE49-F238E27FC236}">
                <a16:creationId xmlns:a16="http://schemas.microsoft.com/office/drawing/2014/main" id="{784A4A02-120E-402B-B563-337AC7301E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2222458" y="4899585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5;p4">
            <a:extLst>
              <a:ext uri="{FF2B5EF4-FFF2-40B4-BE49-F238E27FC236}">
                <a16:creationId xmlns:a16="http://schemas.microsoft.com/office/drawing/2014/main" id="{75D5CBD4-AC0B-44C1-B079-693ECAC03E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4508395" y="4796951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5;p4">
            <a:extLst>
              <a:ext uri="{FF2B5EF4-FFF2-40B4-BE49-F238E27FC236}">
                <a16:creationId xmlns:a16="http://schemas.microsoft.com/office/drawing/2014/main" id="{C59C61E9-BA24-457A-B87D-060A84BA7E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6970765" y="4899585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5;p4">
            <a:extLst>
              <a:ext uri="{FF2B5EF4-FFF2-40B4-BE49-F238E27FC236}">
                <a16:creationId xmlns:a16="http://schemas.microsoft.com/office/drawing/2014/main" id="{6A30C760-9E31-4A85-ADF0-9E83F4F799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8839200" y="4898361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5;p4">
            <a:extLst>
              <a:ext uri="{FF2B5EF4-FFF2-40B4-BE49-F238E27FC236}">
                <a16:creationId xmlns:a16="http://schemas.microsoft.com/office/drawing/2014/main" id="{2EEE6A41-1DAC-44EE-8E1E-6958B57D85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090" r="1433" b="20938"/>
          <a:stretch/>
        </p:blipFill>
        <p:spPr>
          <a:xfrm>
            <a:off x="9632576" y="4824302"/>
            <a:ext cx="3178154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3089645-1D6A-43DF-AC37-2ECB665775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788" y1="40775" x2="40270" y2="39725"/>
                        <a14:foregroundMark x1="48988" y1="39120" x2="53709" y2="37424"/>
                        <a14:foregroundMark x1="55925" y1="39322" x2="61416" y2="43076"/>
                        <a14:foregroundMark x1="49711" y1="39725" x2="41522" y2="4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89" y="2518606"/>
            <a:ext cx="4664180" cy="55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F36D972C-310D-42C0-A9E4-AC06AA8B05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0759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F2CD0CAB-B3A7-4564-9D9A-2FE0E64775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 flipH="1">
            <a:off x="10833847" y="3868570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4">
            <a:extLst>
              <a:ext uri="{FF2B5EF4-FFF2-40B4-BE49-F238E27FC236}">
                <a16:creationId xmlns:a16="http://schemas.microsoft.com/office/drawing/2014/main" id="{029454EF-B814-4AC2-9621-9BB37C273B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6018" y="798181"/>
            <a:ext cx="4858282" cy="21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5;p4">
            <a:extLst>
              <a:ext uri="{FF2B5EF4-FFF2-40B4-BE49-F238E27FC236}">
                <a16:creationId xmlns:a16="http://schemas.microsoft.com/office/drawing/2014/main" id="{B283F03D-0682-4AC1-AA67-28C64F6CA6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6046"/>
          <a:stretch/>
        </p:blipFill>
        <p:spPr>
          <a:xfrm>
            <a:off x="3851609" y="5607424"/>
            <a:ext cx="4488782" cy="125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6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CB451076-9255-4DF1-A3DE-DC36E8A6A5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582" y="1214868"/>
            <a:ext cx="4028690" cy="28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ACBB11-A774-41F8-8746-883BD06E8AF3}"/>
              </a:ext>
            </a:extLst>
          </p:cNvPr>
          <p:cNvSpPr txBox="1"/>
          <p:nvPr/>
        </p:nvSpPr>
        <p:spPr>
          <a:xfrm>
            <a:off x="5507159" y="1798594"/>
            <a:ext cx="707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ECD3F6"/>
                </a:solidFill>
                <a:latin typeface="Monoton" pitchFamily="2" charset="0"/>
              </a:rPr>
              <a:t>Subtitulo</a:t>
            </a:r>
            <a:r>
              <a:rPr lang="es-ES" sz="2800" dirty="0">
                <a:latin typeface="Monoton" pitchFamily="2" charset="0"/>
              </a:rPr>
              <a:t> </a:t>
            </a:r>
            <a:endParaRPr lang="es-CO" sz="2800" dirty="0">
              <a:latin typeface="Monoton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7EA008-8E9A-4C12-BC87-EAC0735C1E64}"/>
              </a:ext>
            </a:extLst>
          </p:cNvPr>
          <p:cNvSpPr txBox="1"/>
          <p:nvPr/>
        </p:nvSpPr>
        <p:spPr>
          <a:xfrm>
            <a:off x="5580618" y="2800136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E2ACF5"/>
                </a:solidFill>
                <a:latin typeface="Candy Beans" panose="02000500000000000000" pitchFamily="2" charset="0"/>
              </a:rPr>
              <a:t>Añade acá tu texto 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pic>
        <p:nvPicPr>
          <p:cNvPr id="14" name="Google Shape;141;p3">
            <a:extLst>
              <a:ext uri="{FF2B5EF4-FFF2-40B4-BE49-F238E27FC236}">
                <a16:creationId xmlns:a16="http://schemas.microsoft.com/office/drawing/2014/main" id="{B2383B96-C5FF-42CB-B1F2-C81DE32B96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4119203" y="-6070"/>
            <a:ext cx="2535279" cy="104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1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141;p3">
            <a:extLst>
              <a:ext uri="{FF2B5EF4-FFF2-40B4-BE49-F238E27FC236}">
                <a16:creationId xmlns:a16="http://schemas.microsoft.com/office/drawing/2014/main" id="{AEF03780-091A-4332-98F0-9117A6E7F9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3893861" y="5347852"/>
            <a:ext cx="2440672" cy="160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41;p3">
            <a:extLst>
              <a:ext uri="{FF2B5EF4-FFF2-40B4-BE49-F238E27FC236}">
                <a16:creationId xmlns:a16="http://schemas.microsoft.com/office/drawing/2014/main" id="{C262E885-89D4-449C-ABD8-F6B1B89A732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2539877" y="5361413"/>
            <a:ext cx="2306069" cy="160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5;p4">
            <a:extLst>
              <a:ext uri="{FF2B5EF4-FFF2-40B4-BE49-F238E27FC236}">
                <a16:creationId xmlns:a16="http://schemas.microsoft.com/office/drawing/2014/main" id="{3B7A4425-7BA0-40EC-8F55-BD2248DECA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5009" y="-152761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312FBD-2F81-4094-921C-D2CEF75121D6}"/>
              </a:ext>
            </a:extLst>
          </p:cNvPr>
          <p:cNvSpPr txBox="1"/>
          <p:nvPr/>
        </p:nvSpPr>
        <p:spPr>
          <a:xfrm>
            <a:off x="4805408" y="641268"/>
            <a:ext cx="707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ECD5F4"/>
                </a:solidFill>
                <a:latin typeface="Monoton" pitchFamily="2" charset="0"/>
              </a:rPr>
              <a:t>Música</a:t>
            </a:r>
            <a:r>
              <a:rPr lang="es-ES" sz="2800" dirty="0">
                <a:solidFill>
                  <a:srgbClr val="ECD5F4"/>
                </a:solidFill>
                <a:latin typeface="Monoton" pitchFamily="2" charset="0"/>
              </a:rPr>
              <a:t> </a:t>
            </a:r>
            <a:endParaRPr lang="es-CO" sz="2800" dirty="0">
              <a:solidFill>
                <a:srgbClr val="ECD5F4"/>
              </a:solidFill>
              <a:latin typeface="Monoton" pitchFamily="2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715335E-7F5D-4E29-BFEF-3F3BD9F090C6}"/>
              </a:ext>
            </a:extLst>
          </p:cNvPr>
          <p:cNvSpPr/>
          <p:nvPr/>
        </p:nvSpPr>
        <p:spPr>
          <a:xfrm>
            <a:off x="110836" y="1836255"/>
            <a:ext cx="2744514" cy="3511600"/>
          </a:xfrm>
          <a:prstGeom prst="roundRect">
            <a:avLst/>
          </a:prstGeom>
          <a:solidFill>
            <a:srgbClr val="DDA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8A40798-DB93-4B77-9189-5B5A1A46CDCF}"/>
              </a:ext>
            </a:extLst>
          </p:cNvPr>
          <p:cNvSpPr/>
          <p:nvPr/>
        </p:nvSpPr>
        <p:spPr>
          <a:xfrm>
            <a:off x="3192158" y="1836254"/>
            <a:ext cx="2744515" cy="3511600"/>
          </a:xfrm>
          <a:prstGeom prst="roundRect">
            <a:avLst/>
          </a:prstGeom>
          <a:solidFill>
            <a:srgbClr val="DDA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16C68BE-CAEC-4AAB-B375-5386A5B8CB7E}"/>
              </a:ext>
            </a:extLst>
          </p:cNvPr>
          <p:cNvSpPr/>
          <p:nvPr/>
        </p:nvSpPr>
        <p:spPr>
          <a:xfrm>
            <a:off x="6195130" y="1836254"/>
            <a:ext cx="2744515" cy="3511600"/>
          </a:xfrm>
          <a:prstGeom prst="roundRect">
            <a:avLst/>
          </a:prstGeom>
          <a:solidFill>
            <a:srgbClr val="DDA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ACE0192-BA98-441B-BE6D-E5C0C1DEEADC}"/>
              </a:ext>
            </a:extLst>
          </p:cNvPr>
          <p:cNvSpPr/>
          <p:nvPr/>
        </p:nvSpPr>
        <p:spPr>
          <a:xfrm>
            <a:off x="9198103" y="1836253"/>
            <a:ext cx="2744515" cy="3511599"/>
          </a:xfrm>
          <a:prstGeom prst="roundRect">
            <a:avLst/>
          </a:prstGeom>
          <a:solidFill>
            <a:srgbClr val="DDA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BCF9E1F-6FBA-4E67-BB02-E519E80C64B4}"/>
              </a:ext>
            </a:extLst>
          </p:cNvPr>
          <p:cNvSpPr/>
          <p:nvPr/>
        </p:nvSpPr>
        <p:spPr>
          <a:xfrm>
            <a:off x="333165" y="2085637"/>
            <a:ext cx="2299855" cy="1904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B57D693-C5FE-4AFF-AD87-E87756A2CA63}"/>
              </a:ext>
            </a:extLst>
          </p:cNvPr>
          <p:cNvSpPr/>
          <p:nvPr/>
        </p:nvSpPr>
        <p:spPr>
          <a:xfrm>
            <a:off x="3414487" y="2085637"/>
            <a:ext cx="2299855" cy="1904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C34719F-3355-44EC-94EA-7F8EB8693ACB}"/>
              </a:ext>
            </a:extLst>
          </p:cNvPr>
          <p:cNvSpPr/>
          <p:nvPr/>
        </p:nvSpPr>
        <p:spPr>
          <a:xfrm>
            <a:off x="6417459" y="2085637"/>
            <a:ext cx="2299855" cy="1904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8E2095B-F8DD-49D0-BF34-C6D407F2D4C1}"/>
              </a:ext>
            </a:extLst>
          </p:cNvPr>
          <p:cNvSpPr/>
          <p:nvPr/>
        </p:nvSpPr>
        <p:spPr>
          <a:xfrm>
            <a:off x="9447485" y="2085637"/>
            <a:ext cx="2299855" cy="1904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B95A153-092C-4A33-AAA3-7866F4418E69}"/>
              </a:ext>
            </a:extLst>
          </p:cNvPr>
          <p:cNvSpPr/>
          <p:nvPr/>
        </p:nvSpPr>
        <p:spPr>
          <a:xfrm>
            <a:off x="339799" y="4364183"/>
            <a:ext cx="2299855" cy="193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DE0D9AA-637F-4643-ACA8-80AB244B55A4}"/>
              </a:ext>
            </a:extLst>
          </p:cNvPr>
          <p:cNvSpPr/>
          <p:nvPr/>
        </p:nvSpPr>
        <p:spPr>
          <a:xfrm>
            <a:off x="3414486" y="4359127"/>
            <a:ext cx="2299855" cy="193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A0E2BE2-FE17-4072-A4B2-A06CB6FBA30D}"/>
              </a:ext>
            </a:extLst>
          </p:cNvPr>
          <p:cNvSpPr/>
          <p:nvPr/>
        </p:nvSpPr>
        <p:spPr>
          <a:xfrm>
            <a:off x="6417459" y="4336473"/>
            <a:ext cx="2299855" cy="193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3EF14BE-238A-4787-8E0E-12849592C86C}"/>
              </a:ext>
            </a:extLst>
          </p:cNvPr>
          <p:cNvSpPr/>
          <p:nvPr/>
        </p:nvSpPr>
        <p:spPr>
          <a:xfrm>
            <a:off x="9452769" y="4364183"/>
            <a:ext cx="2299855" cy="193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24BCA72-A408-4E6D-B67C-39FC4FD87082}"/>
              </a:ext>
            </a:extLst>
          </p:cNvPr>
          <p:cNvSpPr/>
          <p:nvPr/>
        </p:nvSpPr>
        <p:spPr>
          <a:xfrm>
            <a:off x="1270696" y="4821381"/>
            <a:ext cx="382643" cy="3388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664BB05-B76E-40C5-8696-DBDF25529C76}"/>
              </a:ext>
            </a:extLst>
          </p:cNvPr>
          <p:cNvSpPr/>
          <p:nvPr/>
        </p:nvSpPr>
        <p:spPr>
          <a:xfrm>
            <a:off x="4306508" y="4891693"/>
            <a:ext cx="382643" cy="3388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4F344E6-E814-4DAE-8FF0-9C7D683100E3}"/>
              </a:ext>
            </a:extLst>
          </p:cNvPr>
          <p:cNvSpPr/>
          <p:nvPr/>
        </p:nvSpPr>
        <p:spPr>
          <a:xfrm>
            <a:off x="7376064" y="4879703"/>
            <a:ext cx="382643" cy="3388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DE07218-3873-4A02-BB21-993B00CE88EF}"/>
              </a:ext>
            </a:extLst>
          </p:cNvPr>
          <p:cNvSpPr/>
          <p:nvPr/>
        </p:nvSpPr>
        <p:spPr>
          <a:xfrm>
            <a:off x="10454433" y="4870464"/>
            <a:ext cx="382643" cy="3388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Triángulo isósceles 25">
            <a:extLst>
              <a:ext uri="{FF2B5EF4-FFF2-40B4-BE49-F238E27FC236}">
                <a16:creationId xmlns:a16="http://schemas.microsoft.com/office/drawing/2014/main" id="{F1EC7A75-642B-4BE9-A93E-CDF2DB2A4231}"/>
              </a:ext>
            </a:extLst>
          </p:cNvPr>
          <p:cNvSpPr/>
          <p:nvPr/>
        </p:nvSpPr>
        <p:spPr>
          <a:xfrm rot="16200000">
            <a:off x="768958" y="4811300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E27E64C6-7846-45EA-99E4-B76BAC23F7A6}"/>
              </a:ext>
            </a:extLst>
          </p:cNvPr>
          <p:cNvSpPr/>
          <p:nvPr/>
        </p:nvSpPr>
        <p:spPr>
          <a:xfrm rot="5400000" flipH="1">
            <a:off x="1776199" y="4811300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Triángulo isósceles 27">
            <a:extLst>
              <a:ext uri="{FF2B5EF4-FFF2-40B4-BE49-F238E27FC236}">
                <a16:creationId xmlns:a16="http://schemas.microsoft.com/office/drawing/2014/main" id="{524BE59B-B2BC-412F-BBEF-2C82D7CCC2CE}"/>
              </a:ext>
            </a:extLst>
          </p:cNvPr>
          <p:cNvSpPr/>
          <p:nvPr/>
        </p:nvSpPr>
        <p:spPr>
          <a:xfrm rot="16200000">
            <a:off x="3848130" y="4863849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916AB25D-CD36-4090-ACAB-A26FB0E38E80}"/>
              </a:ext>
            </a:extLst>
          </p:cNvPr>
          <p:cNvSpPr/>
          <p:nvPr/>
        </p:nvSpPr>
        <p:spPr>
          <a:xfrm rot="5400000" flipH="1">
            <a:off x="4856538" y="4885076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36D44F10-8B45-4774-BB5D-26E39099225A}"/>
              </a:ext>
            </a:extLst>
          </p:cNvPr>
          <p:cNvSpPr/>
          <p:nvPr/>
        </p:nvSpPr>
        <p:spPr>
          <a:xfrm rot="16200000">
            <a:off x="6928469" y="4849997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Triángulo isósceles 30">
            <a:extLst>
              <a:ext uri="{FF2B5EF4-FFF2-40B4-BE49-F238E27FC236}">
                <a16:creationId xmlns:a16="http://schemas.microsoft.com/office/drawing/2014/main" id="{B58677B8-1B22-4503-9087-1F719FF28B90}"/>
              </a:ext>
            </a:extLst>
          </p:cNvPr>
          <p:cNvSpPr/>
          <p:nvPr/>
        </p:nvSpPr>
        <p:spPr>
          <a:xfrm rot="5400000" flipH="1">
            <a:off x="7937365" y="4885076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Triángulo isósceles 31">
            <a:extLst>
              <a:ext uri="{FF2B5EF4-FFF2-40B4-BE49-F238E27FC236}">
                <a16:creationId xmlns:a16="http://schemas.microsoft.com/office/drawing/2014/main" id="{0DCC9A6D-8333-4149-8EBD-640D55CCD486}"/>
              </a:ext>
            </a:extLst>
          </p:cNvPr>
          <p:cNvSpPr/>
          <p:nvPr/>
        </p:nvSpPr>
        <p:spPr>
          <a:xfrm rot="5400000" flipH="1">
            <a:off x="10971562" y="4881610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Triángulo isósceles 32">
            <a:extLst>
              <a:ext uri="{FF2B5EF4-FFF2-40B4-BE49-F238E27FC236}">
                <a16:creationId xmlns:a16="http://schemas.microsoft.com/office/drawing/2014/main" id="{1E7043B3-CBD1-456A-AB0B-69D60F00D492}"/>
              </a:ext>
            </a:extLst>
          </p:cNvPr>
          <p:cNvSpPr/>
          <p:nvPr/>
        </p:nvSpPr>
        <p:spPr>
          <a:xfrm rot="16200000">
            <a:off x="9942386" y="4849997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6C34C941-22EA-466E-8A49-0C32D48D4C45}"/>
              </a:ext>
            </a:extLst>
          </p:cNvPr>
          <p:cNvSpPr/>
          <p:nvPr/>
        </p:nvSpPr>
        <p:spPr>
          <a:xfrm>
            <a:off x="732955" y="4754979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EFADAF44-9072-4852-875F-86F02CE117B1}"/>
              </a:ext>
            </a:extLst>
          </p:cNvPr>
          <p:cNvSpPr/>
          <p:nvPr/>
        </p:nvSpPr>
        <p:spPr>
          <a:xfrm flipH="1">
            <a:off x="2067506" y="4782690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91A4E587-5A01-428B-9794-403CF7771BAA}"/>
              </a:ext>
            </a:extLst>
          </p:cNvPr>
          <p:cNvSpPr/>
          <p:nvPr/>
        </p:nvSpPr>
        <p:spPr>
          <a:xfrm>
            <a:off x="3755137" y="4838995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839DF79-D2C9-4173-84C5-CE3DB06C25E0}"/>
              </a:ext>
            </a:extLst>
          </p:cNvPr>
          <p:cNvSpPr/>
          <p:nvPr/>
        </p:nvSpPr>
        <p:spPr>
          <a:xfrm flipH="1">
            <a:off x="5126681" y="4838995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C74C774B-903F-4A3F-A067-ECC1C127479E}"/>
              </a:ext>
            </a:extLst>
          </p:cNvPr>
          <p:cNvSpPr/>
          <p:nvPr/>
        </p:nvSpPr>
        <p:spPr>
          <a:xfrm>
            <a:off x="6856169" y="4825144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E3DBA8BC-AAC0-4E26-B24F-9295AD25E759}"/>
              </a:ext>
            </a:extLst>
          </p:cNvPr>
          <p:cNvSpPr/>
          <p:nvPr/>
        </p:nvSpPr>
        <p:spPr>
          <a:xfrm flipH="1">
            <a:off x="8203271" y="4892541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91B24EE6-979F-4236-9100-18F9849DF568}"/>
              </a:ext>
            </a:extLst>
          </p:cNvPr>
          <p:cNvSpPr/>
          <p:nvPr/>
        </p:nvSpPr>
        <p:spPr>
          <a:xfrm>
            <a:off x="9935770" y="4838995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A7DA0527-CD8C-4EB7-9350-D02E665FE316}"/>
              </a:ext>
            </a:extLst>
          </p:cNvPr>
          <p:cNvSpPr/>
          <p:nvPr/>
        </p:nvSpPr>
        <p:spPr>
          <a:xfrm flipH="1">
            <a:off x="11217479" y="4825144"/>
            <a:ext cx="102138" cy="401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638E039-A069-4424-A2B7-94FE66988A05}"/>
              </a:ext>
            </a:extLst>
          </p:cNvPr>
          <p:cNvSpPr txBox="1"/>
          <p:nvPr/>
        </p:nvSpPr>
        <p:spPr>
          <a:xfrm>
            <a:off x="711324" y="2775697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4A6F5E0-08D5-4ED5-A9A5-DD49CFA1F404}"/>
              </a:ext>
            </a:extLst>
          </p:cNvPr>
          <p:cNvSpPr txBox="1"/>
          <p:nvPr/>
        </p:nvSpPr>
        <p:spPr>
          <a:xfrm>
            <a:off x="3806206" y="2693335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0073CFD-5B0A-48C2-8713-B77A838CBB19}"/>
              </a:ext>
            </a:extLst>
          </p:cNvPr>
          <p:cNvSpPr txBox="1"/>
          <p:nvPr/>
        </p:nvSpPr>
        <p:spPr>
          <a:xfrm>
            <a:off x="6800751" y="2693190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6B1595B-746C-4CDD-83DD-8912BBBC90E2}"/>
              </a:ext>
            </a:extLst>
          </p:cNvPr>
          <p:cNvSpPr txBox="1"/>
          <p:nvPr/>
        </p:nvSpPr>
        <p:spPr>
          <a:xfrm>
            <a:off x="9820062" y="2693045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25733D7-54C1-43A6-A4EB-3FD6BDA976ED}"/>
              </a:ext>
            </a:extLst>
          </p:cNvPr>
          <p:cNvSpPr txBox="1"/>
          <p:nvPr/>
        </p:nvSpPr>
        <p:spPr>
          <a:xfrm>
            <a:off x="126202" y="4091324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BEBT SHARK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809F8F4-C0A3-4300-B8C4-73381E19D67B}"/>
              </a:ext>
            </a:extLst>
          </p:cNvPr>
          <p:cNvSpPr txBox="1"/>
          <p:nvPr/>
        </p:nvSpPr>
        <p:spPr>
          <a:xfrm>
            <a:off x="11395603" y="4094426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BT21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F631046-AD0F-4C7D-8614-9DE2BB1A8749}"/>
              </a:ext>
            </a:extLst>
          </p:cNvPr>
          <p:cNvSpPr txBox="1"/>
          <p:nvPr/>
        </p:nvSpPr>
        <p:spPr>
          <a:xfrm>
            <a:off x="3253556" y="4064475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BEBT SHARK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F4C2E2D-B7CC-44AC-94F1-0D4BC636FDBF}"/>
              </a:ext>
            </a:extLst>
          </p:cNvPr>
          <p:cNvSpPr txBox="1"/>
          <p:nvPr/>
        </p:nvSpPr>
        <p:spPr>
          <a:xfrm>
            <a:off x="5402320" y="4094426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BT21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BFA757E-A432-4BBA-9EAA-539927F23626}"/>
              </a:ext>
            </a:extLst>
          </p:cNvPr>
          <p:cNvSpPr txBox="1"/>
          <p:nvPr/>
        </p:nvSpPr>
        <p:spPr>
          <a:xfrm>
            <a:off x="6255327" y="4077765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BEBT SHARK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4C1E9A9-B2B7-466B-8D92-375A12195F13}"/>
              </a:ext>
            </a:extLst>
          </p:cNvPr>
          <p:cNvSpPr txBox="1"/>
          <p:nvPr/>
        </p:nvSpPr>
        <p:spPr>
          <a:xfrm>
            <a:off x="8305409" y="4095506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BT21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02B9766-89FC-454B-89BA-29845D443037}"/>
              </a:ext>
            </a:extLst>
          </p:cNvPr>
          <p:cNvSpPr txBox="1"/>
          <p:nvPr/>
        </p:nvSpPr>
        <p:spPr>
          <a:xfrm>
            <a:off x="9314458" y="4049107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BEBT SHARK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75F1785-434C-40B0-B8F2-6CD17FB7F549}"/>
              </a:ext>
            </a:extLst>
          </p:cNvPr>
          <p:cNvSpPr txBox="1"/>
          <p:nvPr/>
        </p:nvSpPr>
        <p:spPr>
          <a:xfrm>
            <a:off x="2275640" y="4106812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BT21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E380E7D-6926-40C3-A450-6A4BCDBCB256}"/>
              </a:ext>
            </a:extLst>
          </p:cNvPr>
          <p:cNvSpPr txBox="1"/>
          <p:nvPr/>
        </p:nvSpPr>
        <p:spPr>
          <a:xfrm>
            <a:off x="126202" y="4631656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0.16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69ECBA3-3D0D-4B1D-A251-439657AEFA34}"/>
              </a:ext>
            </a:extLst>
          </p:cNvPr>
          <p:cNvSpPr txBox="1"/>
          <p:nvPr/>
        </p:nvSpPr>
        <p:spPr>
          <a:xfrm>
            <a:off x="2211882" y="4924297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-3:47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D281EE7-CD46-4EFB-A32C-CDD4BF95BDF7}"/>
              </a:ext>
            </a:extLst>
          </p:cNvPr>
          <p:cNvSpPr txBox="1"/>
          <p:nvPr/>
        </p:nvSpPr>
        <p:spPr>
          <a:xfrm>
            <a:off x="3269517" y="4659352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0.16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7B69776-09C2-4215-99E5-F44511EC1546}"/>
              </a:ext>
            </a:extLst>
          </p:cNvPr>
          <p:cNvSpPr txBox="1"/>
          <p:nvPr/>
        </p:nvSpPr>
        <p:spPr>
          <a:xfrm>
            <a:off x="5228819" y="4951730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-3:47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1A58B42-4B04-465C-8B08-5F269E249B67}"/>
              </a:ext>
            </a:extLst>
          </p:cNvPr>
          <p:cNvSpPr txBox="1"/>
          <p:nvPr/>
        </p:nvSpPr>
        <p:spPr>
          <a:xfrm>
            <a:off x="6332111" y="4687062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0.16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D93200B4-7D38-4E05-AD9A-CB11868E19A1}"/>
              </a:ext>
            </a:extLst>
          </p:cNvPr>
          <p:cNvSpPr txBox="1"/>
          <p:nvPr/>
        </p:nvSpPr>
        <p:spPr>
          <a:xfrm>
            <a:off x="8331046" y="4937019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-3:47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E36FF76-EDDD-4C83-A990-FEF058C712B4}"/>
              </a:ext>
            </a:extLst>
          </p:cNvPr>
          <p:cNvSpPr txBox="1"/>
          <p:nvPr/>
        </p:nvSpPr>
        <p:spPr>
          <a:xfrm>
            <a:off x="9387827" y="4771227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0.16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BEE6D7F-0320-41B2-BD04-FA2340131729}"/>
              </a:ext>
            </a:extLst>
          </p:cNvPr>
          <p:cNvSpPr txBox="1"/>
          <p:nvPr/>
        </p:nvSpPr>
        <p:spPr>
          <a:xfrm>
            <a:off x="11318755" y="4979029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-3:47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pic>
        <p:nvPicPr>
          <p:cNvPr id="62" name="Google Shape;141;p3">
            <a:extLst>
              <a:ext uri="{FF2B5EF4-FFF2-40B4-BE49-F238E27FC236}">
                <a16:creationId xmlns:a16="http://schemas.microsoft.com/office/drawing/2014/main" id="{099774C7-CFEF-4A20-91B3-E2F64FC261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-61256" y="5421364"/>
            <a:ext cx="2410769" cy="14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1;p3">
            <a:extLst>
              <a:ext uri="{FF2B5EF4-FFF2-40B4-BE49-F238E27FC236}">
                <a16:creationId xmlns:a16="http://schemas.microsoft.com/office/drawing/2014/main" id="{F1EE2381-A5FE-4F52-8044-BB50D67D15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1286129" y="5403593"/>
            <a:ext cx="2210741" cy="158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09;p6" descr="Shape, circle&#10;&#10;Description automatically generated">
            <a:extLst>
              <a:ext uri="{FF2B5EF4-FFF2-40B4-BE49-F238E27FC236}">
                <a16:creationId xmlns:a16="http://schemas.microsoft.com/office/drawing/2014/main" id="{B88547A0-CD3E-4E83-8C7E-D0C265599A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421" t="5653" r="25941" b="5215"/>
          <a:stretch/>
        </p:blipFill>
        <p:spPr>
          <a:xfrm>
            <a:off x="3198515" y="5223328"/>
            <a:ext cx="750685" cy="7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41;p3">
            <a:extLst>
              <a:ext uri="{FF2B5EF4-FFF2-40B4-BE49-F238E27FC236}">
                <a16:creationId xmlns:a16="http://schemas.microsoft.com/office/drawing/2014/main" id="{E866E02B-2629-46F2-B402-855BCE6C7E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5193194" y="5222887"/>
            <a:ext cx="2342760" cy="173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41;p3">
            <a:extLst>
              <a:ext uri="{FF2B5EF4-FFF2-40B4-BE49-F238E27FC236}">
                <a16:creationId xmlns:a16="http://schemas.microsoft.com/office/drawing/2014/main" id="{E5579812-C5B9-4A1E-AABD-FA033C4B31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6499276" y="5330419"/>
            <a:ext cx="2254729" cy="162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41;p3">
            <a:extLst>
              <a:ext uri="{FF2B5EF4-FFF2-40B4-BE49-F238E27FC236}">
                <a16:creationId xmlns:a16="http://schemas.microsoft.com/office/drawing/2014/main" id="{CEA3F888-A864-4DC2-B9F5-4D2786E451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7922824" y="5545725"/>
            <a:ext cx="2137264" cy="141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41;p3">
            <a:extLst>
              <a:ext uri="{FF2B5EF4-FFF2-40B4-BE49-F238E27FC236}">
                <a16:creationId xmlns:a16="http://schemas.microsoft.com/office/drawing/2014/main" id="{D9421F67-C92F-4628-B132-C942E413EA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9166428" y="5472064"/>
            <a:ext cx="2199741" cy="14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223;p6" descr="Icon&#10;&#10;Description automatically generated with medium confidence">
            <a:extLst>
              <a:ext uri="{FF2B5EF4-FFF2-40B4-BE49-F238E27FC236}">
                <a16:creationId xmlns:a16="http://schemas.microsoft.com/office/drawing/2014/main" id="{A3C79E33-FC23-4329-A70D-C16CBEAA4E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514" t="24583" r="29867" b="25265"/>
          <a:stretch/>
        </p:blipFill>
        <p:spPr>
          <a:xfrm rot="1983708" flipH="1">
            <a:off x="9417579" y="5118215"/>
            <a:ext cx="721644" cy="75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141;p3">
            <a:extLst>
              <a:ext uri="{FF2B5EF4-FFF2-40B4-BE49-F238E27FC236}">
                <a16:creationId xmlns:a16="http://schemas.microsoft.com/office/drawing/2014/main" id="{4088A3B7-B0E7-4561-B5B0-80110C394B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1891"/>
          <a:stretch/>
        </p:blipFill>
        <p:spPr>
          <a:xfrm>
            <a:off x="10509942" y="5472064"/>
            <a:ext cx="2199741" cy="14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246;p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50446BA-0A6B-4BCD-A9E2-A4D398E37A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692" t="46848" r="26229" b="30250"/>
          <a:stretch/>
        </p:blipFill>
        <p:spPr>
          <a:xfrm>
            <a:off x="353795" y="1008254"/>
            <a:ext cx="817093" cy="105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237;p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EEED7D6-6C31-4408-B192-F9FDC2E0EC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8297" y="1146045"/>
            <a:ext cx="1024203" cy="894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6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5;p4">
            <a:extLst>
              <a:ext uri="{FF2B5EF4-FFF2-40B4-BE49-F238E27FC236}">
                <a16:creationId xmlns:a16="http://schemas.microsoft.com/office/drawing/2014/main" id="{1263FCAA-7600-4C1F-8DC9-9ED53029C4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3504" y="28774"/>
            <a:ext cx="4931143" cy="20219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2B9D0B-D278-4471-8EBE-EB1FD51FE6CB}"/>
              </a:ext>
            </a:extLst>
          </p:cNvPr>
          <p:cNvSpPr txBox="1"/>
          <p:nvPr/>
        </p:nvSpPr>
        <p:spPr>
          <a:xfrm>
            <a:off x="3665799" y="940422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Polaroids 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3816C437-B3C8-4C11-9178-3B6404EEEC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6902925" y="0"/>
            <a:ext cx="2066264" cy="64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555ADFA1-E6F0-4CB2-A23F-AAE33461C5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1889943"/>
            <a:ext cx="1358153" cy="11379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F480307-60A1-48A7-B1BD-080EC68569B2}"/>
              </a:ext>
            </a:extLst>
          </p:cNvPr>
          <p:cNvSpPr/>
          <p:nvPr/>
        </p:nvSpPr>
        <p:spPr>
          <a:xfrm>
            <a:off x="1694330" y="2211411"/>
            <a:ext cx="2998694" cy="3059836"/>
          </a:xfrm>
          <a:prstGeom prst="rect">
            <a:avLst/>
          </a:prstGeom>
          <a:solidFill>
            <a:srgbClr val="E2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ED688C6-735B-4DE0-A38D-3D09500A586F}"/>
              </a:ext>
            </a:extLst>
          </p:cNvPr>
          <p:cNvSpPr/>
          <p:nvPr/>
        </p:nvSpPr>
        <p:spPr>
          <a:xfrm>
            <a:off x="4937363" y="2211411"/>
            <a:ext cx="2998694" cy="3059836"/>
          </a:xfrm>
          <a:prstGeom prst="rect">
            <a:avLst/>
          </a:prstGeom>
          <a:solidFill>
            <a:srgbClr val="E2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D0FA8F-E608-4888-B856-58AA4353A515}"/>
              </a:ext>
            </a:extLst>
          </p:cNvPr>
          <p:cNvSpPr/>
          <p:nvPr/>
        </p:nvSpPr>
        <p:spPr>
          <a:xfrm>
            <a:off x="8180396" y="2211411"/>
            <a:ext cx="2998694" cy="3059836"/>
          </a:xfrm>
          <a:prstGeom prst="rect">
            <a:avLst/>
          </a:prstGeom>
          <a:solidFill>
            <a:srgbClr val="E2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C186E9-99D9-41D4-A074-CD1AE5BE4D48}"/>
              </a:ext>
            </a:extLst>
          </p:cNvPr>
          <p:cNvSpPr/>
          <p:nvPr/>
        </p:nvSpPr>
        <p:spPr>
          <a:xfrm>
            <a:off x="1909483" y="2458900"/>
            <a:ext cx="2568388" cy="2139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695C642-203C-4549-B69F-86BFA0CF9835}"/>
              </a:ext>
            </a:extLst>
          </p:cNvPr>
          <p:cNvSpPr/>
          <p:nvPr/>
        </p:nvSpPr>
        <p:spPr>
          <a:xfrm>
            <a:off x="5152516" y="2458900"/>
            <a:ext cx="2568388" cy="2139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D266F8A-FC2B-4D53-8BA3-3B99F58969CE}"/>
              </a:ext>
            </a:extLst>
          </p:cNvPr>
          <p:cNvSpPr/>
          <p:nvPr/>
        </p:nvSpPr>
        <p:spPr>
          <a:xfrm>
            <a:off x="8395549" y="2458900"/>
            <a:ext cx="2568388" cy="2139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7C5EA7-ABA3-44A8-99E4-664A5E7574BC}"/>
              </a:ext>
            </a:extLst>
          </p:cNvPr>
          <p:cNvSpPr txBox="1"/>
          <p:nvPr/>
        </p:nvSpPr>
        <p:spPr>
          <a:xfrm>
            <a:off x="2372380" y="3267287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69EFF9-4857-4744-9E28-47E69C283246}"/>
              </a:ext>
            </a:extLst>
          </p:cNvPr>
          <p:cNvSpPr txBox="1"/>
          <p:nvPr/>
        </p:nvSpPr>
        <p:spPr>
          <a:xfrm>
            <a:off x="5632948" y="3267287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6D2BFF-B63E-4A58-8B4A-A5A4942B54D8}"/>
              </a:ext>
            </a:extLst>
          </p:cNvPr>
          <p:cNvSpPr txBox="1"/>
          <p:nvPr/>
        </p:nvSpPr>
        <p:spPr>
          <a:xfrm>
            <a:off x="8969189" y="3312705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pic>
        <p:nvPicPr>
          <p:cNvPr id="18" name="Google Shape;165;p4">
            <a:extLst>
              <a:ext uri="{FF2B5EF4-FFF2-40B4-BE49-F238E27FC236}">
                <a16:creationId xmlns:a16="http://schemas.microsoft.com/office/drawing/2014/main" id="{8E8E0A7A-D311-4294-A866-ECEA6C414F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1" b="18914"/>
          <a:stretch/>
        </p:blipFill>
        <p:spPr>
          <a:xfrm>
            <a:off x="455141" y="5124667"/>
            <a:ext cx="4833934" cy="17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5;p4">
            <a:extLst>
              <a:ext uri="{FF2B5EF4-FFF2-40B4-BE49-F238E27FC236}">
                <a16:creationId xmlns:a16="http://schemas.microsoft.com/office/drawing/2014/main" id="{0F78504E-DFE7-43DA-95DA-433A540192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1" b="18914"/>
          <a:stretch/>
        </p:blipFill>
        <p:spPr>
          <a:xfrm>
            <a:off x="3889318" y="5171750"/>
            <a:ext cx="4833934" cy="17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5;p4">
            <a:extLst>
              <a:ext uri="{FF2B5EF4-FFF2-40B4-BE49-F238E27FC236}">
                <a16:creationId xmlns:a16="http://schemas.microsoft.com/office/drawing/2014/main" id="{AB43C64A-9523-4EFD-ABDD-1620B1A78F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1" b="18914"/>
          <a:stretch/>
        </p:blipFill>
        <p:spPr>
          <a:xfrm>
            <a:off x="7105322" y="5147451"/>
            <a:ext cx="4833934" cy="17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6;p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139E4E-C4E0-449F-B299-6AF8FD7975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692" t="46848" r="26229" b="30250"/>
          <a:stretch/>
        </p:blipFill>
        <p:spPr>
          <a:xfrm>
            <a:off x="5646435" y="4769613"/>
            <a:ext cx="1101526" cy="121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30;p6" descr="Icon&#10;&#10;Description automatically generated">
            <a:extLst>
              <a:ext uri="{FF2B5EF4-FFF2-40B4-BE49-F238E27FC236}">
                <a16:creationId xmlns:a16="http://schemas.microsoft.com/office/drawing/2014/main" id="{8AC33039-FC20-4E53-8EEB-B15420D91B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880" y="4746596"/>
            <a:ext cx="1358524" cy="133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01;p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CE127FB-C533-407D-96F6-91E3E5A109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209" t="26537" r="44584" b="51002"/>
          <a:stretch/>
        </p:blipFill>
        <p:spPr>
          <a:xfrm>
            <a:off x="9131407" y="4775554"/>
            <a:ext cx="1055137" cy="1207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8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E1A9A5F8-F07B-4E1F-8D9F-D025DE944A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6096000" y="0"/>
            <a:ext cx="2066264" cy="64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81ECF98C-8635-493C-B794-BB0BDBD28A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291085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4">
            <a:extLst>
              <a:ext uri="{FF2B5EF4-FFF2-40B4-BE49-F238E27FC236}">
                <a16:creationId xmlns:a16="http://schemas.microsoft.com/office/drawing/2014/main" id="{D318B386-A8B2-43B6-AF96-09E2E5CF25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2962" y="567394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7EBE4D9-E62A-4022-99AB-D6D1D280D2EE}"/>
              </a:ext>
            </a:extLst>
          </p:cNvPr>
          <p:cNvSpPr txBox="1"/>
          <p:nvPr/>
        </p:nvSpPr>
        <p:spPr>
          <a:xfrm>
            <a:off x="3867504" y="1394659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emociones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8" name="Google Shape;165;p4">
            <a:extLst>
              <a:ext uri="{FF2B5EF4-FFF2-40B4-BE49-F238E27FC236}">
                <a16:creationId xmlns:a16="http://schemas.microsoft.com/office/drawing/2014/main" id="{16A2D195-0674-433B-9C53-B8628C359D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6046"/>
          <a:stretch/>
        </p:blipFill>
        <p:spPr>
          <a:xfrm>
            <a:off x="7901625" y="5888940"/>
            <a:ext cx="2539725" cy="96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2;p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FE6F62C8-D006-4290-98BE-2A23757CB4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667" t="6066" r="28917" b="10963"/>
          <a:stretch/>
        </p:blipFill>
        <p:spPr>
          <a:xfrm>
            <a:off x="1870916" y="2349958"/>
            <a:ext cx="2344091" cy="25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9;p6" descr="Shape, circle&#10;&#10;Description automatically generated">
            <a:extLst>
              <a:ext uri="{FF2B5EF4-FFF2-40B4-BE49-F238E27FC236}">
                <a16:creationId xmlns:a16="http://schemas.microsoft.com/office/drawing/2014/main" id="{67CB6FEA-91D5-4A6C-97F9-DC9F930857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421" t="5653" r="25941" b="5215"/>
          <a:stretch/>
        </p:blipFill>
        <p:spPr>
          <a:xfrm>
            <a:off x="4215007" y="2549002"/>
            <a:ext cx="750685" cy="7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6;p6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F94F25FF-FE37-4D57-940A-7B974B7EAE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7571" y="3429000"/>
            <a:ext cx="1305978" cy="89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2;p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C1685E2-13CB-4160-AC9C-087B446226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667" t="6066" r="28917" b="10963"/>
          <a:stretch/>
        </p:blipFill>
        <p:spPr>
          <a:xfrm>
            <a:off x="4328377" y="4338107"/>
            <a:ext cx="798785" cy="8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5;p4">
            <a:extLst>
              <a:ext uri="{FF2B5EF4-FFF2-40B4-BE49-F238E27FC236}">
                <a16:creationId xmlns:a16="http://schemas.microsoft.com/office/drawing/2014/main" id="{E07B57E0-7D32-4C6A-9DDA-CBE50BED4A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7338" y="2304561"/>
            <a:ext cx="2888167" cy="111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5;p4">
            <a:extLst>
              <a:ext uri="{FF2B5EF4-FFF2-40B4-BE49-F238E27FC236}">
                <a16:creationId xmlns:a16="http://schemas.microsoft.com/office/drawing/2014/main" id="{3B193BA9-B18A-4E78-B649-8F9903F5C1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7338" y="3279601"/>
            <a:ext cx="2888167" cy="111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5;p4">
            <a:extLst>
              <a:ext uri="{FF2B5EF4-FFF2-40B4-BE49-F238E27FC236}">
                <a16:creationId xmlns:a16="http://schemas.microsoft.com/office/drawing/2014/main" id="{1B709A8C-18AB-4A29-B466-253C0DB54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7578" y="4280202"/>
            <a:ext cx="2888167" cy="111096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32B91AA-A694-4864-A684-D0ABC3B95816}"/>
              </a:ext>
            </a:extLst>
          </p:cNvPr>
          <p:cNvSpPr txBox="1"/>
          <p:nvPr/>
        </p:nvSpPr>
        <p:spPr>
          <a:xfrm>
            <a:off x="5906199" y="2683000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feliz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17DE2E7-B9A5-4A9B-91BD-C301B4F84500}"/>
              </a:ext>
            </a:extLst>
          </p:cNvPr>
          <p:cNvSpPr txBox="1"/>
          <p:nvPr/>
        </p:nvSpPr>
        <p:spPr>
          <a:xfrm>
            <a:off x="5517805" y="3733299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Emocionado 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B4F231B-439A-49ED-80F3-1E651C3B981C}"/>
              </a:ext>
            </a:extLst>
          </p:cNvPr>
          <p:cNvSpPr txBox="1"/>
          <p:nvPr/>
        </p:nvSpPr>
        <p:spPr>
          <a:xfrm>
            <a:off x="5670671" y="4735761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enojado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9A75BE0A-C7E7-48B0-A219-770B81EE52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677438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06DF3E3C-1091-4125-B359-65251C6B69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 b="22847"/>
          <a:stretch/>
        </p:blipFill>
        <p:spPr>
          <a:xfrm>
            <a:off x="-1" y="5980063"/>
            <a:ext cx="1358153" cy="87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4">
            <a:extLst>
              <a:ext uri="{FF2B5EF4-FFF2-40B4-BE49-F238E27FC236}">
                <a16:creationId xmlns:a16="http://schemas.microsoft.com/office/drawing/2014/main" id="{150F7227-37E6-40CA-B43F-D67F5B74EC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7057"/>
          <a:stretch/>
        </p:blipFill>
        <p:spPr>
          <a:xfrm>
            <a:off x="8863780" y="5980063"/>
            <a:ext cx="2684207" cy="9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5;p4">
            <a:extLst>
              <a:ext uri="{FF2B5EF4-FFF2-40B4-BE49-F238E27FC236}">
                <a16:creationId xmlns:a16="http://schemas.microsoft.com/office/drawing/2014/main" id="{E1FA42DF-6BC8-42A6-A534-C5B66EDC45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3639" y="193402"/>
            <a:ext cx="5058696" cy="21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9;p6" descr="Shape, circle&#10;&#10;Description automatically generated">
            <a:extLst>
              <a:ext uri="{FF2B5EF4-FFF2-40B4-BE49-F238E27FC236}">
                <a16:creationId xmlns:a16="http://schemas.microsoft.com/office/drawing/2014/main" id="{96799FF1-D9A8-4758-A650-A84FA1A45D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421" t="5653" r="25941" b="5215"/>
          <a:stretch/>
        </p:blipFill>
        <p:spPr>
          <a:xfrm>
            <a:off x="4042968" y="2509424"/>
            <a:ext cx="1772838" cy="18991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DACF920-1D63-4C08-AB7D-3AD82219C4CB}"/>
              </a:ext>
            </a:extLst>
          </p:cNvPr>
          <p:cNvSpPr txBox="1"/>
          <p:nvPr/>
        </p:nvSpPr>
        <p:spPr>
          <a:xfrm>
            <a:off x="4132974" y="1169022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personajes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pic>
        <p:nvPicPr>
          <p:cNvPr id="10" name="Google Shape;216;p6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36BC8B6B-3630-42EC-95D1-B1C07C27C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571" y="2440073"/>
            <a:ext cx="3086403" cy="22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2;p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7CD72D37-23EB-4BCE-9EF2-39ABE2C33B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0667" t="6066" r="28917" b="10963"/>
          <a:stretch/>
        </p:blipFill>
        <p:spPr>
          <a:xfrm>
            <a:off x="6096000" y="2330719"/>
            <a:ext cx="2047819" cy="21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7;p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60DBD06-BA52-4560-A2E2-A96184A877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2007" y="2289627"/>
            <a:ext cx="2248548" cy="21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5;p4">
            <a:extLst>
              <a:ext uri="{FF2B5EF4-FFF2-40B4-BE49-F238E27FC236}">
                <a16:creationId xmlns:a16="http://schemas.microsoft.com/office/drawing/2014/main" id="{646596F8-3242-4883-BD5D-9F63EE52D9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8152" y="4436704"/>
            <a:ext cx="2249154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5;p4">
            <a:extLst>
              <a:ext uri="{FF2B5EF4-FFF2-40B4-BE49-F238E27FC236}">
                <a16:creationId xmlns:a16="http://schemas.microsoft.com/office/drawing/2014/main" id="{D4D17ECE-6304-439F-B2FE-A314907D53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5637" y="4408617"/>
            <a:ext cx="2249154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5;p4">
            <a:extLst>
              <a:ext uri="{FF2B5EF4-FFF2-40B4-BE49-F238E27FC236}">
                <a16:creationId xmlns:a16="http://schemas.microsoft.com/office/drawing/2014/main" id="{2576E11E-8F4C-4149-8262-751ED114A7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3181" y="4436704"/>
            <a:ext cx="2249154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5;p4">
            <a:extLst>
              <a:ext uri="{FF2B5EF4-FFF2-40B4-BE49-F238E27FC236}">
                <a16:creationId xmlns:a16="http://schemas.microsoft.com/office/drawing/2014/main" id="{E63AF57D-3F7C-400F-B1EC-918DF22DA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2610" y="4381741"/>
            <a:ext cx="2249154" cy="11079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0F6DA0B-9887-48CC-86B7-EDBF817D6094}"/>
              </a:ext>
            </a:extLst>
          </p:cNvPr>
          <p:cNvSpPr txBox="1"/>
          <p:nvPr/>
        </p:nvSpPr>
        <p:spPr>
          <a:xfrm>
            <a:off x="2179305" y="4818505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KOYA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D57A35-CA86-4A73-9AD7-21CD42319A95}"/>
              </a:ext>
            </a:extLst>
          </p:cNvPr>
          <p:cNvSpPr txBox="1"/>
          <p:nvPr/>
        </p:nvSpPr>
        <p:spPr>
          <a:xfrm>
            <a:off x="4490137" y="4798413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CHYMMIi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C35924D-E688-4B3B-A0A8-945BB01AA1D2}"/>
              </a:ext>
            </a:extLst>
          </p:cNvPr>
          <p:cNvSpPr txBox="1"/>
          <p:nvPr/>
        </p:nvSpPr>
        <p:spPr>
          <a:xfrm>
            <a:off x="6856896" y="4853376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TATA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D2BE3F-D1DB-4C9C-B66E-42F793E22BEC}"/>
              </a:ext>
            </a:extLst>
          </p:cNvPr>
          <p:cNvSpPr txBox="1"/>
          <p:nvPr/>
        </p:nvSpPr>
        <p:spPr>
          <a:xfrm>
            <a:off x="8904715" y="4835941"/>
            <a:ext cx="73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RJ</a:t>
            </a:r>
            <a:endParaRPr lang="es-CO" dirty="0">
              <a:solidFill>
                <a:srgbClr val="E2ACF5"/>
              </a:solidFill>
              <a:latin typeface="Candy Be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65;p4">
            <a:extLst>
              <a:ext uri="{FF2B5EF4-FFF2-40B4-BE49-F238E27FC236}">
                <a16:creationId xmlns:a16="http://schemas.microsoft.com/office/drawing/2014/main" id="{DD71D5A6-B936-4B97-ADF1-0D9FAD32AA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7215214" y="5006021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5;p4">
            <a:extLst>
              <a:ext uri="{FF2B5EF4-FFF2-40B4-BE49-F238E27FC236}">
                <a16:creationId xmlns:a16="http://schemas.microsoft.com/office/drawing/2014/main" id="{AFABD8A9-00B5-40DA-91CD-EB2380DE02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8943227" y="5025360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0F0BDC9F-560F-4A13-906E-4282E91037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846589" y="0"/>
            <a:ext cx="2066264" cy="64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C92158C8-4B56-41D0-9280-1CF179CD4A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080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2A2F917C-6272-4C58-BC3E-B577178B79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 flipH="1">
            <a:off x="10833847" y="2676988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4">
            <a:extLst>
              <a:ext uri="{FF2B5EF4-FFF2-40B4-BE49-F238E27FC236}">
                <a16:creationId xmlns:a16="http://schemas.microsoft.com/office/drawing/2014/main" id="{759F1B4D-5A2A-43FF-B28D-356B6F8F73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8301" y="646331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232618-B16A-4194-B115-2DEC898C163E}"/>
              </a:ext>
            </a:extLst>
          </p:cNvPr>
          <p:cNvSpPr txBox="1"/>
          <p:nvPr/>
        </p:nvSpPr>
        <p:spPr>
          <a:xfrm>
            <a:off x="2407412" y="1461700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Subtitulo 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D0734E-6AC7-43D6-A6D7-5441224F2685}"/>
              </a:ext>
            </a:extLst>
          </p:cNvPr>
          <p:cNvSpPr txBox="1"/>
          <p:nvPr/>
        </p:nvSpPr>
        <p:spPr>
          <a:xfrm>
            <a:off x="2617861" y="2465156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E2ACF5"/>
                </a:solidFill>
                <a:latin typeface="Candy Beans" panose="02000500000000000000" pitchFamily="2" charset="0"/>
              </a:rPr>
              <a:t>Añade acá tu texto 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79522F5-BF00-4FF1-9BBC-F774F1D0A93C}"/>
              </a:ext>
            </a:extLst>
          </p:cNvPr>
          <p:cNvSpPr/>
          <p:nvPr/>
        </p:nvSpPr>
        <p:spPr>
          <a:xfrm>
            <a:off x="6205349" y="1292662"/>
            <a:ext cx="3915711" cy="3969410"/>
          </a:xfrm>
          <a:prstGeom prst="roundRect">
            <a:avLst>
              <a:gd name="adj" fmla="val 10733"/>
            </a:avLst>
          </a:prstGeom>
          <a:solidFill>
            <a:srgbClr val="E2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BDCBC1D-C1ED-4A9E-973D-F61ACFCE6FE5}"/>
              </a:ext>
            </a:extLst>
          </p:cNvPr>
          <p:cNvSpPr/>
          <p:nvPr/>
        </p:nvSpPr>
        <p:spPr>
          <a:xfrm>
            <a:off x="6507744" y="1595928"/>
            <a:ext cx="3351287" cy="2488719"/>
          </a:xfrm>
          <a:prstGeom prst="roundRect">
            <a:avLst>
              <a:gd name="adj" fmla="val 10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B19D7D-08F1-4B51-BB24-844491A6813F}"/>
              </a:ext>
            </a:extLst>
          </p:cNvPr>
          <p:cNvSpPr txBox="1"/>
          <p:nvPr/>
        </p:nvSpPr>
        <p:spPr>
          <a:xfrm>
            <a:off x="7304909" y="2545525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pic>
        <p:nvPicPr>
          <p:cNvPr id="15" name="Google Shape;209;p6" descr="Shape, circle&#10;&#10;Description automatically generated">
            <a:extLst>
              <a:ext uri="{FF2B5EF4-FFF2-40B4-BE49-F238E27FC236}">
                <a16:creationId xmlns:a16="http://schemas.microsoft.com/office/drawing/2014/main" id="{4DB22F6B-6EF4-436A-8E06-BB2FE84D9E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421" t="5653" r="25941" b="5215"/>
          <a:stretch/>
        </p:blipFill>
        <p:spPr>
          <a:xfrm>
            <a:off x="6268305" y="445798"/>
            <a:ext cx="1091727" cy="108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16;p6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3161EB2E-DB7D-4679-A7C2-3103553FF4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75455" y="4653311"/>
            <a:ext cx="2078242" cy="138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5;p4">
            <a:extLst>
              <a:ext uri="{FF2B5EF4-FFF2-40B4-BE49-F238E27FC236}">
                <a16:creationId xmlns:a16="http://schemas.microsoft.com/office/drawing/2014/main" id="{BC5A1FA2-C88B-47C7-B127-32725433B7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484839" y="4958806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5;p4">
            <a:extLst>
              <a:ext uri="{FF2B5EF4-FFF2-40B4-BE49-F238E27FC236}">
                <a16:creationId xmlns:a16="http://schemas.microsoft.com/office/drawing/2014/main" id="{01EE0750-2FD8-4A6A-983E-2ADDD38B6BD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2708932" y="5150212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5;p4">
            <a:extLst>
              <a:ext uri="{FF2B5EF4-FFF2-40B4-BE49-F238E27FC236}">
                <a16:creationId xmlns:a16="http://schemas.microsoft.com/office/drawing/2014/main" id="{2F329974-58F0-40EE-B915-FD214F576D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4895277" y="5044699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6;p4">
            <a:extLst>
              <a:ext uri="{FF2B5EF4-FFF2-40B4-BE49-F238E27FC236}">
                <a16:creationId xmlns:a16="http://schemas.microsoft.com/office/drawing/2014/main" id="{DCBED906-FCDC-4263-843B-227E25150F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1970" y="4115174"/>
            <a:ext cx="5181516" cy="2791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7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6FAD5C66-971A-491B-8D8E-7C2476868E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2412958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3">
            <a:extLst>
              <a:ext uri="{FF2B5EF4-FFF2-40B4-BE49-F238E27FC236}">
                <a16:creationId xmlns:a16="http://schemas.microsoft.com/office/drawing/2014/main" id="{ACDC270C-949F-4741-9DBD-BE15021A81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665495" y="-1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BA588EEA-2F41-4EBC-8B68-7CD24A25A4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5102204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51E72BE5-DC76-4A41-9B83-11C8408010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080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3">
            <a:extLst>
              <a:ext uri="{FF2B5EF4-FFF2-40B4-BE49-F238E27FC236}">
                <a16:creationId xmlns:a16="http://schemas.microsoft.com/office/drawing/2014/main" id="{9C9F2086-520B-4E53-9D19-B5A62E54B7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 flipH="1">
            <a:off x="10833847" y="2676988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p4">
            <a:extLst>
              <a:ext uri="{FF2B5EF4-FFF2-40B4-BE49-F238E27FC236}">
                <a16:creationId xmlns:a16="http://schemas.microsoft.com/office/drawing/2014/main" id="{91295563-DEA6-48ED-87B9-50C0F4FA5A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2117" y="685800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C3980A2-AE69-4216-B7D3-562FEE6C1FE2}"/>
              </a:ext>
            </a:extLst>
          </p:cNvPr>
          <p:cNvSpPr txBox="1"/>
          <p:nvPr/>
        </p:nvSpPr>
        <p:spPr>
          <a:xfrm>
            <a:off x="6322187" y="1576687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Subtitulo 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270315-F1D0-4A16-AB22-EB15347D4A95}"/>
              </a:ext>
            </a:extLst>
          </p:cNvPr>
          <p:cNvSpPr txBox="1"/>
          <p:nvPr/>
        </p:nvSpPr>
        <p:spPr>
          <a:xfrm>
            <a:off x="6567099" y="2415378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E2ACF5"/>
                </a:solidFill>
                <a:latin typeface="Candy Beans" panose="02000500000000000000" pitchFamily="2" charset="0"/>
              </a:rPr>
              <a:t>Añade acá tu texto 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6971453-9116-49B1-BA0A-D52A8B73EB0C}"/>
              </a:ext>
            </a:extLst>
          </p:cNvPr>
          <p:cNvSpPr/>
          <p:nvPr/>
        </p:nvSpPr>
        <p:spPr>
          <a:xfrm>
            <a:off x="1618067" y="953893"/>
            <a:ext cx="3915711" cy="4046732"/>
          </a:xfrm>
          <a:prstGeom prst="roundRect">
            <a:avLst>
              <a:gd name="adj" fmla="val 10733"/>
            </a:avLst>
          </a:prstGeom>
          <a:solidFill>
            <a:srgbClr val="E2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60451A5-D296-4B1F-A284-008319A9EA86}"/>
              </a:ext>
            </a:extLst>
          </p:cNvPr>
          <p:cNvSpPr/>
          <p:nvPr/>
        </p:nvSpPr>
        <p:spPr>
          <a:xfrm>
            <a:off x="1870481" y="1194165"/>
            <a:ext cx="3491636" cy="2892059"/>
          </a:xfrm>
          <a:prstGeom prst="roundRect">
            <a:avLst>
              <a:gd name="adj" fmla="val 10733"/>
            </a:avLst>
          </a:prstGeom>
          <a:solidFill>
            <a:srgbClr val="FF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56D45C-5536-4AF6-916C-642195259F97}"/>
              </a:ext>
            </a:extLst>
          </p:cNvPr>
          <p:cNvSpPr/>
          <p:nvPr/>
        </p:nvSpPr>
        <p:spPr>
          <a:xfrm>
            <a:off x="3188852" y="4229099"/>
            <a:ext cx="628650" cy="542925"/>
          </a:xfrm>
          <a:prstGeom prst="ellipse">
            <a:avLst/>
          </a:prstGeom>
          <a:solidFill>
            <a:srgbClr val="FF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Google Shape;165;p4">
            <a:extLst>
              <a:ext uri="{FF2B5EF4-FFF2-40B4-BE49-F238E27FC236}">
                <a16:creationId xmlns:a16="http://schemas.microsoft.com/office/drawing/2014/main" id="{77B9597B-A6B0-4D43-BBEF-92C9EEBF08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7780"/>
          <a:stretch/>
        </p:blipFill>
        <p:spPr>
          <a:xfrm>
            <a:off x="2017015" y="2985948"/>
            <a:ext cx="3198567" cy="110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1;p3">
            <a:extLst>
              <a:ext uri="{FF2B5EF4-FFF2-40B4-BE49-F238E27FC236}">
                <a16:creationId xmlns:a16="http://schemas.microsoft.com/office/drawing/2014/main" id="{4F09D92B-8D02-462B-987D-CD39419035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1879835" y="1572060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1;p3">
            <a:extLst>
              <a:ext uri="{FF2B5EF4-FFF2-40B4-BE49-F238E27FC236}">
                <a16:creationId xmlns:a16="http://schemas.microsoft.com/office/drawing/2014/main" id="{2B0B419B-872D-44A6-B48B-060CEB6FDBD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 flipH="1">
            <a:off x="4003964" y="1665902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9;p6" descr="Shape, circle&#10;&#10;Description automatically generated">
            <a:extLst>
              <a:ext uri="{FF2B5EF4-FFF2-40B4-BE49-F238E27FC236}">
                <a16:creationId xmlns:a16="http://schemas.microsoft.com/office/drawing/2014/main" id="{1B9AD151-9582-401D-B69E-D64351E3C8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421" t="5653" r="25941" b="5215"/>
          <a:stretch/>
        </p:blipFill>
        <p:spPr>
          <a:xfrm>
            <a:off x="2970643" y="2454397"/>
            <a:ext cx="1310484" cy="145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6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96CEE5A6-3ADC-49EE-B83F-C84F8E2230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3093" y="1528089"/>
            <a:ext cx="1236762" cy="7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2;p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2CC2E7F-65CB-47F6-89E4-F791E3E2B1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0667" t="6066" r="28917" b="10963"/>
          <a:stretch/>
        </p:blipFill>
        <p:spPr>
          <a:xfrm>
            <a:off x="4012574" y="1543984"/>
            <a:ext cx="824122" cy="71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5;p4">
            <a:extLst>
              <a:ext uri="{FF2B5EF4-FFF2-40B4-BE49-F238E27FC236}">
                <a16:creationId xmlns:a16="http://schemas.microsoft.com/office/drawing/2014/main" id="{F5CE6B3C-E4E0-4636-B247-54FCD37E71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-42711" y="5061281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5;p4">
            <a:extLst>
              <a:ext uri="{FF2B5EF4-FFF2-40B4-BE49-F238E27FC236}">
                <a16:creationId xmlns:a16="http://schemas.microsoft.com/office/drawing/2014/main" id="{3861A59B-1CB5-437C-8CB5-D30E30AA6A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2309349" y="5005403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5;p4">
            <a:extLst>
              <a:ext uri="{FF2B5EF4-FFF2-40B4-BE49-F238E27FC236}">
                <a16:creationId xmlns:a16="http://schemas.microsoft.com/office/drawing/2014/main" id="{14ED2631-5748-4456-B314-177E4D1128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4512870" y="4960460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5;p4">
            <a:extLst>
              <a:ext uri="{FF2B5EF4-FFF2-40B4-BE49-F238E27FC236}">
                <a16:creationId xmlns:a16="http://schemas.microsoft.com/office/drawing/2014/main" id="{551705CC-9160-4A28-B675-2BCB5BD927D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6864930" y="4960460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5;p4">
            <a:extLst>
              <a:ext uri="{FF2B5EF4-FFF2-40B4-BE49-F238E27FC236}">
                <a16:creationId xmlns:a16="http://schemas.microsoft.com/office/drawing/2014/main" id="{E489BB48-D64B-4CBF-A5FA-DA28C58551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8525707" y="5005403"/>
            <a:ext cx="3618633" cy="1899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3">
            <a:extLst>
              <a:ext uri="{FF2B5EF4-FFF2-40B4-BE49-F238E27FC236}">
                <a16:creationId xmlns:a16="http://schemas.microsoft.com/office/drawing/2014/main" id="{5D5E1695-FB63-4EB4-AA46-9622CD2509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2612983" y="0"/>
            <a:ext cx="198759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3">
            <a:extLst>
              <a:ext uri="{FF2B5EF4-FFF2-40B4-BE49-F238E27FC236}">
                <a16:creationId xmlns:a16="http://schemas.microsoft.com/office/drawing/2014/main" id="{4CFE797E-E086-4BC8-8870-08C578C67D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6" b="22628"/>
          <a:stretch/>
        </p:blipFill>
        <p:spPr>
          <a:xfrm rot="10800000">
            <a:off x="3822658" y="-1"/>
            <a:ext cx="1987592" cy="53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;p3">
            <a:extLst>
              <a:ext uri="{FF2B5EF4-FFF2-40B4-BE49-F238E27FC236}">
                <a16:creationId xmlns:a16="http://schemas.microsoft.com/office/drawing/2014/main" id="{261D304C-3CA9-4567-B4BB-CB534EC0B8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370"/>
          <a:stretch/>
        </p:blipFill>
        <p:spPr>
          <a:xfrm>
            <a:off x="0" y="2108031"/>
            <a:ext cx="1358153" cy="11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656F0D-4772-464B-BCDD-84C3A525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474" y="2558936"/>
            <a:ext cx="1359526" cy="1140051"/>
          </a:xfrm>
          <a:prstGeom prst="rect">
            <a:avLst/>
          </a:prstGeom>
        </p:spPr>
      </p:pic>
      <p:pic>
        <p:nvPicPr>
          <p:cNvPr id="9" name="Google Shape;165;p4">
            <a:extLst>
              <a:ext uri="{FF2B5EF4-FFF2-40B4-BE49-F238E27FC236}">
                <a16:creationId xmlns:a16="http://schemas.microsoft.com/office/drawing/2014/main" id="{A1B94942-C340-414E-9937-E221EB1250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717" y="685801"/>
            <a:ext cx="4858663" cy="18991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22860FD-3E09-49A3-9924-B70C6DF0FA63}"/>
              </a:ext>
            </a:extLst>
          </p:cNvPr>
          <p:cNvSpPr txBox="1"/>
          <p:nvPr/>
        </p:nvSpPr>
        <p:spPr>
          <a:xfrm>
            <a:off x="6579362" y="1513240"/>
            <a:ext cx="707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CD5F4"/>
                </a:solidFill>
                <a:latin typeface="Monoton" pitchFamily="2" charset="0"/>
              </a:rPr>
              <a:t>Subtitulo </a:t>
            </a:r>
            <a:endParaRPr lang="es-CO" sz="3600" dirty="0">
              <a:solidFill>
                <a:srgbClr val="ECD5F4"/>
              </a:solidFill>
              <a:latin typeface="Monoton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30C8CA-5715-438F-AD6C-6970B10CBCE4}"/>
              </a:ext>
            </a:extLst>
          </p:cNvPr>
          <p:cNvSpPr txBox="1"/>
          <p:nvPr/>
        </p:nvSpPr>
        <p:spPr>
          <a:xfrm>
            <a:off x="6567099" y="2415378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E2ACF5"/>
                </a:solidFill>
                <a:latin typeface="Candy Beans" panose="02000500000000000000" pitchFamily="2" charset="0"/>
              </a:rPr>
              <a:t>Añade acá tu texto 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1791D50-5CCD-4FD7-84F8-6FCC887A6019}"/>
              </a:ext>
            </a:extLst>
          </p:cNvPr>
          <p:cNvSpPr/>
          <p:nvPr/>
        </p:nvSpPr>
        <p:spPr>
          <a:xfrm>
            <a:off x="1741247" y="1182798"/>
            <a:ext cx="3734656" cy="3511600"/>
          </a:xfrm>
          <a:prstGeom prst="roundRect">
            <a:avLst/>
          </a:prstGeom>
          <a:solidFill>
            <a:srgbClr val="DDA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6243254-D327-4F8C-ACA1-13C7E9D55372}"/>
              </a:ext>
            </a:extLst>
          </p:cNvPr>
          <p:cNvSpPr/>
          <p:nvPr/>
        </p:nvSpPr>
        <p:spPr>
          <a:xfrm>
            <a:off x="2137013" y="1465434"/>
            <a:ext cx="2939531" cy="2157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86E708-46C7-486A-9B09-656D470F23FB}"/>
              </a:ext>
            </a:extLst>
          </p:cNvPr>
          <p:cNvSpPr txBox="1"/>
          <p:nvPr/>
        </p:nvSpPr>
        <p:spPr>
          <a:xfrm>
            <a:off x="2798603" y="2285748"/>
            <a:ext cx="730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2ACF5"/>
                </a:solidFill>
                <a:latin typeface="Candy Beans" panose="02000500000000000000" pitchFamily="2" charset="0"/>
              </a:rPr>
              <a:t>Imagen acá</a:t>
            </a:r>
            <a:r>
              <a:rPr lang="es-ES" sz="2800" dirty="0">
                <a:solidFill>
                  <a:srgbClr val="E2ACF5"/>
                </a:solidFill>
                <a:latin typeface="Almond Nougat" panose="02000600000000000000" pitchFamily="2" charset="0"/>
              </a:rPr>
              <a:t> </a:t>
            </a:r>
            <a:endParaRPr lang="es-CO" sz="2800" dirty="0">
              <a:solidFill>
                <a:srgbClr val="E2ACF5"/>
              </a:solidFill>
              <a:latin typeface="Almond Nougat" panose="02000600000000000000" pitchFamily="2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F7D3106-8F41-4FBB-AA44-FD96B63D2BB2}"/>
              </a:ext>
            </a:extLst>
          </p:cNvPr>
          <p:cNvSpPr/>
          <p:nvPr/>
        </p:nvSpPr>
        <p:spPr>
          <a:xfrm>
            <a:off x="2137013" y="3925955"/>
            <a:ext cx="2806462" cy="193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4A70394-DE2F-4E16-9835-52000BF7B54E}"/>
              </a:ext>
            </a:extLst>
          </p:cNvPr>
          <p:cNvSpPr/>
          <p:nvPr/>
        </p:nvSpPr>
        <p:spPr>
          <a:xfrm>
            <a:off x="3348922" y="4237738"/>
            <a:ext cx="382643" cy="3388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D869B4C5-6C6F-46AC-B84A-3E6FB02B0F2F}"/>
              </a:ext>
            </a:extLst>
          </p:cNvPr>
          <p:cNvSpPr/>
          <p:nvPr/>
        </p:nvSpPr>
        <p:spPr>
          <a:xfrm rot="16200000">
            <a:off x="2811918" y="4220179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Triángulo isósceles 17">
            <a:extLst>
              <a:ext uri="{FF2B5EF4-FFF2-40B4-BE49-F238E27FC236}">
                <a16:creationId xmlns:a16="http://schemas.microsoft.com/office/drawing/2014/main" id="{F38024B3-8511-47F3-8400-7D6A185C32CA}"/>
              </a:ext>
            </a:extLst>
          </p:cNvPr>
          <p:cNvSpPr/>
          <p:nvPr/>
        </p:nvSpPr>
        <p:spPr>
          <a:xfrm rot="5400000" flipH="1">
            <a:off x="3860123" y="4215858"/>
            <a:ext cx="338841" cy="3520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11D5D4-51CE-4739-B8B0-88A1005B7DB3}"/>
              </a:ext>
            </a:extLst>
          </p:cNvPr>
          <p:cNvSpPr txBox="1"/>
          <p:nvPr/>
        </p:nvSpPr>
        <p:spPr>
          <a:xfrm>
            <a:off x="1937035" y="3636166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BEBT SHARK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76B44CD-F483-47FF-BDA1-C342363B2457}"/>
              </a:ext>
            </a:extLst>
          </p:cNvPr>
          <p:cNvSpPr txBox="1"/>
          <p:nvPr/>
        </p:nvSpPr>
        <p:spPr>
          <a:xfrm>
            <a:off x="4670265" y="3650201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BT21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202DEDA-F34F-4FA4-9120-74DEE5D0C5CE}"/>
              </a:ext>
            </a:extLst>
          </p:cNvPr>
          <p:cNvSpPr txBox="1"/>
          <p:nvPr/>
        </p:nvSpPr>
        <p:spPr>
          <a:xfrm>
            <a:off x="2027137" y="4233222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0.16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CAAF216-5338-46F6-8755-CD9EB6F36F78}"/>
              </a:ext>
            </a:extLst>
          </p:cNvPr>
          <p:cNvSpPr txBox="1"/>
          <p:nvPr/>
        </p:nvSpPr>
        <p:spPr>
          <a:xfrm>
            <a:off x="4670264" y="4351329"/>
            <a:ext cx="7307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2BFF7"/>
                </a:solidFill>
                <a:latin typeface="Candy Beans" panose="02000500000000000000" pitchFamily="2" charset="0"/>
              </a:rPr>
              <a:t>-3:47</a:t>
            </a:r>
            <a:endParaRPr lang="es-CO" sz="1100" dirty="0">
              <a:solidFill>
                <a:srgbClr val="F2BFF7"/>
              </a:solidFill>
              <a:latin typeface="Candy Beans" panose="02000500000000000000" pitchFamily="2" charset="0"/>
            </a:endParaRPr>
          </a:p>
        </p:txBody>
      </p:sp>
      <p:pic>
        <p:nvPicPr>
          <p:cNvPr id="23" name="Google Shape;165;p4">
            <a:extLst>
              <a:ext uri="{FF2B5EF4-FFF2-40B4-BE49-F238E27FC236}">
                <a16:creationId xmlns:a16="http://schemas.microsoft.com/office/drawing/2014/main" id="{96356C8C-94A4-4E71-947F-E8A3BB3DD6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194114" y="4796953"/>
            <a:ext cx="3843652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5;p4">
            <a:extLst>
              <a:ext uri="{FF2B5EF4-FFF2-40B4-BE49-F238E27FC236}">
                <a16:creationId xmlns:a16="http://schemas.microsoft.com/office/drawing/2014/main" id="{7ED5E11F-5648-483D-AE6E-BF63AACCD8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2612983" y="4896761"/>
            <a:ext cx="3734656" cy="213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5;p4">
            <a:extLst>
              <a:ext uri="{FF2B5EF4-FFF2-40B4-BE49-F238E27FC236}">
                <a16:creationId xmlns:a16="http://schemas.microsoft.com/office/drawing/2014/main" id="{2860D50C-BBD0-4FF8-9A65-A15DA10102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5050128" y="4794206"/>
            <a:ext cx="3716380" cy="212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5;p4">
            <a:extLst>
              <a:ext uri="{FF2B5EF4-FFF2-40B4-BE49-F238E27FC236}">
                <a16:creationId xmlns:a16="http://schemas.microsoft.com/office/drawing/2014/main" id="{000A91DE-4117-4021-9711-7B1D1B4B4D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7212405" y="4830278"/>
            <a:ext cx="3618633" cy="20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65;p4">
            <a:extLst>
              <a:ext uri="{FF2B5EF4-FFF2-40B4-BE49-F238E27FC236}">
                <a16:creationId xmlns:a16="http://schemas.microsoft.com/office/drawing/2014/main" id="{154EDB96-917C-457C-A5C3-C741B1F7DF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451" b="20938"/>
          <a:stretch/>
        </p:blipFill>
        <p:spPr>
          <a:xfrm>
            <a:off x="8960413" y="5133916"/>
            <a:ext cx="3618633" cy="18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6;p3" descr="Bt21 Bts Koya Rj Shooky Cooky Rm Jin Suga Jungkook - Bt21 Stickers Clipart  - Full Size Clipart (#3916781) - PinClipart">
            <a:extLst>
              <a:ext uri="{FF2B5EF4-FFF2-40B4-BE49-F238E27FC236}">
                <a16:creationId xmlns:a16="http://schemas.microsoft.com/office/drawing/2014/main" id="{DA4E5621-A7A1-41B6-BA94-CEF0668AF5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8894" y="4724974"/>
            <a:ext cx="2945654" cy="233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2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6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89</Words>
  <Application>Microsoft Office PowerPoint</Application>
  <PresentationFormat>Panorámica</PresentationFormat>
  <Paragraphs>55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Almond Nougat</vt:lpstr>
      <vt:lpstr>Arial</vt:lpstr>
      <vt:lpstr>Bright Orchid</vt:lpstr>
      <vt:lpstr>Calibri</vt:lpstr>
      <vt:lpstr>Calibri Light</vt:lpstr>
      <vt:lpstr>Candy Beans</vt:lpstr>
      <vt:lpstr>Monoton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 Bernal</dc:creator>
  <cp:lastModifiedBy>eduardo</cp:lastModifiedBy>
  <cp:revision>4</cp:revision>
  <dcterms:created xsi:type="dcterms:W3CDTF">2022-02-10T12:01:04Z</dcterms:created>
  <dcterms:modified xsi:type="dcterms:W3CDTF">2023-12-10T07:54:27Z</dcterms:modified>
</cp:coreProperties>
</file>