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  <p:sldId id="259" r:id="rId3"/>
  </p:sldIdLst>
  <p:sldSz cx="6858000" cy="9906000" type="A4"/>
  <p:notesSz cx="6858000" cy="9144000"/>
  <p:embeddedFontLst>
    <p:embeddedFont>
      <p:font typeface="Noto Sans JP" panose="020B0600000101010101" charset="-128"/>
      <p:regular r:id="rId4"/>
      <p:bold r:id="rId5"/>
    </p:embeddedFont>
    <p:embeddedFont>
      <p:font typeface="Noto Sans KR" panose="020B0200000000000000" pitchFamily="50" charset="-127"/>
      <p:regular r:id="rId6"/>
      <p:bold r:id="rId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9900"/>
    <a:srgbClr val="FFE699"/>
    <a:srgbClr val="FFFFCC"/>
    <a:srgbClr val="141A26"/>
    <a:srgbClr val="1F1D37"/>
    <a:srgbClr val="273341"/>
    <a:srgbClr val="192B2D"/>
    <a:srgbClr val="192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6" indent="0" algn="ctr">
              <a:buNone/>
              <a:defRPr sz="1500"/>
            </a:lvl2pPr>
            <a:lvl3pPr marL="685772" indent="0" algn="ctr">
              <a:buNone/>
              <a:defRPr sz="1350"/>
            </a:lvl3pPr>
            <a:lvl4pPr marL="1028657" indent="0" algn="ctr">
              <a:buNone/>
              <a:defRPr sz="1200"/>
            </a:lvl4pPr>
            <a:lvl5pPr marL="1371543" indent="0" algn="ctr">
              <a:buNone/>
              <a:defRPr sz="1200"/>
            </a:lvl5pPr>
            <a:lvl6pPr marL="1714428" indent="0" algn="ctr">
              <a:buNone/>
              <a:defRPr sz="1200"/>
            </a:lvl6pPr>
            <a:lvl7pPr marL="2057314" indent="0" algn="ctr">
              <a:buNone/>
              <a:defRPr sz="1200"/>
            </a:lvl7pPr>
            <a:lvl8pPr marL="2400199" indent="0" algn="ctr">
              <a:buNone/>
              <a:defRPr sz="1200"/>
            </a:lvl8pPr>
            <a:lvl9pPr marL="2743085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68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74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15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204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5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347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773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6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8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7" indent="0">
              <a:buNone/>
              <a:defRPr sz="1200" b="1"/>
            </a:lvl4pPr>
            <a:lvl5pPr marL="1371543" indent="0">
              <a:buNone/>
              <a:defRPr sz="1200" b="1"/>
            </a:lvl5pPr>
            <a:lvl6pPr marL="1714428" indent="0">
              <a:buNone/>
              <a:defRPr sz="1200" b="1"/>
            </a:lvl6pPr>
            <a:lvl7pPr marL="2057314" indent="0">
              <a:buNone/>
              <a:defRPr sz="1200" b="1"/>
            </a:lvl7pPr>
            <a:lvl8pPr marL="2400199" indent="0">
              <a:buNone/>
              <a:defRPr sz="1200" b="1"/>
            </a:lvl8pPr>
            <a:lvl9pPr marL="2743085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8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6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7" indent="0">
              <a:buNone/>
              <a:defRPr sz="1200" b="1"/>
            </a:lvl4pPr>
            <a:lvl5pPr marL="1371543" indent="0">
              <a:buNone/>
              <a:defRPr sz="1200" b="1"/>
            </a:lvl5pPr>
            <a:lvl6pPr marL="1714428" indent="0">
              <a:buNone/>
              <a:defRPr sz="1200" b="1"/>
            </a:lvl6pPr>
            <a:lvl7pPr marL="2057314" indent="0">
              <a:buNone/>
              <a:defRPr sz="1200" b="1"/>
            </a:lvl7pPr>
            <a:lvl8pPr marL="2400199" indent="0">
              <a:buNone/>
              <a:defRPr sz="1200" b="1"/>
            </a:lvl8pPr>
            <a:lvl9pPr marL="2743085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70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2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914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4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86" indent="0">
              <a:buNone/>
              <a:defRPr sz="1050"/>
            </a:lvl2pPr>
            <a:lvl3pPr marL="685772" indent="0">
              <a:buNone/>
              <a:defRPr sz="900"/>
            </a:lvl3pPr>
            <a:lvl4pPr marL="1028657" indent="0">
              <a:buNone/>
              <a:defRPr sz="750"/>
            </a:lvl4pPr>
            <a:lvl5pPr marL="1371543" indent="0">
              <a:buNone/>
              <a:defRPr sz="750"/>
            </a:lvl5pPr>
            <a:lvl6pPr marL="1714428" indent="0">
              <a:buNone/>
              <a:defRPr sz="750"/>
            </a:lvl6pPr>
            <a:lvl7pPr marL="2057314" indent="0">
              <a:buNone/>
              <a:defRPr sz="750"/>
            </a:lvl7pPr>
            <a:lvl8pPr marL="2400199" indent="0">
              <a:buNone/>
              <a:defRPr sz="750"/>
            </a:lvl8pPr>
            <a:lvl9pPr marL="2743085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00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4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6" indent="0">
              <a:buNone/>
              <a:defRPr sz="2100"/>
            </a:lvl2pPr>
            <a:lvl3pPr marL="685772" indent="0">
              <a:buNone/>
              <a:defRPr sz="1800"/>
            </a:lvl3pPr>
            <a:lvl4pPr marL="1028657" indent="0">
              <a:buNone/>
              <a:defRPr sz="1500"/>
            </a:lvl4pPr>
            <a:lvl5pPr marL="1371543" indent="0">
              <a:buNone/>
              <a:defRPr sz="1500"/>
            </a:lvl5pPr>
            <a:lvl6pPr marL="1714428" indent="0">
              <a:buNone/>
              <a:defRPr sz="1500"/>
            </a:lvl6pPr>
            <a:lvl7pPr marL="2057314" indent="0">
              <a:buNone/>
              <a:defRPr sz="1500"/>
            </a:lvl7pPr>
            <a:lvl8pPr marL="2400199" indent="0">
              <a:buNone/>
              <a:defRPr sz="1500"/>
            </a:lvl8pPr>
            <a:lvl9pPr marL="2743085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86" indent="0">
              <a:buNone/>
              <a:defRPr sz="1050"/>
            </a:lvl2pPr>
            <a:lvl3pPr marL="685772" indent="0">
              <a:buNone/>
              <a:defRPr sz="900"/>
            </a:lvl3pPr>
            <a:lvl4pPr marL="1028657" indent="0">
              <a:buNone/>
              <a:defRPr sz="750"/>
            </a:lvl4pPr>
            <a:lvl5pPr marL="1371543" indent="0">
              <a:buNone/>
              <a:defRPr sz="750"/>
            </a:lvl5pPr>
            <a:lvl6pPr marL="1714428" indent="0">
              <a:buNone/>
              <a:defRPr sz="750"/>
            </a:lvl6pPr>
            <a:lvl7pPr marL="2057314" indent="0">
              <a:buNone/>
              <a:defRPr sz="750"/>
            </a:lvl7pPr>
            <a:lvl8pPr marL="2400199" indent="0">
              <a:buNone/>
              <a:defRPr sz="750"/>
            </a:lvl8pPr>
            <a:lvl9pPr marL="2743085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77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6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E28-B3FA-4061-AD20-DA095B9B83E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8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83AD9-1E93-4575-8696-F1928E6E89C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11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72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3" indent="-171443" algn="l" defTabSz="685772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8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4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0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5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1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57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3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28" indent="-171443" algn="l" defTabSz="685772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7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3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8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4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99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85" algn="l" defTabSz="685772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음식, 테이블웨어, 테이블, 알코올 음료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70E2066-78D3-40D6-8645-8CB437D14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1682"/>
            <a:ext cx="6883400" cy="103276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4B06E-7EBF-4241-9EBC-2F05D391718C}"/>
              </a:ext>
            </a:extLst>
          </p:cNvPr>
          <p:cNvSpPr txBox="1"/>
          <p:nvPr/>
        </p:nvSpPr>
        <p:spPr>
          <a:xfrm>
            <a:off x="204788" y="2754365"/>
            <a:ext cx="6305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1,200</a:t>
            </a:r>
            <a:r>
              <a:rPr lang="ja-JP" altLang="en-US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円 → </a:t>
            </a:r>
            <a:r>
              <a:rPr lang="en-US" altLang="ja-JP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1,020</a:t>
            </a:r>
            <a:r>
              <a:rPr lang="ja-JP" altLang="en-US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円（税込）</a:t>
            </a:r>
            <a:endParaRPr lang="ja-JP" altLang="en-US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45096-83DC-434C-9E28-28993BA4218A}"/>
              </a:ext>
            </a:extLst>
          </p:cNvPr>
          <p:cNvSpPr txBox="1"/>
          <p:nvPr/>
        </p:nvSpPr>
        <p:spPr>
          <a:xfrm>
            <a:off x="2641536" y="3442897"/>
            <a:ext cx="4469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人の目を引くフレーズ</a:t>
            </a:r>
            <a:br>
              <a:rPr lang="ja-JP" altLang="en-US" sz="1600" dirty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ja-JP" altLang="en-US" sz="1600" dirty="0">
                <a:solidFill>
                  <a:schemeClr val="bg1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（例：冷えたビールとおつまみで乾杯！）</a:t>
            </a:r>
            <a:endParaRPr lang="ko-KR" altLang="en-US" sz="1600" dirty="0">
              <a:solidFill>
                <a:schemeClr val="bg1"/>
              </a:solidFill>
              <a:latin typeface="Noto Sans JP" panose="020B0200000000000000" pitchFamily="34" charset="-128"/>
              <a:ea typeface="Noto Sans KR" panose="020B0200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39500-C0DB-4E43-A6E2-6244D3FB3F86}"/>
              </a:ext>
            </a:extLst>
          </p:cNvPr>
          <p:cNvSpPr txBox="1"/>
          <p:nvPr/>
        </p:nvSpPr>
        <p:spPr>
          <a:xfrm>
            <a:off x="1692274" y="69107"/>
            <a:ext cx="3473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企業ロゴ、店名など</a:t>
            </a:r>
            <a:endParaRPr lang="ko-KR" altLang="en-US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1CBE4A-1B8D-4B6F-B999-90965D3442B9}"/>
              </a:ext>
            </a:extLst>
          </p:cNvPr>
          <p:cNvCxnSpPr>
            <a:cxnSpLocks/>
          </p:cNvCxnSpPr>
          <p:nvPr/>
        </p:nvCxnSpPr>
        <p:spPr>
          <a:xfrm flipH="1">
            <a:off x="288925" y="2841399"/>
            <a:ext cx="890588" cy="1952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F5B83F-BACE-4110-A60B-9805BF4308E8}"/>
              </a:ext>
            </a:extLst>
          </p:cNvPr>
          <p:cNvSpPr txBox="1"/>
          <p:nvPr/>
        </p:nvSpPr>
        <p:spPr>
          <a:xfrm>
            <a:off x="264861" y="543850"/>
            <a:ext cx="353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タイトル</a:t>
            </a:r>
            <a:endParaRPr lang="ko-KR" altLang="en-US" sz="40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4E84BD-E84B-4118-9DB8-DAEA082BAAD4}"/>
              </a:ext>
            </a:extLst>
          </p:cNvPr>
          <p:cNvSpPr txBox="1"/>
          <p:nvPr/>
        </p:nvSpPr>
        <p:spPr>
          <a:xfrm>
            <a:off x="2854158" y="699904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ja-JP" altLang="en-US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例</a:t>
            </a:r>
            <a:r>
              <a:rPr lang="ko-KR" altLang="en-US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: </a:t>
            </a:r>
            <a:r>
              <a:rPr lang="ja-JP" altLang="en-US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ビール＆</a:t>
            </a:r>
            <a:r>
              <a:rPr lang="ja-JP" altLang="en-US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おつまみセット</a:t>
            </a:r>
            <a:r>
              <a:rPr lang="en-US" altLang="ko-KR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en-US" altLang="ko-KR" sz="4800" b="1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A941F5-77B3-4735-A3DC-37668CC65A9C}"/>
              </a:ext>
            </a:extLst>
          </p:cNvPr>
          <p:cNvSpPr txBox="1"/>
          <p:nvPr/>
        </p:nvSpPr>
        <p:spPr>
          <a:xfrm>
            <a:off x="241301" y="1251366"/>
            <a:ext cx="353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PR</a:t>
            </a:r>
            <a:r>
              <a:rPr lang="ja-JP" altLang="en-US" sz="4000" b="1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テキスト</a:t>
            </a:r>
            <a:endParaRPr lang="ko-KR" altLang="en-US" sz="40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E52D1-6F35-47D7-8709-F443006CDE28}"/>
              </a:ext>
            </a:extLst>
          </p:cNvPr>
          <p:cNvSpPr txBox="1"/>
          <p:nvPr/>
        </p:nvSpPr>
        <p:spPr>
          <a:xfrm>
            <a:off x="3441700" y="1424871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ja-JP" altLang="en-US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例</a:t>
            </a:r>
            <a:r>
              <a:rPr lang="ko-KR" altLang="en-US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: </a:t>
            </a:r>
            <a:r>
              <a:rPr lang="en-US" altLang="ja-JP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5</a:t>
            </a:r>
            <a:r>
              <a:rPr lang="ja-JP" altLang="en-US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周年記念 </a:t>
            </a:r>
            <a:r>
              <a:rPr lang="ko-KR" altLang="en-US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感謝祭</a:t>
            </a:r>
            <a:r>
              <a:rPr lang="en-US" altLang="ko-KR" sz="18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en-US" altLang="ko-KR" sz="4800" b="1" dirty="0">
              <a:solidFill>
                <a:schemeClr val="bg1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D50BF-AF29-4F41-B497-960D5A195E86}"/>
              </a:ext>
            </a:extLst>
          </p:cNvPr>
          <p:cNvSpPr txBox="1"/>
          <p:nvPr/>
        </p:nvSpPr>
        <p:spPr>
          <a:xfrm>
            <a:off x="0" y="1924509"/>
            <a:ext cx="5819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000" dirty="0">
                <a:solidFill>
                  <a:schemeClr val="bg1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ja-JP" sz="6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15% OFF</a:t>
            </a:r>
            <a:r>
              <a:rPr lang="ja-JP" altLang="en-US" sz="6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！</a:t>
            </a:r>
            <a:endParaRPr lang="ko-KR" altLang="en-US" sz="60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727ED0-C02C-4111-959D-126D2223FC52}"/>
              </a:ext>
            </a:extLst>
          </p:cNvPr>
          <p:cNvSpPr txBox="1"/>
          <p:nvPr/>
        </p:nvSpPr>
        <p:spPr>
          <a:xfrm>
            <a:off x="4350939" y="2201507"/>
            <a:ext cx="2532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ja-JP" altLang="en-US" sz="24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セール内容</a:t>
            </a:r>
            <a:r>
              <a:rPr lang="en-US" altLang="ja-JP" sz="24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ko-KR" alt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561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858000" cy="9889353"/>
            <a:chOff x="0" y="0"/>
            <a:chExt cx="1663776" cy="2048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3776" cy="2048523"/>
            </a:xfrm>
            <a:custGeom>
              <a:avLst/>
              <a:gdLst/>
              <a:ahLst/>
              <a:cxnLst/>
              <a:rect l="l" t="t" r="r" b="b"/>
              <a:pathLst>
                <a:path w="1663776" h="2048523">
                  <a:moveTo>
                    <a:pt x="0" y="0"/>
                  </a:moveTo>
                  <a:lnTo>
                    <a:pt x="1663776" y="0"/>
                  </a:lnTo>
                  <a:lnTo>
                    <a:pt x="1663776" y="2048523"/>
                  </a:lnTo>
                  <a:lnTo>
                    <a:pt x="0" y="2048523"/>
                  </a:lnTo>
                  <a:close/>
                </a:path>
              </a:pathLst>
            </a:custGeom>
            <a:blipFill>
              <a:blip r:embed="rId2"/>
              <a:stretch>
                <a:fillRect l="-25302" r="-5915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6910550"/>
            <a:ext cx="6858000" cy="2978803"/>
            <a:chOff x="0" y="0"/>
            <a:chExt cx="6445310" cy="16265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45310" cy="1626502"/>
            </a:xfrm>
            <a:custGeom>
              <a:avLst/>
              <a:gdLst/>
              <a:ahLst/>
              <a:cxnLst/>
              <a:rect l="l" t="t" r="r" b="b"/>
              <a:pathLst>
                <a:path w="6445310" h="1626502">
                  <a:moveTo>
                    <a:pt x="0" y="0"/>
                  </a:moveTo>
                  <a:lnTo>
                    <a:pt x="6445310" y="0"/>
                  </a:lnTo>
                  <a:lnTo>
                    <a:pt x="6445310" y="1626502"/>
                  </a:lnTo>
                  <a:lnTo>
                    <a:pt x="0" y="162650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100000">
                  <a:srgbClr val="150C15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6445310" cy="1636027"/>
            </a:xfrm>
            <a:prstGeom prst="rect">
              <a:avLst/>
            </a:prstGeom>
          </p:spPr>
          <p:txBody>
            <a:bodyPr lIns="45710" tIns="45710" rIns="45710" bIns="45710" rtlCol="0" anchor="ctr"/>
            <a:lstStyle/>
            <a:p>
              <a:pPr algn="ctr">
                <a:lnSpc>
                  <a:spcPts val="889"/>
                </a:lnSpc>
              </a:pPr>
              <a:endParaRPr sz="1634">
                <a:latin typeface="Noto Sans JP" panose="020B0200000000000000" pitchFamily="34" charset="-128"/>
                <a:ea typeface="Noto Sans JP" panose="020B0200000000000000" pitchFamily="34" charset="-128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2219221">
            <a:off x="5708952" y="5104402"/>
            <a:ext cx="1129052" cy="444108"/>
          </a:xfrm>
          <a:custGeom>
            <a:avLst/>
            <a:gdLst/>
            <a:ahLst/>
            <a:cxnLst/>
            <a:rect l="l" t="t" r="r" b="b"/>
            <a:pathLst>
              <a:path w="1244048" h="488482">
                <a:moveTo>
                  <a:pt x="0" y="0"/>
                </a:moveTo>
                <a:lnTo>
                  <a:pt x="1244048" y="0"/>
                </a:lnTo>
                <a:lnTo>
                  <a:pt x="1244048" y="488482"/>
                </a:lnTo>
                <a:lnTo>
                  <a:pt x="0" y="488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65096" y="6457691"/>
            <a:ext cx="3127636" cy="307367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0C15"/>
            </a:solidFill>
            <a:ln w="85725" cap="sq">
              <a:solidFill>
                <a:srgbClr val="917C50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6139" tIns="46139" rIns="46139" bIns="46139" rtlCol="0" anchor="ctr"/>
            <a:lstStyle/>
            <a:p>
              <a:pPr algn="ctr">
                <a:lnSpc>
                  <a:spcPts val="567"/>
                </a:lnSpc>
              </a:pPr>
              <a:endParaRPr sz="1634">
                <a:latin typeface="Noto Sans JP" panose="020B0200000000000000" pitchFamily="34" charset="-128"/>
                <a:ea typeface="Noto Sans JP" panose="020B0200000000000000" pitchFamily="34" charset="-12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58882" y="6735374"/>
            <a:ext cx="2595522" cy="255074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917C5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6139" tIns="46139" rIns="46139" bIns="46139" rtlCol="0" anchor="ctr"/>
            <a:lstStyle/>
            <a:p>
              <a:pPr algn="ctr">
                <a:lnSpc>
                  <a:spcPts val="567"/>
                </a:lnSpc>
              </a:pPr>
              <a:endParaRPr sz="1634">
                <a:latin typeface="Noto Sans JP" panose="020B0200000000000000" pitchFamily="34" charset="-128"/>
                <a:ea typeface="Noto Sans JP" panose="020B0200000000000000" pitchFamily="34" charset="-128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3914906" y="5900067"/>
            <a:ext cx="2543608" cy="2090393"/>
          </a:xfrm>
          <a:custGeom>
            <a:avLst/>
            <a:gdLst/>
            <a:ahLst/>
            <a:cxnLst/>
            <a:rect l="l" t="t" r="r" b="b"/>
            <a:pathLst>
              <a:path w="1750100" h="1463522">
                <a:moveTo>
                  <a:pt x="0" y="0"/>
                </a:moveTo>
                <a:lnTo>
                  <a:pt x="1750100" y="0"/>
                </a:lnTo>
                <a:lnTo>
                  <a:pt x="1750100" y="1463521"/>
                </a:lnTo>
                <a:lnTo>
                  <a:pt x="0" y="14635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2784" y="4981912"/>
            <a:ext cx="5596171" cy="1221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10583"/>
              </a:lnSpc>
            </a:pPr>
            <a:r>
              <a:rPr lang="en-US" sz="6600" b="1" dirty="0">
                <a:solidFill>
                  <a:srgbClr val="BBA16B"/>
                </a:solidFill>
                <a:latin typeface="Noto Sans JP" panose="020B0200000000000000" pitchFamily="34" charset="-128"/>
                <a:ea typeface="Noto Sans JP" panose="020B0200000000000000" pitchFamily="34" charset="-128"/>
                <a:cs typeface="モトヤ隷書 Bold"/>
                <a:sym typeface="モトヤ隷書 Bold"/>
              </a:rPr>
              <a:t>PR</a:t>
            </a:r>
            <a:r>
              <a:rPr lang="ja-JP" altLang="en-US" sz="6600" b="1" dirty="0">
                <a:solidFill>
                  <a:srgbClr val="BBA16B"/>
                </a:solidFill>
                <a:latin typeface="Noto Sans JP" panose="020B0200000000000000" pitchFamily="34" charset="-128"/>
                <a:ea typeface="Noto Sans JP" panose="020B0200000000000000" pitchFamily="34" charset="-128"/>
                <a:cs typeface="モトヤ隷書 Bold"/>
                <a:sym typeface="モトヤ隷書 Bold"/>
              </a:rPr>
              <a:t>テキスト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78837" y="7883964"/>
            <a:ext cx="34712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ko-KR" sz="40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ja-JP" sz="4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15% OFF</a:t>
            </a:r>
            <a:r>
              <a:rPr lang="ja-JP" altLang="en-US" sz="4000" b="1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！</a:t>
            </a:r>
            <a:endParaRPr lang="ko-KR" altLang="en-US" sz="4000" dirty="0">
              <a:solidFill>
                <a:srgbClr val="FFFF00"/>
              </a:solidFill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A0B804EC-4D57-1E70-F598-EAE47CB780B5}"/>
              </a:ext>
            </a:extLst>
          </p:cNvPr>
          <p:cNvSpPr txBox="1"/>
          <p:nvPr/>
        </p:nvSpPr>
        <p:spPr>
          <a:xfrm>
            <a:off x="147281" y="7017245"/>
            <a:ext cx="5829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人の目を引くフレーズ</a:t>
            </a:r>
            <a:br>
              <a:rPr lang="ja-JP" alt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ja-JP" alt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（例：冷えたビールと</a:t>
            </a:r>
            <a:endParaRPr lang="en-US" altLang="ja-JP" sz="16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r>
              <a:rPr lang="ja-JP" alt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　　　　　　おつまみで乾杯！）</a:t>
            </a:r>
            <a:endParaRPr lang="ko-KR" altLang="en-US" sz="1600" dirty="0">
              <a:latin typeface="Noto Sans JP" panose="020B0200000000000000" pitchFamily="34" charset="-128"/>
              <a:ea typeface="Noto Sans KR" panose="020B0200000000000000" pitchFamily="50" charset="-127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D99CDE21-9FB0-B2AB-1638-1A66D85E72CF}"/>
              </a:ext>
            </a:extLst>
          </p:cNvPr>
          <p:cNvSpPr txBox="1"/>
          <p:nvPr/>
        </p:nvSpPr>
        <p:spPr>
          <a:xfrm>
            <a:off x="3662250" y="651823"/>
            <a:ext cx="3473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企業ロゴ、店名など</a:t>
            </a:r>
            <a:endParaRPr lang="ko-KR" altLang="en-US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7ECD0C92-A0AF-7099-E865-D4A318AAC237}"/>
              </a:ext>
            </a:extLst>
          </p:cNvPr>
          <p:cNvSpPr txBox="1"/>
          <p:nvPr/>
        </p:nvSpPr>
        <p:spPr>
          <a:xfrm>
            <a:off x="3062132" y="4777350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ja-JP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例</a:t>
            </a:r>
            <a:r>
              <a:rPr lang="ko-KR" altLang="en-US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: </a:t>
            </a:r>
            <a:r>
              <a:rPr lang="en-US" altLang="ja-JP" dirty="0">
                <a:latin typeface="Noto Sans KR" panose="020B0200000000000000" pitchFamily="50" charset="-127"/>
                <a:ea typeface="Noto Sans KR" panose="020B0200000000000000" pitchFamily="50" charset="-127"/>
              </a:rPr>
              <a:t>5</a:t>
            </a:r>
            <a:r>
              <a:rPr lang="ja-JP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周年記念</a:t>
            </a:r>
            <a:r>
              <a:rPr lang="ko-KR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 感謝祭</a:t>
            </a:r>
            <a:r>
              <a:rPr lang="en-US" altLang="ko-KR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en-US" altLang="ko-KR" sz="4800" b="1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AAB709C5-DD3E-FCC1-EBC3-0D5986A50D68}"/>
              </a:ext>
            </a:extLst>
          </p:cNvPr>
          <p:cNvSpPr txBox="1"/>
          <p:nvPr/>
        </p:nvSpPr>
        <p:spPr>
          <a:xfrm>
            <a:off x="147281" y="6276793"/>
            <a:ext cx="353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ja-JP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例</a:t>
            </a:r>
            <a:r>
              <a:rPr lang="ko-KR" altLang="en-US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en-US" altLang="ko-KR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:</a:t>
            </a:r>
            <a:r>
              <a:rPr lang="ko-KR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 </a:t>
            </a:r>
            <a:r>
              <a:rPr lang="ja-JP" altLang="en-US" dirty="0">
                <a:latin typeface="Noto Sans KR" panose="020B0200000000000000" pitchFamily="50" charset="-127"/>
                <a:ea typeface="Noto Sans KR" panose="020B0200000000000000" pitchFamily="50" charset="-127"/>
              </a:rPr>
              <a:t>生ビール特価</a:t>
            </a:r>
            <a:r>
              <a:rPr lang="en-US" altLang="ko-KR" sz="1800" dirty="0"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en-US" altLang="ko-KR" sz="4800" b="1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925B3CD7-09F4-2CAA-915E-48BE4960201B}"/>
              </a:ext>
            </a:extLst>
          </p:cNvPr>
          <p:cNvSpPr txBox="1"/>
          <p:nvPr/>
        </p:nvSpPr>
        <p:spPr>
          <a:xfrm>
            <a:off x="4132745" y="8423180"/>
            <a:ext cx="2532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(</a:t>
            </a:r>
            <a:r>
              <a:rPr lang="ja-JP" altLang="en-US" sz="24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セール内容</a:t>
            </a:r>
            <a:r>
              <a:rPr lang="en-US" altLang="ja-JP" sz="2400" dirty="0">
                <a:solidFill>
                  <a:srgbClr val="FFFF00"/>
                </a:solidFill>
                <a:latin typeface="Noto Sans KR" panose="020B0200000000000000" pitchFamily="50" charset="-127"/>
                <a:ea typeface="Noto Sans KR" panose="020B0200000000000000" pitchFamily="50" charset="-127"/>
              </a:rPr>
              <a:t>)</a:t>
            </a:r>
            <a:endParaRPr lang="ko-KR" altLang="en-US" sz="2400" dirty="0">
              <a:latin typeface="Noto Sans KR" panose="020B0200000000000000" pitchFamily="50" charset="-127"/>
              <a:ea typeface="Noto Sans KR" panose="020B0200000000000000" pitchFamily="50" charset="-127"/>
            </a:endParaRP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67B9E72F-585C-F782-06F7-84F7BC3FB0AC}"/>
              </a:ext>
            </a:extLst>
          </p:cNvPr>
          <p:cNvSpPr txBox="1"/>
          <p:nvPr/>
        </p:nvSpPr>
        <p:spPr>
          <a:xfrm>
            <a:off x="92784" y="3450455"/>
            <a:ext cx="4337037" cy="1166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10583"/>
              </a:lnSpc>
            </a:pPr>
            <a:r>
              <a:rPr lang="ja-JP" altLang="en-US" sz="4800" b="1" dirty="0">
                <a:solidFill>
                  <a:srgbClr val="BBA16B"/>
                </a:solidFill>
                <a:latin typeface="Noto Sans JP" panose="020B0200000000000000" pitchFamily="34" charset="-128"/>
                <a:ea typeface="Noto Sans JP" panose="020B0200000000000000" pitchFamily="34" charset="-128"/>
                <a:cs typeface="モトヤ隷書 Bold"/>
                <a:sym typeface="モトヤ隷書 Bold"/>
              </a:rPr>
              <a:t>タイトル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</TotalTime>
  <Words>175</Words>
  <Application>Microsoft Office PowerPoint</Application>
  <PresentationFormat>A4 용지(210x297mm)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8" baseType="lpstr">
      <vt:lpstr>Calibri Light</vt:lpstr>
      <vt:lpstr>Noto Sans KR</vt:lpstr>
      <vt:lpstr>Calibri</vt:lpstr>
      <vt:lpstr>Arial</vt:lpstr>
      <vt:lpstr>Noto Sans JP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 순의</dc:creator>
  <cp:lastModifiedBy>sanghyun Kim</cp:lastModifiedBy>
  <cp:revision>38</cp:revision>
  <dcterms:created xsi:type="dcterms:W3CDTF">2025-10-23T08:38:15Z</dcterms:created>
  <dcterms:modified xsi:type="dcterms:W3CDTF">2025-12-18T03:23:08Z</dcterms:modified>
</cp:coreProperties>
</file>