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9144000" cx="155448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AB2242D-8AEA-4510-9E50-8BFF091C50D6}">
  <a:tblStyle styleId="{4AB2242D-8AEA-4510-9E50-8BFF091C50D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514652" y="685800"/>
            <a:ext cx="58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514652" y="685800"/>
            <a:ext cx="58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8c79cbbace_0_0:notes"/>
          <p:cNvSpPr/>
          <p:nvPr>
            <p:ph idx="2" type="sldImg"/>
          </p:nvPr>
        </p:nvSpPr>
        <p:spPr>
          <a:xfrm>
            <a:off x="514652" y="685800"/>
            <a:ext cx="5829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8c79cbbac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29904" y="1323689"/>
            <a:ext cx="14484900" cy="3649200"/>
          </a:xfrm>
          <a:prstGeom prst="rect">
            <a:avLst/>
          </a:prstGeom>
        </p:spPr>
        <p:txBody>
          <a:bodyPr anchorCtr="0" anchor="b" bIns="157800" lIns="157800" spcFirstLastPara="1" rIns="157800" wrap="square" tIns="157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29890" y="5038444"/>
            <a:ext cx="14484900" cy="14091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29890" y="1966444"/>
            <a:ext cx="14484900" cy="3490800"/>
          </a:xfrm>
          <a:prstGeom prst="rect">
            <a:avLst/>
          </a:prstGeom>
        </p:spPr>
        <p:txBody>
          <a:bodyPr anchorCtr="0" anchor="b" bIns="157800" lIns="157800" spcFirstLastPara="1" rIns="157800" wrap="square" tIns="157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700"/>
              <a:buNone/>
              <a:defRPr sz="207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29890" y="5603956"/>
            <a:ext cx="14484900" cy="23124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425450" lvl="0" marL="457200" algn="ctr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indent="-381000" lvl="1" marL="914400" algn="ctr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algn="ctr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algn="ctr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algn="ctr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algn="ctr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algn="ctr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algn="ctr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algn="ctr">
              <a:spcBef>
                <a:spcPts val="2800"/>
              </a:spcBef>
              <a:spcAft>
                <a:spcPts val="2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29890" y="3823733"/>
            <a:ext cx="14484900" cy="14964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29890" y="791156"/>
            <a:ext cx="14484900" cy="10182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29890" y="2048844"/>
            <a:ext cx="14484900" cy="60735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425450" lvl="0" marL="45720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indent="-381000" lvl="1" marL="9144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>
              <a:spcBef>
                <a:spcPts val="2800"/>
              </a:spcBef>
              <a:spcAft>
                <a:spcPts val="2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29890" y="791156"/>
            <a:ext cx="14484900" cy="10182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29890" y="2048844"/>
            <a:ext cx="6799800" cy="60735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61950" lvl="1" marL="9144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8215080" y="2048844"/>
            <a:ext cx="6799800" cy="60735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61950" lvl="1" marL="9144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29890" y="791156"/>
            <a:ext cx="14484900" cy="10182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29890" y="987733"/>
            <a:ext cx="4773600" cy="1343400"/>
          </a:xfrm>
          <a:prstGeom prst="rect">
            <a:avLst/>
          </a:prstGeom>
        </p:spPr>
        <p:txBody>
          <a:bodyPr anchorCtr="0" anchor="b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1pPr>
            <a:lvl2pPr lvl="1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2pPr>
            <a:lvl3pPr lvl="2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3pPr>
            <a:lvl4pPr lvl="3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4pPr>
            <a:lvl5pPr lvl="4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5pPr>
            <a:lvl6pPr lvl="5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6pPr>
            <a:lvl7pPr lvl="6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7pPr>
            <a:lvl8pPr lvl="7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8pPr>
            <a:lvl9pPr lvl="8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29890" y="2470400"/>
            <a:ext cx="4773600" cy="56523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33425" y="800267"/>
            <a:ext cx="10825200" cy="7272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1pPr>
            <a:lvl2pPr lvl="1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2pPr>
            <a:lvl3pPr lvl="2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3pPr>
            <a:lvl4pPr lvl="3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4pPr>
            <a:lvl5pPr lvl="4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5pPr>
            <a:lvl6pPr lvl="5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6pPr>
            <a:lvl7pPr lvl="6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7pPr>
            <a:lvl8pPr lvl="7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8pPr>
            <a:lvl9pPr lvl="8">
              <a:spcBef>
                <a:spcPts val="0"/>
              </a:spcBef>
              <a:spcAft>
                <a:spcPts val="0"/>
              </a:spcAft>
              <a:buSzPts val="8300"/>
              <a:buNone/>
              <a:defRPr sz="83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772400" y="-222"/>
            <a:ext cx="77724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57800" lIns="157800" spcFirstLastPara="1" rIns="157800" wrap="square" tIns="157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51350" y="2192311"/>
            <a:ext cx="6876900" cy="2635200"/>
          </a:xfrm>
          <a:prstGeom prst="rect">
            <a:avLst/>
          </a:prstGeom>
        </p:spPr>
        <p:txBody>
          <a:bodyPr anchorCtr="0" anchor="b" bIns="157800" lIns="157800" spcFirstLastPara="1" rIns="157800" wrap="square" tIns="157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51350" y="4983244"/>
            <a:ext cx="6876900" cy="2195700"/>
          </a:xfrm>
          <a:prstGeom prst="rect">
            <a:avLst/>
          </a:prstGeom>
        </p:spPr>
        <p:txBody>
          <a:bodyPr anchorCtr="0" anchor="t" bIns="157800" lIns="157800" spcFirstLastPara="1" rIns="157800" wrap="square" tIns="157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150" y="1287244"/>
            <a:ext cx="6522900" cy="65691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indent="-425450" lvl="0" marL="45720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1pPr>
            <a:lvl2pPr indent="-381000" lvl="1" marL="9144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>
              <a:spcBef>
                <a:spcPts val="280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>
              <a:spcBef>
                <a:spcPts val="280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>
              <a:spcBef>
                <a:spcPts val="280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>
              <a:spcBef>
                <a:spcPts val="2800"/>
              </a:spcBef>
              <a:spcAft>
                <a:spcPts val="280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29890" y="7521022"/>
            <a:ext cx="10197900" cy="10758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29890" y="791156"/>
            <a:ext cx="14484900" cy="10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157800" lIns="157800" spcFirstLastPara="1" rIns="157800" wrap="square" tIns="1578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29890" y="2048844"/>
            <a:ext cx="14484900" cy="60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57800" lIns="157800" spcFirstLastPara="1" rIns="157800" wrap="square" tIns="157800">
            <a:noAutofit/>
          </a:bodyPr>
          <a:lstStyle>
            <a:lvl1pPr indent="-4254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  <a:defRPr sz="3100">
                <a:solidFill>
                  <a:schemeClr val="dk2"/>
                </a:solidFill>
              </a:defRPr>
            </a:lvl1pPr>
            <a:lvl2pPr indent="-381000" lvl="1" marL="9144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2pPr>
            <a:lvl3pPr indent="-381000" lvl="2" marL="13716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3pPr>
            <a:lvl4pPr indent="-381000" lvl="3" marL="18288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4pPr>
            <a:lvl5pPr indent="-381000" lvl="4" marL="22860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5pPr>
            <a:lvl6pPr indent="-381000" lvl="5" marL="27432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6pPr>
            <a:lvl7pPr indent="-381000" lvl="6" marL="32004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7pPr>
            <a:lvl8pPr indent="-381000" lvl="7" marL="3657600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400"/>
              <a:buChar char="○"/>
              <a:defRPr sz="2400">
                <a:solidFill>
                  <a:schemeClr val="dk2"/>
                </a:solidFill>
              </a:defRPr>
            </a:lvl8pPr>
            <a:lvl9pPr indent="-381000" lvl="8" marL="4114800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Clr>
                <a:schemeClr val="dk2"/>
              </a:buClr>
              <a:buSzPts val="2400"/>
              <a:buChar char="■"/>
              <a:defRPr sz="2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403178" y="8290163"/>
            <a:ext cx="9327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7800" lIns="157800" spcFirstLastPara="1" rIns="157800" wrap="square" tIns="157800">
            <a:noAutofit/>
          </a:bodyPr>
          <a:lstStyle>
            <a:lvl1pPr lvl="0" algn="r">
              <a:buNone/>
              <a:defRPr sz="1700">
                <a:solidFill>
                  <a:schemeClr val="dk2"/>
                </a:solidFill>
              </a:defRPr>
            </a:lvl1pPr>
            <a:lvl2pPr lvl="1" algn="r">
              <a:buNone/>
              <a:defRPr sz="1700">
                <a:solidFill>
                  <a:schemeClr val="dk2"/>
                </a:solidFill>
              </a:defRPr>
            </a:lvl2pPr>
            <a:lvl3pPr lvl="2" algn="r">
              <a:buNone/>
              <a:defRPr sz="1700">
                <a:solidFill>
                  <a:schemeClr val="dk2"/>
                </a:solidFill>
              </a:defRPr>
            </a:lvl3pPr>
            <a:lvl4pPr lvl="3" algn="r">
              <a:buNone/>
              <a:defRPr sz="1700">
                <a:solidFill>
                  <a:schemeClr val="dk2"/>
                </a:solidFill>
              </a:defRPr>
            </a:lvl4pPr>
            <a:lvl5pPr lvl="4" algn="r">
              <a:buNone/>
              <a:defRPr sz="1700">
                <a:solidFill>
                  <a:schemeClr val="dk2"/>
                </a:solidFill>
              </a:defRPr>
            </a:lvl5pPr>
            <a:lvl6pPr lvl="5" algn="r">
              <a:buNone/>
              <a:defRPr sz="1700">
                <a:solidFill>
                  <a:schemeClr val="dk2"/>
                </a:solidFill>
              </a:defRPr>
            </a:lvl6pPr>
            <a:lvl7pPr lvl="6" algn="r">
              <a:buNone/>
              <a:defRPr sz="1700">
                <a:solidFill>
                  <a:schemeClr val="dk2"/>
                </a:solidFill>
              </a:defRPr>
            </a:lvl7pPr>
            <a:lvl8pPr lvl="7" algn="r">
              <a:buNone/>
              <a:defRPr sz="1700">
                <a:solidFill>
                  <a:schemeClr val="dk2"/>
                </a:solidFill>
              </a:defRPr>
            </a:lvl8pPr>
            <a:lvl9pPr lvl="8" algn="r">
              <a:buNone/>
              <a:defRPr sz="17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.png"/><Relationship Id="rId10" Type="http://schemas.openxmlformats.org/officeDocument/2006/relationships/hyperlink" Target="https://ditchthattextbook.com/?p=16080&amp;preview=true#tve-jump-173700954d3" TargetMode="External"/><Relationship Id="rId13" Type="http://schemas.openxmlformats.org/officeDocument/2006/relationships/hyperlink" Target="https://ditchthattextbook.com/?p=16080&amp;preview=true#tve-jump-173700b6719" TargetMode="External"/><Relationship Id="rId12" Type="http://schemas.openxmlformats.org/officeDocument/2006/relationships/hyperlink" Target="https://ditchthattextbook.com/?p=16080&amp;preview=true#tve-jump-173700b33a2" TargetMode="External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ditchthattextbook.com/?p=16080&amp;preview=true#tve-jump-1737009a7dd" TargetMode="External"/><Relationship Id="rId4" Type="http://schemas.openxmlformats.org/officeDocument/2006/relationships/hyperlink" Target="https://ditchthattextbook.com/back-to-school/#t-1626883105177" TargetMode="External"/><Relationship Id="rId9" Type="http://schemas.openxmlformats.org/officeDocument/2006/relationships/hyperlink" Target="https://ditchthattextbook.com/?p=16080&amp;preview=true#tve-jump-173700afbca" TargetMode="External"/><Relationship Id="rId15" Type="http://schemas.openxmlformats.org/officeDocument/2006/relationships/hyperlink" Target="https://ditchthattextbook.com/?p=16080&amp;preview=true#tve-jump-173700b8dfc" TargetMode="External"/><Relationship Id="rId14" Type="http://schemas.openxmlformats.org/officeDocument/2006/relationships/hyperlink" Target="https://ditchthattextbook.com/back-to-school/#t-1626883105155" TargetMode="External"/><Relationship Id="rId17" Type="http://schemas.openxmlformats.org/officeDocument/2006/relationships/hyperlink" Target="https://ditchthattextbook.com/?p=16080&amp;preview=true#tve-jump-1736e5731fc" TargetMode="External"/><Relationship Id="rId16" Type="http://schemas.openxmlformats.org/officeDocument/2006/relationships/hyperlink" Target="https://ditchthattextbook.com/?p=16080&amp;preview=true#tve-jump-1737009db9e" TargetMode="External"/><Relationship Id="rId5" Type="http://schemas.openxmlformats.org/officeDocument/2006/relationships/hyperlink" Target="https://ditchthattextbook.com/back-to-school/#t-1626883105157" TargetMode="External"/><Relationship Id="rId19" Type="http://schemas.openxmlformats.org/officeDocument/2006/relationships/hyperlink" Target="https://ditchthattextbook.com/?p=16080&amp;preview=true#tve-jump-173700a530a" TargetMode="External"/><Relationship Id="rId6" Type="http://schemas.openxmlformats.org/officeDocument/2006/relationships/hyperlink" Target="https://ditchthattextbook.com/?p=16080&amp;preview=true#tve-jump-173700a7ad5" TargetMode="External"/><Relationship Id="rId18" Type="http://schemas.openxmlformats.org/officeDocument/2006/relationships/hyperlink" Target="https://ditchthattextbook.com/?p=16080&amp;preview=true#tve-jump-173700a1aa5" TargetMode="External"/><Relationship Id="rId7" Type="http://schemas.openxmlformats.org/officeDocument/2006/relationships/hyperlink" Target="https://ditchthattextbook.com/?p=16080&amp;preview=true#tve-jump-173700aa3d4" TargetMode="External"/><Relationship Id="rId8" Type="http://schemas.openxmlformats.org/officeDocument/2006/relationships/hyperlink" Target="https://ditchthattextbook.com/?p=16080&amp;preview=true#tve-jump-173700ad1ac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-20003" y="-683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{4AB2242D-8AEA-4510-9E50-8BFF091C50D6}</a:tableStyleId>
              </a:tblPr>
              <a:tblGrid>
                <a:gridCol w="635875"/>
                <a:gridCol w="2981775"/>
                <a:gridCol w="2981775"/>
                <a:gridCol w="2981775"/>
                <a:gridCol w="2981775"/>
                <a:gridCol w="2981775"/>
              </a:tblGrid>
              <a:tr h="511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Monday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Tuesday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Wednesday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Thursday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Friday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55" name="Google Shape;55;p13"/>
          <p:cNvSpPr/>
          <p:nvPr/>
        </p:nvSpPr>
        <p:spPr>
          <a:xfrm>
            <a:off x="-3281225" y="-2863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3"/>
              </a:rPr>
              <a:t>All About Me on Flipgrid</a:t>
            </a:r>
            <a:endParaRPr sz="25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-3281225" y="20032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Frayer a Friend</a:t>
            </a:r>
            <a:endParaRPr sz="26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3281225" y="44910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Shapegrams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15818525" y="-23539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6"/>
              </a:rPr>
              <a:t>Play a teacher quiz Kahoot game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15818525" y="218509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Code your name and animate it in Scratch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15818525" y="4605602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8"/>
              </a:rPr>
              <a:t>All Are Welcome HyperDoc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15818525" y="705512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What makes you unique?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-3214481" y="69789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Digital Escape Room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6621" y="16498"/>
            <a:ext cx="520475" cy="52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/>
          <p:nvPr/>
        </p:nvSpPr>
        <p:spPr>
          <a:xfrm>
            <a:off x="19110700" y="-2133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2"/>
              </a:rPr>
              <a:t>Hopes and Dreams HyperDoc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19110700" y="20762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3"/>
              </a:rPr>
              <a:t>Play Guess Who on Flipgrid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19110700" y="45640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Finish the Doodle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19150862" y="70519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5"/>
              </a:rPr>
              <a:t>This is Us collaborative slides HyperDoc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-6542450" y="-28632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6"/>
              </a:rPr>
              <a:t>Create an All About Me poster in Google Drawings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-6542450" y="213416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7"/>
              </a:rPr>
              <a:t>Play Back to School BINGO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-6542450" y="4554677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latin typeface="Poppins"/>
                <a:ea typeface="Poppins"/>
                <a:cs typeface="Poppins"/>
                <a:sym typeface="Poppins"/>
                <a:hlinkClick r:id="rId18"/>
              </a:rPr>
              <a:t>Create a custom Google Classroom Banner</a:t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-6542450" y="700420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u="sng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  <a:hlinkClick r:id="rId1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Intro to Google Slides “About Me” project</a:t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-9834425" y="-2101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3" name="Google Shape;73;p13"/>
          <p:cNvSpPr/>
          <p:nvPr/>
        </p:nvSpPr>
        <p:spPr>
          <a:xfrm>
            <a:off x="-9834425" y="20794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-9834425" y="45672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-9767681" y="70551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22447925" y="-23539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22447925" y="218509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22447925" y="4605602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79" name="Google Shape;79;p13"/>
          <p:cNvSpPr/>
          <p:nvPr/>
        </p:nvSpPr>
        <p:spPr>
          <a:xfrm>
            <a:off x="22447925" y="705512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4"/>
          <p:cNvGraphicFramePr/>
          <p:nvPr/>
        </p:nvGraphicFramePr>
        <p:xfrm>
          <a:off x="-20003" y="-683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{4AB2242D-8AEA-4510-9E50-8BFF091C50D6}</a:tableStyleId>
              </a:tblPr>
              <a:tblGrid>
                <a:gridCol w="635875"/>
                <a:gridCol w="2981775"/>
                <a:gridCol w="2981775"/>
                <a:gridCol w="2981775"/>
                <a:gridCol w="2981775"/>
                <a:gridCol w="2981775"/>
              </a:tblGrid>
              <a:tr h="511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Monday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Tuesday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Wednesday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Thursday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1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Friday</a:t>
                      </a:r>
                      <a:endParaRPr sz="21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 sz="2000"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2158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T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I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M</a:t>
                      </a:r>
                      <a:endParaRPr sz="2000">
                        <a:solidFill>
                          <a:schemeClr val="dk1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000">
                          <a:solidFill>
                            <a:schemeClr val="dk1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</a:t>
                      </a:r>
                      <a:endParaRPr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85" name="Google Shape;85;p14"/>
          <p:cNvSpPr/>
          <p:nvPr/>
        </p:nvSpPr>
        <p:spPr>
          <a:xfrm>
            <a:off x="-3281225" y="-2863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6" name="Google Shape;86;p14"/>
          <p:cNvSpPr/>
          <p:nvPr/>
        </p:nvSpPr>
        <p:spPr>
          <a:xfrm>
            <a:off x="-3281225" y="20032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7" name="Google Shape;87;p14"/>
          <p:cNvSpPr/>
          <p:nvPr/>
        </p:nvSpPr>
        <p:spPr>
          <a:xfrm>
            <a:off x="-3281225" y="44910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88" name="Google Shape;88;p14"/>
          <p:cNvSpPr/>
          <p:nvPr/>
        </p:nvSpPr>
        <p:spPr>
          <a:xfrm>
            <a:off x="15818525" y="-23539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15818525" y="218509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15818525" y="4605602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1" name="Google Shape;91;p14"/>
          <p:cNvSpPr/>
          <p:nvPr/>
        </p:nvSpPr>
        <p:spPr>
          <a:xfrm>
            <a:off x="15818525" y="7055128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2" name="Google Shape;92;p14"/>
          <p:cNvSpPr/>
          <p:nvPr/>
        </p:nvSpPr>
        <p:spPr>
          <a:xfrm>
            <a:off x="-3214481" y="69789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21" y="16498"/>
            <a:ext cx="520475" cy="5204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/>
          <p:nvPr/>
        </p:nvSpPr>
        <p:spPr>
          <a:xfrm>
            <a:off x="19110700" y="-2133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E066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19110700" y="2076200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6B26B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19110700" y="456406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D966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19150862" y="705192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93C47D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-6542450" y="-28632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76A5AF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-6542450" y="2134165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-6542450" y="4554677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C27BA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-6542450" y="7004203"/>
            <a:ext cx="2981700" cy="2139300"/>
          </a:xfrm>
          <a:prstGeom prst="foldedCorner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Francois One"/>
              <a:ea typeface="Francois One"/>
              <a:cs typeface="Francois One"/>
              <a:sym typeface="Francois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