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y="13716000" cx="24387025"/>
  <p:notesSz cx="13716000" cy="24387025"/>
  <p:embeddedFontLst>
    <p:embeddedFont>
      <p:font typeface="Poppins"/>
      <p:regular r:id="rId31"/>
      <p:bold r:id="rId32"/>
      <p:italic r:id="rId33"/>
      <p:boldItalic r:id="rId34"/>
    </p:embeddedFont>
    <p:embeddedFont>
      <p:font typeface="Lato"/>
      <p:regular r:id="rId35"/>
      <p:bold r:id="rId36"/>
      <p:italic r:id="rId37"/>
      <p:boldItalic r:id="rId38"/>
    </p:embeddedFont>
    <p:embeddedFont>
      <p:font typeface="Montserrat"/>
      <p:regular r:id="rId39"/>
      <p:bold r:id="rId40"/>
      <p:italic r:id="rId41"/>
      <p:boldItalic r:id="rId42"/>
    </p:embeddedFont>
    <p:embeddedFont>
      <p:font typeface="Inter"/>
      <p:regular r:id="rId43"/>
      <p:bold r:id="rId44"/>
    </p:embeddedFont>
    <p:embeddedFont>
      <p:font typeface="Poppins SemiBold"/>
      <p:regular r:id="rId45"/>
      <p:bold r:id="rId46"/>
      <p:italic r:id="rId47"/>
      <p:boldItalic r:id="rId48"/>
    </p:embeddedFont>
    <p:embeddedFont>
      <p:font typeface="Chakra Petch"/>
      <p:bold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1" roundtripDataSignature="AMtx7mjbT7xf33TnoevKZx8BDTmRmtTwm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bold.fntdata"/><Relationship Id="rId42" Type="http://schemas.openxmlformats.org/officeDocument/2006/relationships/font" Target="fonts/Montserrat-boldItalic.fntdata"/><Relationship Id="rId41" Type="http://schemas.openxmlformats.org/officeDocument/2006/relationships/font" Target="fonts/Montserrat-italic.fntdata"/><Relationship Id="rId44" Type="http://schemas.openxmlformats.org/officeDocument/2006/relationships/font" Target="fonts/Inter-bold.fntdata"/><Relationship Id="rId43" Type="http://schemas.openxmlformats.org/officeDocument/2006/relationships/font" Target="fonts/Inter-regular.fntdata"/><Relationship Id="rId46" Type="http://schemas.openxmlformats.org/officeDocument/2006/relationships/font" Target="fonts/PoppinsSemiBold-bold.fntdata"/><Relationship Id="rId45" Type="http://schemas.openxmlformats.org/officeDocument/2006/relationships/font" Target="fonts/PoppinsSemiBold-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PoppinsSemiBold-boldItalic.fntdata"/><Relationship Id="rId47" Type="http://schemas.openxmlformats.org/officeDocument/2006/relationships/font" Target="fonts/PoppinsSemiBold-italic.fntdata"/><Relationship Id="rId49" Type="http://schemas.openxmlformats.org/officeDocument/2006/relationships/font" Target="fonts/ChakraPetch-bold.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regular.fntdata"/><Relationship Id="rId30" Type="http://schemas.openxmlformats.org/officeDocument/2006/relationships/slide" Target="slides/slide26.xml"/><Relationship Id="rId33" Type="http://schemas.openxmlformats.org/officeDocument/2006/relationships/font" Target="fonts/Poppins-italic.fntdata"/><Relationship Id="rId32" Type="http://schemas.openxmlformats.org/officeDocument/2006/relationships/font" Target="fonts/Poppins-bold.fntdata"/><Relationship Id="rId35" Type="http://schemas.openxmlformats.org/officeDocument/2006/relationships/font" Target="fonts/Lato-regular.fntdata"/><Relationship Id="rId34" Type="http://schemas.openxmlformats.org/officeDocument/2006/relationships/font" Target="fonts/Poppins-boldItalic.fntdata"/><Relationship Id="rId37" Type="http://schemas.openxmlformats.org/officeDocument/2006/relationships/font" Target="fonts/Lato-italic.fntdata"/><Relationship Id="rId36" Type="http://schemas.openxmlformats.org/officeDocument/2006/relationships/font" Target="fonts/Lato-bold.fntdata"/><Relationship Id="rId39" Type="http://schemas.openxmlformats.org/officeDocument/2006/relationships/font" Target="fonts/Montserrat-regular.fntdata"/><Relationship Id="rId38" Type="http://schemas.openxmlformats.org/officeDocument/2006/relationships/font" Target="fonts/Lato-boldItalic.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customschemas.google.com/relationships/presentationmetadata" Target="metadata"/><Relationship Id="rId50" Type="http://schemas.openxmlformats.org/officeDocument/2006/relationships/font" Target="fonts/ChakraPetch-boldItalic.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65f272105f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65f272105f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65f272105f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65f272105f_0_1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 name="Google Shape;219;g265f272105f_0_1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0" name="Google Shape;220;g265f272105f_0_1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65f272105f_0_2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6" name="Google Shape;246;g265f272105f_0_2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7" name="Google Shape;247;g265f272105f_0_2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65f272105f_0_2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7" name="Google Shape;297;g265f272105f_0_2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8" name="Google Shape;298;g265f272105f_0_2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265f272105f_0_3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9" name="Google Shape;329;g265f272105f_0_3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0" name="Google Shape;330;g265f272105f_0_3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265f272105f_0_3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4" name="Google Shape;344;g265f272105f_0_3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5" name="Google Shape;345;g265f272105f_0_3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265f272105f_0_3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4" name="Google Shape;374;g265f272105f_0_3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5" name="Google Shape;375;g265f272105f_0_3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265f272105f_0_4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2" name="Google Shape;442;g265f272105f_0_4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3" name="Google Shape;443;g265f272105f_0_4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265f272105f_0_4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9" name="Google Shape;459;g265f272105f_0_4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0" name="Google Shape;460;g265f272105f_0_4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265f272105f_0_4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7" name="Google Shape;477;g265f272105f_0_4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8" name="Google Shape;478;g265f272105f_0_4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265f272105f_0_4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5" name="Google Shape;495;g265f272105f_0_4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6" name="Google Shape;496;g265f272105f_0_4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 name="Shape 25"/>
        <p:cNvGrpSpPr/>
        <p:nvPr/>
      </p:nvGrpSpPr>
      <p:grpSpPr>
        <a:xfrm>
          <a:off x="0" y="0"/>
          <a:ext cx="0" cy="0"/>
          <a:chOff x="0" y="0"/>
          <a:chExt cx="0" cy="0"/>
        </a:xfrm>
      </p:grpSpPr>
      <p:sp>
        <p:nvSpPr>
          <p:cNvPr id="26" name="Google Shape;26;g265f272105f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 name="Google Shape;27;g265f272105f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 name="Google Shape;28;g265f272105f_0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265f272105f_0_4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4" name="Google Shape;504;g265f272105f_0_4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5" name="Google Shape;505;g265f272105f_0_4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265f272105f_0_5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9" name="Google Shape;539;g265f272105f_0_5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0" name="Google Shape;540;g265f272105f_0_5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265f272105f_0_5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3" name="Google Shape;563;g265f272105f_0_5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4" name="Google Shape;564;g265f272105f_0_5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265f272105f_0_5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0" name="Google Shape;610;g265f272105f_0_5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1" name="Google Shape;611;g265f272105f_0_5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265f272105f_0_6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9" name="Google Shape;639;g265f272105f_0_6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0" name="Google Shape;640;g265f272105f_0_6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g265f272105f_0_6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6" name="Google Shape;666;g265f272105f_0_6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7" name="Google Shape;667;g265f272105f_0_6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g265f272105f_0_6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6" name="Google Shape;736;g265f272105f_0_6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7" name="Google Shape;737;g265f272105f_0_6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 name="Shape 37"/>
        <p:cNvGrpSpPr/>
        <p:nvPr/>
      </p:nvGrpSpPr>
      <p:grpSpPr>
        <a:xfrm>
          <a:off x="0" y="0"/>
          <a:ext cx="0" cy="0"/>
          <a:chOff x="0" y="0"/>
          <a:chExt cx="0" cy="0"/>
        </a:xfrm>
      </p:grpSpPr>
      <p:sp>
        <p:nvSpPr>
          <p:cNvPr id="38" name="Google Shape;38;g265f272105f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 name="Google Shape;39;g265f272105f_0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 name="Google Shape;40;g265f272105f_0_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265f272105f_0_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 name="Google Shape;87;g265f272105f_0_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 name="Google Shape;88;g265f272105f_0_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265f272105f_0_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 name="Google Shape;100;g265f272105f_0_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 name="Google Shape;101;g265f272105f_0_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65f272105f_0_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 name="Google Shape;121;g265f272105f_0_1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 name="Google Shape;122;g265f272105f_0_1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65f272105f_0_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 name="Google Shape;145;g265f272105f_0_1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 name="Google Shape;146;g265f272105f_0_1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65f272105f_0_1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 name="Google Shape;159;g265f272105f_0_1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 name="Google Shape;160;g265f272105f_0_1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65f272105f_0_1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g265f272105f_0_1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0" name="Google Shape;190;g265f272105f_0_1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9.png"/><Relationship Id="rId5" Type="http://schemas.openxmlformats.org/officeDocument/2006/relationships/image" Target="../media/image8.png"/><Relationship Id="rId6" Type="http://schemas.openxmlformats.org/officeDocument/2006/relationships/image" Target="../media/image7.png"/><Relationship Id="rId7" Type="http://schemas.openxmlformats.org/officeDocument/2006/relationships/image" Target="../media/image16.png"/><Relationship Id="rId8"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5.png"/><Relationship Id="rId4" Type="http://schemas.openxmlformats.org/officeDocument/2006/relationships/image" Target="../media/image39.png"/><Relationship Id="rId9" Type="http://schemas.openxmlformats.org/officeDocument/2006/relationships/image" Target="../media/image74.png"/><Relationship Id="rId5" Type="http://schemas.openxmlformats.org/officeDocument/2006/relationships/image" Target="../media/image36.png"/><Relationship Id="rId6" Type="http://schemas.openxmlformats.org/officeDocument/2006/relationships/image" Target="../media/image7.png"/><Relationship Id="rId7" Type="http://schemas.openxmlformats.org/officeDocument/2006/relationships/image" Target="../media/image87.png"/><Relationship Id="rId8" Type="http://schemas.openxmlformats.org/officeDocument/2006/relationships/image" Target="../media/image79.png"/></Relationships>
</file>

<file path=ppt/slides/_rels/slide11.xml.rels><?xml version="1.0" encoding="UTF-8" standalone="yes"?><Relationships xmlns="http://schemas.openxmlformats.org/package/2006/relationships"><Relationship Id="rId11" Type="http://schemas.openxmlformats.org/officeDocument/2006/relationships/image" Target="../media/image68.png"/><Relationship Id="rId10" Type="http://schemas.openxmlformats.org/officeDocument/2006/relationships/image" Target="../media/image69.png"/><Relationship Id="rId13" Type="http://schemas.openxmlformats.org/officeDocument/2006/relationships/image" Target="../media/image67.png"/><Relationship Id="rId12" Type="http://schemas.openxmlformats.org/officeDocument/2006/relationships/image" Target="../media/image72.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09.png"/><Relationship Id="rId15" Type="http://schemas.openxmlformats.org/officeDocument/2006/relationships/image" Target="../media/image82.png"/><Relationship Id="rId14" Type="http://schemas.openxmlformats.org/officeDocument/2006/relationships/image" Target="../media/image104.png"/><Relationship Id="rId17" Type="http://schemas.openxmlformats.org/officeDocument/2006/relationships/image" Target="../media/image84.png"/><Relationship Id="rId16" Type="http://schemas.openxmlformats.org/officeDocument/2006/relationships/image" Target="../media/image81.png"/><Relationship Id="rId5" Type="http://schemas.openxmlformats.org/officeDocument/2006/relationships/image" Target="../media/image14.png"/><Relationship Id="rId19" Type="http://schemas.openxmlformats.org/officeDocument/2006/relationships/image" Target="../media/image105.png"/><Relationship Id="rId6" Type="http://schemas.openxmlformats.org/officeDocument/2006/relationships/image" Target="../media/image7.png"/><Relationship Id="rId18" Type="http://schemas.openxmlformats.org/officeDocument/2006/relationships/image" Target="../media/image95.png"/><Relationship Id="rId7" Type="http://schemas.openxmlformats.org/officeDocument/2006/relationships/image" Target="../media/image60.png"/><Relationship Id="rId8" Type="http://schemas.openxmlformats.org/officeDocument/2006/relationships/image" Target="../media/image7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19.png"/><Relationship Id="rId5" Type="http://schemas.openxmlformats.org/officeDocument/2006/relationships/image" Target="../media/image8.png"/><Relationship Id="rId6" Type="http://schemas.openxmlformats.org/officeDocument/2006/relationships/image" Target="../media/image7.png"/><Relationship Id="rId7" Type="http://schemas.openxmlformats.org/officeDocument/2006/relationships/image" Target="../media/image117.png"/><Relationship Id="rId8" Type="http://schemas.openxmlformats.org/officeDocument/2006/relationships/image" Target="../media/image1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3.png"/><Relationship Id="rId4" Type="http://schemas.openxmlformats.org/officeDocument/2006/relationships/image" Target="../media/image29.png"/><Relationship Id="rId5" Type="http://schemas.openxmlformats.org/officeDocument/2006/relationships/image" Target="../media/image5.png"/><Relationship Id="rId6"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5.png"/><Relationship Id="rId4" Type="http://schemas.openxmlformats.org/officeDocument/2006/relationships/image" Target="../media/image39.png"/><Relationship Id="rId5" Type="http://schemas.openxmlformats.org/officeDocument/2006/relationships/image" Target="../media/image129.png"/><Relationship Id="rId6" Type="http://schemas.openxmlformats.org/officeDocument/2006/relationships/image" Target="../media/image7.png"/></Relationships>
</file>

<file path=ppt/slides/_rels/slide15.xml.rels><?xml version="1.0" encoding="UTF-8" standalone="yes"?><Relationships xmlns="http://schemas.openxmlformats.org/package/2006/relationships"><Relationship Id="rId20" Type="http://schemas.openxmlformats.org/officeDocument/2006/relationships/image" Target="../media/image140.png"/><Relationship Id="rId22" Type="http://schemas.openxmlformats.org/officeDocument/2006/relationships/image" Target="../media/image121.png"/><Relationship Id="rId21" Type="http://schemas.openxmlformats.org/officeDocument/2006/relationships/image" Target="../media/image141.png"/><Relationship Id="rId24" Type="http://schemas.openxmlformats.org/officeDocument/2006/relationships/image" Target="../media/image143.png"/><Relationship Id="rId23" Type="http://schemas.openxmlformats.org/officeDocument/2006/relationships/image" Target="../media/image119.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07.png"/><Relationship Id="rId26" Type="http://schemas.openxmlformats.org/officeDocument/2006/relationships/image" Target="../media/image147.png"/><Relationship Id="rId25" Type="http://schemas.openxmlformats.org/officeDocument/2006/relationships/image" Target="../media/image137.png"/><Relationship Id="rId28" Type="http://schemas.openxmlformats.org/officeDocument/2006/relationships/image" Target="../media/image139.png"/><Relationship Id="rId27" Type="http://schemas.openxmlformats.org/officeDocument/2006/relationships/image" Target="../media/image120.png"/><Relationship Id="rId5" Type="http://schemas.openxmlformats.org/officeDocument/2006/relationships/image" Target="../media/image14.png"/><Relationship Id="rId6" Type="http://schemas.openxmlformats.org/officeDocument/2006/relationships/image" Target="../media/image7.png"/><Relationship Id="rId29" Type="http://schemas.openxmlformats.org/officeDocument/2006/relationships/image" Target="../media/image144.png"/><Relationship Id="rId7" Type="http://schemas.openxmlformats.org/officeDocument/2006/relationships/image" Target="../media/image118.png"/><Relationship Id="rId8" Type="http://schemas.openxmlformats.org/officeDocument/2006/relationships/image" Target="../media/image112.png"/><Relationship Id="rId30" Type="http://schemas.openxmlformats.org/officeDocument/2006/relationships/image" Target="../media/image145.png"/><Relationship Id="rId11" Type="http://schemas.openxmlformats.org/officeDocument/2006/relationships/image" Target="../media/image116.png"/><Relationship Id="rId10" Type="http://schemas.openxmlformats.org/officeDocument/2006/relationships/image" Target="../media/image101.png"/><Relationship Id="rId13" Type="http://schemas.openxmlformats.org/officeDocument/2006/relationships/image" Target="../media/image102.png"/><Relationship Id="rId12" Type="http://schemas.openxmlformats.org/officeDocument/2006/relationships/image" Target="../media/image115.png"/><Relationship Id="rId15" Type="http://schemas.openxmlformats.org/officeDocument/2006/relationships/image" Target="../media/image135.png"/><Relationship Id="rId14" Type="http://schemas.openxmlformats.org/officeDocument/2006/relationships/image" Target="../media/image103.png"/><Relationship Id="rId17" Type="http://schemas.openxmlformats.org/officeDocument/2006/relationships/image" Target="../media/image114.png"/><Relationship Id="rId16" Type="http://schemas.openxmlformats.org/officeDocument/2006/relationships/image" Target="../media/image111.png"/><Relationship Id="rId19" Type="http://schemas.openxmlformats.org/officeDocument/2006/relationships/image" Target="../media/image124.png"/><Relationship Id="rId18" Type="http://schemas.openxmlformats.org/officeDocument/2006/relationships/image" Target="../media/image1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19.png"/><Relationship Id="rId5" Type="http://schemas.openxmlformats.org/officeDocument/2006/relationships/image" Target="../media/image8.png"/><Relationship Id="rId6" Type="http://schemas.openxmlformats.org/officeDocument/2006/relationships/image" Target="../media/image7.png"/><Relationship Id="rId7" Type="http://schemas.openxmlformats.org/officeDocument/2006/relationships/image" Target="../media/image127.png"/><Relationship Id="rId8" Type="http://schemas.openxmlformats.org/officeDocument/2006/relationships/image" Target="../media/image16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5.png"/><Relationship Id="rId4" Type="http://schemas.openxmlformats.org/officeDocument/2006/relationships/image" Target="../media/image39.png"/><Relationship Id="rId5" Type="http://schemas.openxmlformats.org/officeDocument/2006/relationships/image" Target="../media/image129.png"/><Relationship Id="rId6" Type="http://schemas.openxmlformats.org/officeDocument/2006/relationships/image" Target="../media/image7.png"/><Relationship Id="rId7" Type="http://schemas.openxmlformats.org/officeDocument/2006/relationships/image" Target="../media/image131.png"/><Relationship Id="rId8" Type="http://schemas.openxmlformats.org/officeDocument/2006/relationships/image" Target="../media/image15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0.png"/><Relationship Id="rId4" Type="http://schemas.openxmlformats.org/officeDocument/2006/relationships/image" Target="../media/image9.png"/><Relationship Id="rId5" Type="http://schemas.openxmlformats.org/officeDocument/2006/relationships/image" Target="../media/image14.png"/><Relationship Id="rId6" Type="http://schemas.openxmlformats.org/officeDocument/2006/relationships/image" Target="../media/image7.png"/><Relationship Id="rId7" Type="http://schemas.openxmlformats.org/officeDocument/2006/relationships/image" Target="../media/image161.png"/><Relationship Id="rId8" Type="http://schemas.openxmlformats.org/officeDocument/2006/relationships/image" Target="../media/image16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2.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3.png"/><Relationship Id="rId4" Type="http://schemas.openxmlformats.org/officeDocument/2006/relationships/image" Target="../media/image29.png"/><Relationship Id="rId5" Type="http://schemas.openxmlformats.org/officeDocument/2006/relationships/image" Target="../media/image5.png"/><Relationship Id="rId6"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png"/><Relationship Id="rId4" Type="http://schemas.openxmlformats.org/officeDocument/2006/relationships/image" Target="../media/image19.png"/><Relationship Id="rId5" Type="http://schemas.openxmlformats.org/officeDocument/2006/relationships/image" Target="../media/image8.png"/><Relationship Id="rId6" Type="http://schemas.openxmlformats.org/officeDocument/2006/relationships/image" Target="../media/image7.png"/><Relationship Id="rId7" Type="http://schemas.openxmlformats.org/officeDocument/2006/relationships/image" Target="../media/image20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5.png"/><Relationship Id="rId4" Type="http://schemas.openxmlformats.org/officeDocument/2006/relationships/image" Target="../media/image39.png"/><Relationship Id="rId5" Type="http://schemas.openxmlformats.org/officeDocument/2006/relationships/image" Target="../media/image129.png"/><Relationship Id="rId6" Type="http://schemas.openxmlformats.org/officeDocument/2006/relationships/image" Target="../media/image7.png"/><Relationship Id="rId7" Type="http://schemas.openxmlformats.org/officeDocument/2006/relationships/image" Target="../media/image16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73.png"/><Relationship Id="rId4" Type="http://schemas.openxmlformats.org/officeDocument/2006/relationships/image" Target="../media/image162.png"/><Relationship Id="rId9" Type="http://schemas.openxmlformats.org/officeDocument/2006/relationships/image" Target="../media/image180.png"/><Relationship Id="rId5" Type="http://schemas.openxmlformats.org/officeDocument/2006/relationships/image" Target="../media/image181.png"/><Relationship Id="rId6" Type="http://schemas.openxmlformats.org/officeDocument/2006/relationships/image" Target="../media/image7.png"/><Relationship Id="rId7" Type="http://schemas.openxmlformats.org/officeDocument/2006/relationships/image" Target="../media/image175.png"/><Relationship Id="rId8" Type="http://schemas.openxmlformats.org/officeDocument/2006/relationships/image" Target="../media/image8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png"/><Relationship Id="rId4" Type="http://schemas.openxmlformats.org/officeDocument/2006/relationships/image" Target="../media/image19.png"/><Relationship Id="rId9" Type="http://schemas.openxmlformats.org/officeDocument/2006/relationships/image" Target="../media/image187.png"/><Relationship Id="rId5" Type="http://schemas.openxmlformats.org/officeDocument/2006/relationships/image" Target="../media/image8.png"/><Relationship Id="rId6" Type="http://schemas.openxmlformats.org/officeDocument/2006/relationships/image" Target="../media/image7.png"/><Relationship Id="rId7" Type="http://schemas.openxmlformats.org/officeDocument/2006/relationships/image" Target="../media/image194.png"/><Relationship Id="rId8" Type="http://schemas.openxmlformats.org/officeDocument/2006/relationships/image" Target="../media/image18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5.png"/><Relationship Id="rId4" Type="http://schemas.openxmlformats.org/officeDocument/2006/relationships/image" Target="../media/image39.png"/><Relationship Id="rId9" Type="http://schemas.openxmlformats.org/officeDocument/2006/relationships/image" Target="../media/image186.png"/><Relationship Id="rId5" Type="http://schemas.openxmlformats.org/officeDocument/2006/relationships/image" Target="../media/image129.png"/><Relationship Id="rId6" Type="http://schemas.openxmlformats.org/officeDocument/2006/relationships/image" Target="../media/image7.png"/><Relationship Id="rId7" Type="http://schemas.openxmlformats.org/officeDocument/2006/relationships/image" Target="../media/image197.png"/><Relationship Id="rId8" Type="http://schemas.openxmlformats.org/officeDocument/2006/relationships/image" Target="../media/image191.png"/><Relationship Id="rId11" Type="http://schemas.openxmlformats.org/officeDocument/2006/relationships/image" Target="../media/image188.png"/><Relationship Id="rId10" Type="http://schemas.openxmlformats.org/officeDocument/2006/relationships/image" Target="../media/image222.png"/><Relationship Id="rId12" Type="http://schemas.openxmlformats.org/officeDocument/2006/relationships/image" Target="../media/image214.png"/></Relationships>
</file>

<file path=ppt/slides/_rels/slide25.xml.rels><?xml version="1.0" encoding="UTF-8" standalone="yes"?><Relationships xmlns="http://schemas.openxmlformats.org/package/2006/relationships"><Relationship Id="rId20" Type="http://schemas.openxmlformats.org/officeDocument/2006/relationships/image" Target="../media/image211.png"/><Relationship Id="rId22" Type="http://schemas.openxmlformats.org/officeDocument/2006/relationships/hyperlink" Target="https://eatemp.com/powerpoint-org-chart-template/" TargetMode="External"/><Relationship Id="rId21" Type="http://schemas.openxmlformats.org/officeDocument/2006/relationships/image" Target="../media/image223.png"/><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png"/><Relationship Id="rId4" Type="http://schemas.openxmlformats.org/officeDocument/2006/relationships/image" Target="../media/image19.png"/><Relationship Id="rId9" Type="http://schemas.openxmlformats.org/officeDocument/2006/relationships/image" Target="../media/image215.png"/><Relationship Id="rId5" Type="http://schemas.openxmlformats.org/officeDocument/2006/relationships/image" Target="../media/image8.png"/><Relationship Id="rId6" Type="http://schemas.openxmlformats.org/officeDocument/2006/relationships/image" Target="../media/image7.png"/><Relationship Id="rId7" Type="http://schemas.openxmlformats.org/officeDocument/2006/relationships/image" Target="../media/image189.png"/><Relationship Id="rId8" Type="http://schemas.openxmlformats.org/officeDocument/2006/relationships/image" Target="../media/image220.png"/><Relationship Id="rId11" Type="http://schemas.openxmlformats.org/officeDocument/2006/relationships/image" Target="../media/image195.png"/><Relationship Id="rId10" Type="http://schemas.openxmlformats.org/officeDocument/2006/relationships/image" Target="../media/image216.png"/><Relationship Id="rId13" Type="http://schemas.openxmlformats.org/officeDocument/2006/relationships/image" Target="../media/image193.png"/><Relationship Id="rId12" Type="http://schemas.openxmlformats.org/officeDocument/2006/relationships/image" Target="../media/image213.png"/><Relationship Id="rId15" Type="http://schemas.openxmlformats.org/officeDocument/2006/relationships/image" Target="../media/image196.png"/><Relationship Id="rId14" Type="http://schemas.openxmlformats.org/officeDocument/2006/relationships/image" Target="../media/image204.png"/><Relationship Id="rId17" Type="http://schemas.openxmlformats.org/officeDocument/2006/relationships/image" Target="../media/image225.png"/><Relationship Id="rId16" Type="http://schemas.openxmlformats.org/officeDocument/2006/relationships/image" Target="../media/image202.png"/><Relationship Id="rId19" Type="http://schemas.openxmlformats.org/officeDocument/2006/relationships/image" Target="../media/image198.png"/><Relationship Id="rId18" Type="http://schemas.openxmlformats.org/officeDocument/2006/relationships/image" Target="../media/image20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3.png"/><Relationship Id="rId4" Type="http://schemas.openxmlformats.org/officeDocument/2006/relationships/image" Target="../media/image29.png"/><Relationship Id="rId5" Type="http://schemas.openxmlformats.org/officeDocument/2006/relationships/image" Target="../media/image5.png"/><Relationship Id="rId6" Type="http://schemas.openxmlformats.org/officeDocument/2006/relationships/image" Target="../media/image218.png"/><Relationship Id="rId7" Type="http://schemas.openxmlformats.org/officeDocument/2006/relationships/image" Target="../media/image7.png"/><Relationship Id="rId8"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4.png"/><Relationship Id="rId4" Type="http://schemas.openxmlformats.org/officeDocument/2006/relationships/image" Target="../media/image13.png"/><Relationship Id="rId5" Type="http://schemas.openxmlformats.org/officeDocument/2006/relationships/image" Target="../media/image17.png"/><Relationship Id="rId6" Type="http://schemas.openxmlformats.org/officeDocument/2006/relationships/image" Target="../media/image7.png"/><Relationship Id="rId7"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9.png"/><Relationship Id="rId5" Type="http://schemas.openxmlformats.org/officeDocument/2006/relationships/image" Target="../media/image14.png"/><Relationship Id="rId6"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19.png"/><Relationship Id="rId9" Type="http://schemas.openxmlformats.org/officeDocument/2006/relationships/image" Target="../media/image45.png"/><Relationship Id="rId5" Type="http://schemas.openxmlformats.org/officeDocument/2006/relationships/image" Target="../media/image8.png"/><Relationship Id="rId6" Type="http://schemas.openxmlformats.org/officeDocument/2006/relationships/image" Target="../media/image7.png"/><Relationship Id="rId7" Type="http://schemas.openxmlformats.org/officeDocument/2006/relationships/image" Target="../media/image51.png"/><Relationship Id="rId8"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5.png"/><Relationship Id="rId4" Type="http://schemas.openxmlformats.org/officeDocument/2006/relationships/image" Target="../media/image39.png"/><Relationship Id="rId10" Type="http://schemas.openxmlformats.org/officeDocument/2006/relationships/image" Target="../media/image28.png"/><Relationship Id="rId9"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7.png"/><Relationship Id="rId7" Type="http://schemas.openxmlformats.org/officeDocument/2006/relationships/image" Target="../media/image32.png"/><Relationship Id="rId8" Type="http://schemas.openxmlformats.org/officeDocument/2006/relationships/image" Target="../media/image4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3.png"/><Relationship Id="rId4" Type="http://schemas.openxmlformats.org/officeDocument/2006/relationships/image" Target="../media/image29.png"/><Relationship Id="rId5" Type="http://schemas.openxmlformats.org/officeDocument/2006/relationships/image" Target="../media/image5.png"/><Relationship Id="rId6" Type="http://schemas.openxmlformats.org/officeDocument/2006/relationships/image" Target="../media/image7.png"/><Relationship Id="rId7" Type="http://schemas.openxmlformats.org/officeDocument/2006/relationships/image" Target="../media/image38.png"/></Relationships>
</file>

<file path=ppt/slides/_rels/slide8.xml.rels><?xml version="1.0" encoding="UTF-8" standalone="yes"?><Relationships xmlns="http://schemas.openxmlformats.org/package/2006/relationships"><Relationship Id="rId11" Type="http://schemas.openxmlformats.org/officeDocument/2006/relationships/image" Target="../media/image57.png"/><Relationship Id="rId10" Type="http://schemas.openxmlformats.org/officeDocument/2006/relationships/image" Target="../media/image65.png"/><Relationship Id="rId13" Type="http://schemas.openxmlformats.org/officeDocument/2006/relationships/image" Target="../media/image53.png"/><Relationship Id="rId12" Type="http://schemas.openxmlformats.org/officeDocument/2006/relationships/image" Target="../media/image64.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44.png"/><Relationship Id="rId15" Type="http://schemas.openxmlformats.org/officeDocument/2006/relationships/image" Target="../media/image56.png"/><Relationship Id="rId14" Type="http://schemas.openxmlformats.org/officeDocument/2006/relationships/image" Target="../media/image41.png"/><Relationship Id="rId17" Type="http://schemas.openxmlformats.org/officeDocument/2006/relationships/image" Target="../media/image52.png"/><Relationship Id="rId16" Type="http://schemas.openxmlformats.org/officeDocument/2006/relationships/image" Target="../media/image66.png"/><Relationship Id="rId5" Type="http://schemas.openxmlformats.org/officeDocument/2006/relationships/image" Target="../media/image14.png"/><Relationship Id="rId6" Type="http://schemas.openxmlformats.org/officeDocument/2006/relationships/image" Target="../media/image7.png"/><Relationship Id="rId18" Type="http://schemas.openxmlformats.org/officeDocument/2006/relationships/image" Target="../media/image63.png"/><Relationship Id="rId7" Type="http://schemas.openxmlformats.org/officeDocument/2006/relationships/image" Target="../media/image106.png"/><Relationship Id="rId8" Type="http://schemas.openxmlformats.org/officeDocument/2006/relationships/image" Target="../media/image4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19.png"/><Relationship Id="rId9" Type="http://schemas.openxmlformats.org/officeDocument/2006/relationships/image" Target="../media/image71.png"/><Relationship Id="rId5" Type="http://schemas.openxmlformats.org/officeDocument/2006/relationships/image" Target="../media/image8.png"/><Relationship Id="rId6" Type="http://schemas.openxmlformats.org/officeDocument/2006/relationships/image" Target="../media/image7.png"/><Relationship Id="rId7" Type="http://schemas.openxmlformats.org/officeDocument/2006/relationships/image" Target="../media/image86.png"/><Relationship Id="rId8"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CFC"/>
        </a:solidFill>
      </p:bgPr>
    </p:bg>
    <p:spTree>
      <p:nvGrpSpPr>
        <p:cNvPr id="15" name="Shape 15"/>
        <p:cNvGrpSpPr/>
        <p:nvPr/>
      </p:nvGrpSpPr>
      <p:grpSpPr>
        <a:xfrm>
          <a:off x="0" y="0"/>
          <a:ext cx="0" cy="0"/>
          <a:chOff x="0" y="0"/>
          <a:chExt cx="0" cy="0"/>
        </a:xfrm>
      </p:grpSpPr>
      <p:pic>
        <p:nvPicPr>
          <p:cNvPr descr=" " id="16" name="Google Shape;16;g265f272105f_0_0"/>
          <p:cNvPicPr preferRelativeResize="0"/>
          <p:nvPr/>
        </p:nvPicPr>
        <p:blipFill rotWithShape="1">
          <a:blip r:embed="rId3">
            <a:alphaModFix/>
          </a:blip>
          <a:srcRect b="0" l="0" r="0" t="0"/>
          <a:stretch/>
        </p:blipFill>
        <p:spPr>
          <a:xfrm>
            <a:off x="457257" y="520700"/>
            <a:ext cx="5769951" cy="7579360"/>
          </a:xfrm>
          <a:prstGeom prst="rect">
            <a:avLst/>
          </a:prstGeom>
          <a:noFill/>
          <a:ln>
            <a:noFill/>
          </a:ln>
        </p:spPr>
      </p:pic>
      <p:pic>
        <p:nvPicPr>
          <p:cNvPr descr=" " id="17" name="Google Shape;17;g265f272105f_0_0"/>
          <p:cNvPicPr preferRelativeResize="0"/>
          <p:nvPr/>
        </p:nvPicPr>
        <p:blipFill rotWithShape="1">
          <a:blip r:embed="rId4">
            <a:alphaModFix/>
          </a:blip>
          <a:srcRect b="0" l="0" r="0" t="0"/>
          <a:stretch/>
        </p:blipFill>
        <p:spPr>
          <a:xfrm>
            <a:off x="21808626" y="12509500"/>
            <a:ext cx="2147902" cy="452469"/>
          </a:xfrm>
          <a:prstGeom prst="rect">
            <a:avLst/>
          </a:prstGeom>
          <a:noFill/>
          <a:ln>
            <a:noFill/>
          </a:ln>
        </p:spPr>
      </p:pic>
      <p:pic>
        <p:nvPicPr>
          <p:cNvPr descr=" " id="18" name="Google Shape;18;g265f272105f_0_0"/>
          <p:cNvPicPr preferRelativeResize="0"/>
          <p:nvPr/>
        </p:nvPicPr>
        <p:blipFill rotWithShape="1">
          <a:blip r:embed="rId5">
            <a:alphaModFix/>
          </a:blip>
          <a:srcRect b="0" l="0" r="0" t="0"/>
          <a:stretch/>
        </p:blipFill>
        <p:spPr>
          <a:xfrm>
            <a:off x="21681610" y="190500"/>
            <a:ext cx="2819752" cy="3213100"/>
          </a:xfrm>
          <a:prstGeom prst="rect">
            <a:avLst/>
          </a:prstGeom>
          <a:noFill/>
          <a:ln>
            <a:noFill/>
          </a:ln>
        </p:spPr>
      </p:pic>
      <p:sp>
        <p:nvSpPr>
          <p:cNvPr id="19" name="Google Shape;19;g265f272105f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 name="Google Shape;20;g265f272105f_0_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21" name="Google Shape;21;g265f272105f_0_0"/>
          <p:cNvPicPr preferRelativeResize="0"/>
          <p:nvPr/>
        </p:nvPicPr>
        <p:blipFill rotWithShape="1">
          <a:blip r:embed="rId7">
            <a:alphaModFix/>
          </a:blip>
          <a:srcRect b="0" l="0" r="0" t="0"/>
          <a:stretch/>
        </p:blipFill>
        <p:spPr>
          <a:xfrm>
            <a:off x="15102188" y="8661400"/>
            <a:ext cx="8078210" cy="2692400"/>
          </a:xfrm>
          <a:prstGeom prst="rect">
            <a:avLst/>
          </a:prstGeom>
          <a:noFill/>
          <a:ln>
            <a:noFill/>
          </a:ln>
        </p:spPr>
      </p:pic>
      <p:pic>
        <p:nvPicPr>
          <p:cNvPr descr=" " id="22" name="Google Shape;22;g265f272105f_0_0"/>
          <p:cNvPicPr preferRelativeResize="0"/>
          <p:nvPr/>
        </p:nvPicPr>
        <p:blipFill rotWithShape="1">
          <a:blip r:embed="rId8">
            <a:alphaModFix/>
          </a:blip>
          <a:srcRect b="0" l="0" r="0" t="0"/>
          <a:stretch/>
        </p:blipFill>
        <p:spPr>
          <a:xfrm>
            <a:off x="14454407" y="2501900"/>
            <a:ext cx="9881835" cy="9194800"/>
          </a:xfrm>
          <a:prstGeom prst="rect">
            <a:avLst/>
          </a:prstGeom>
          <a:noFill/>
          <a:ln>
            <a:noFill/>
          </a:ln>
        </p:spPr>
      </p:pic>
      <p:sp>
        <p:nvSpPr>
          <p:cNvPr id="23" name="Google Shape;23;g265f272105f_0_0"/>
          <p:cNvSpPr/>
          <p:nvPr/>
        </p:nvSpPr>
        <p:spPr>
          <a:xfrm>
            <a:off x="1486086" y="9029700"/>
            <a:ext cx="13239300" cy="149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45DBF"/>
              </a:buClr>
              <a:buSzPts val="6400"/>
              <a:buFont typeface="Poppins SemiBold"/>
              <a:buNone/>
            </a:pPr>
            <a:r>
              <a:rPr b="0" i="0" lang="en-US" sz="6400" u="none" cap="none" strike="noStrike">
                <a:solidFill>
                  <a:srgbClr val="545DBF"/>
                </a:solidFill>
                <a:latin typeface="Poppins SemiBold"/>
                <a:ea typeface="Poppins SemiBold"/>
                <a:cs typeface="Poppins SemiBold"/>
                <a:sym typeface="Poppins SemiBold"/>
              </a:rPr>
              <a:t>FREE PRESENTATION TEMPLATE</a:t>
            </a:r>
            <a:endParaRPr b="0" i="0" sz="6400" u="none" cap="none" strike="noStrike">
              <a:solidFill>
                <a:schemeClr val="dk1"/>
              </a:solidFill>
              <a:latin typeface="Calibri"/>
              <a:ea typeface="Calibri"/>
              <a:cs typeface="Calibri"/>
              <a:sym typeface="Calibri"/>
            </a:endParaRPr>
          </a:p>
        </p:txBody>
      </p:sp>
      <p:sp>
        <p:nvSpPr>
          <p:cNvPr id="24" name="Google Shape;24;g265f272105f_0_0"/>
          <p:cNvSpPr/>
          <p:nvPr/>
        </p:nvSpPr>
        <p:spPr>
          <a:xfrm>
            <a:off x="1215119" y="3886200"/>
            <a:ext cx="10703100" cy="4758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A5578"/>
              </a:buClr>
              <a:buSzPts val="12800"/>
              <a:buFont typeface="Chakra Petch"/>
              <a:buNone/>
            </a:pPr>
            <a:r>
              <a:rPr b="1" i="0" lang="en-US" sz="12800" u="none" cap="none" strike="noStrike">
                <a:solidFill>
                  <a:srgbClr val="4A5578"/>
                </a:solidFill>
                <a:latin typeface="Chakra Petch"/>
                <a:ea typeface="Chakra Petch"/>
                <a:cs typeface="Chakra Petch"/>
                <a:sym typeface="Chakra Petch"/>
              </a:rPr>
              <a:t>Supply Chain</a:t>
            </a:r>
            <a:endParaRPr b="0" i="0" sz="12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4A5578"/>
              </a:buClr>
              <a:buSzPts val="12800"/>
              <a:buFont typeface="Chakra Petch"/>
              <a:buNone/>
            </a:pPr>
            <a:r>
              <a:rPr b="1" i="0" lang="en-US" sz="12800" u="none" cap="none" strike="noStrike">
                <a:solidFill>
                  <a:srgbClr val="4A5578"/>
                </a:solidFill>
                <a:latin typeface="Chakra Petch"/>
                <a:ea typeface="Chakra Petch"/>
                <a:cs typeface="Chakra Petch"/>
                <a:sym typeface="Chakra Petch"/>
              </a:rPr>
              <a:t>Management</a:t>
            </a:r>
            <a:endParaRPr b="0" i="0" sz="128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CFC"/>
        </a:solidFill>
      </p:bgPr>
    </p:bg>
    <p:spTree>
      <p:nvGrpSpPr>
        <p:cNvPr id="221" name="Shape 221"/>
        <p:cNvGrpSpPr/>
        <p:nvPr/>
      </p:nvGrpSpPr>
      <p:grpSpPr>
        <a:xfrm>
          <a:off x="0" y="0"/>
          <a:ext cx="0" cy="0"/>
          <a:chOff x="0" y="0"/>
          <a:chExt cx="0" cy="0"/>
        </a:xfrm>
      </p:grpSpPr>
      <p:pic>
        <p:nvPicPr>
          <p:cNvPr descr=" " id="222" name="Google Shape;222;g265f272105f_0_197"/>
          <p:cNvPicPr preferRelativeResize="0"/>
          <p:nvPr/>
        </p:nvPicPr>
        <p:blipFill rotWithShape="1">
          <a:blip r:embed="rId3">
            <a:alphaModFix/>
          </a:blip>
          <a:srcRect b="0" l="0" r="0" t="0"/>
          <a:stretch/>
        </p:blipFill>
        <p:spPr>
          <a:xfrm>
            <a:off x="21097337" y="11684000"/>
            <a:ext cx="2930128" cy="1632074"/>
          </a:xfrm>
          <a:prstGeom prst="rect">
            <a:avLst/>
          </a:prstGeom>
          <a:noFill/>
          <a:ln>
            <a:noFill/>
          </a:ln>
        </p:spPr>
      </p:pic>
      <p:pic>
        <p:nvPicPr>
          <p:cNvPr descr=" " id="223" name="Google Shape;223;g265f272105f_0_197"/>
          <p:cNvPicPr preferRelativeResize="0"/>
          <p:nvPr/>
        </p:nvPicPr>
        <p:blipFill rotWithShape="1">
          <a:blip r:embed="rId4">
            <a:alphaModFix/>
          </a:blip>
          <a:srcRect b="0" l="0" r="0" t="0"/>
          <a:stretch/>
        </p:blipFill>
        <p:spPr>
          <a:xfrm>
            <a:off x="723990" y="635000"/>
            <a:ext cx="3635963" cy="991803"/>
          </a:xfrm>
          <a:prstGeom prst="rect">
            <a:avLst/>
          </a:prstGeom>
          <a:noFill/>
          <a:ln>
            <a:noFill/>
          </a:ln>
        </p:spPr>
      </p:pic>
      <p:pic>
        <p:nvPicPr>
          <p:cNvPr descr=" " id="224" name="Google Shape;224;g265f272105f_0_197"/>
          <p:cNvPicPr preferRelativeResize="0"/>
          <p:nvPr/>
        </p:nvPicPr>
        <p:blipFill rotWithShape="1">
          <a:blip r:embed="rId5">
            <a:alphaModFix/>
          </a:blip>
          <a:srcRect b="0" l="0" r="0" t="0"/>
          <a:stretch/>
        </p:blipFill>
        <p:spPr>
          <a:xfrm>
            <a:off x="-238716" y="10447945"/>
            <a:ext cx="3287311" cy="3432411"/>
          </a:xfrm>
          <a:prstGeom prst="rect">
            <a:avLst/>
          </a:prstGeom>
          <a:noFill/>
          <a:ln>
            <a:noFill/>
          </a:ln>
        </p:spPr>
      </p:pic>
      <p:sp>
        <p:nvSpPr>
          <p:cNvPr id="225" name="Google Shape;225;g265f272105f_0_19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6" name="Google Shape;226;g265f272105f_0_19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227" name="Google Shape;227;g265f272105f_0_197"/>
          <p:cNvSpPr/>
          <p:nvPr/>
        </p:nvSpPr>
        <p:spPr>
          <a:xfrm>
            <a:off x="9107038" y="469900"/>
            <a:ext cx="6130500" cy="165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hakra Petch"/>
              <a:buNone/>
            </a:pPr>
            <a:r>
              <a:rPr b="1" i="0" lang="en-US" sz="8000" u="none" cap="none" strike="noStrike">
                <a:solidFill>
                  <a:srgbClr val="272727"/>
                </a:solidFill>
                <a:latin typeface="Chakra Petch"/>
                <a:ea typeface="Chakra Petch"/>
                <a:cs typeface="Chakra Petch"/>
                <a:sym typeface="Chakra Petch"/>
              </a:rPr>
              <a:t>Pricing Plan</a:t>
            </a:r>
            <a:endParaRPr b="0" i="0" sz="8000" u="none" cap="none" strike="noStrike">
              <a:solidFill>
                <a:schemeClr val="dk1"/>
              </a:solidFill>
              <a:latin typeface="Calibri"/>
              <a:ea typeface="Calibri"/>
              <a:cs typeface="Calibri"/>
              <a:sym typeface="Calibri"/>
            </a:endParaRPr>
          </a:p>
        </p:txBody>
      </p:sp>
      <p:sp>
        <p:nvSpPr>
          <p:cNvPr id="228" name="Google Shape;228;g265f272105f_0_197"/>
          <p:cNvSpPr/>
          <p:nvPr/>
        </p:nvSpPr>
        <p:spPr>
          <a:xfrm>
            <a:off x="1778222" y="2489200"/>
            <a:ext cx="20843400" cy="1031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g265f272105f_0_197"/>
          <p:cNvSpPr/>
          <p:nvPr/>
        </p:nvSpPr>
        <p:spPr>
          <a:xfrm>
            <a:off x="1778222" y="2489200"/>
            <a:ext cx="6439800" cy="10312500"/>
          </a:xfrm>
          <a:prstGeom prst="roundRect">
            <a:avLst>
              <a:gd fmla="val 3124" name="adj"/>
            </a:avLst>
          </a:prstGeom>
          <a:noFill/>
          <a:ln cap="flat" cmpd="sng" w="12700">
            <a:solidFill>
              <a:srgbClr val="4A557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0" name="Google Shape;230;g265f272105f_0_197"/>
          <p:cNvPicPr preferRelativeResize="0"/>
          <p:nvPr/>
        </p:nvPicPr>
        <p:blipFill rotWithShape="1">
          <a:blip r:embed="rId7">
            <a:alphaModFix/>
          </a:blip>
          <a:srcRect b="0" l="0" r="0" t="0"/>
          <a:stretch/>
        </p:blipFill>
        <p:spPr>
          <a:xfrm>
            <a:off x="4185254" y="2946400"/>
            <a:ext cx="1625645" cy="1625600"/>
          </a:xfrm>
          <a:prstGeom prst="rect">
            <a:avLst/>
          </a:prstGeom>
          <a:noFill/>
          <a:ln>
            <a:noFill/>
          </a:ln>
        </p:spPr>
      </p:pic>
      <p:sp>
        <p:nvSpPr>
          <p:cNvPr id="231" name="Google Shape;231;g265f272105f_0_197"/>
          <p:cNvSpPr/>
          <p:nvPr/>
        </p:nvSpPr>
        <p:spPr>
          <a:xfrm>
            <a:off x="4096262" y="4876800"/>
            <a:ext cx="18036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A5578"/>
              </a:buClr>
              <a:buSzPts val="4800"/>
              <a:buFont typeface="Chakra Petch"/>
              <a:buNone/>
            </a:pPr>
            <a:r>
              <a:rPr b="1" i="0" lang="en-US" sz="4800" u="none" cap="none" strike="noStrike">
                <a:solidFill>
                  <a:srgbClr val="4A5578"/>
                </a:solidFill>
                <a:latin typeface="Chakra Petch"/>
                <a:ea typeface="Chakra Petch"/>
                <a:cs typeface="Chakra Petch"/>
                <a:sym typeface="Chakra Petch"/>
              </a:rPr>
              <a:t>Basic</a:t>
            </a:r>
            <a:endParaRPr b="0" i="0" sz="4800" u="none" cap="none" strike="noStrike">
              <a:solidFill>
                <a:schemeClr val="dk1"/>
              </a:solidFill>
              <a:latin typeface="Calibri"/>
              <a:ea typeface="Calibri"/>
              <a:cs typeface="Calibri"/>
              <a:sym typeface="Calibri"/>
            </a:endParaRPr>
          </a:p>
        </p:txBody>
      </p:sp>
      <p:sp>
        <p:nvSpPr>
          <p:cNvPr id="232" name="Google Shape;232;g265f272105f_0_197"/>
          <p:cNvSpPr/>
          <p:nvPr/>
        </p:nvSpPr>
        <p:spPr>
          <a:xfrm>
            <a:off x="2235479" y="59690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33" name="Google Shape;233;g265f272105f_0_197"/>
          <p:cNvSpPr/>
          <p:nvPr/>
        </p:nvSpPr>
        <p:spPr>
          <a:xfrm>
            <a:off x="3308764" y="11557000"/>
            <a:ext cx="33786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hakra Petch"/>
              <a:buNone/>
            </a:pPr>
            <a:r>
              <a:rPr b="1" i="0" lang="en-US" sz="4800" u="none" cap="none" strike="noStrike">
                <a:solidFill>
                  <a:srgbClr val="0E0E0E"/>
                </a:solidFill>
                <a:latin typeface="Chakra Petch"/>
                <a:ea typeface="Chakra Petch"/>
                <a:cs typeface="Chakra Petch"/>
                <a:sym typeface="Chakra Petch"/>
              </a:rPr>
              <a:t>$10/month</a:t>
            </a:r>
            <a:endParaRPr b="0" i="0" sz="4800" u="none" cap="none" strike="noStrike">
              <a:solidFill>
                <a:schemeClr val="dk1"/>
              </a:solidFill>
              <a:latin typeface="Calibri"/>
              <a:ea typeface="Calibri"/>
              <a:cs typeface="Calibri"/>
              <a:sym typeface="Calibri"/>
            </a:endParaRPr>
          </a:p>
        </p:txBody>
      </p:sp>
      <p:sp>
        <p:nvSpPr>
          <p:cNvPr id="234" name="Google Shape;234;g265f272105f_0_197"/>
          <p:cNvSpPr/>
          <p:nvPr/>
        </p:nvSpPr>
        <p:spPr>
          <a:xfrm>
            <a:off x="8980022" y="2489200"/>
            <a:ext cx="6439800" cy="10312500"/>
          </a:xfrm>
          <a:prstGeom prst="roundRect">
            <a:avLst>
              <a:gd fmla="val 3124" name="adj"/>
            </a:avLst>
          </a:prstGeom>
          <a:noFill/>
          <a:ln cap="flat" cmpd="sng" w="12700">
            <a:solidFill>
              <a:srgbClr val="4A557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5" name="Google Shape;235;g265f272105f_0_197"/>
          <p:cNvPicPr preferRelativeResize="0"/>
          <p:nvPr/>
        </p:nvPicPr>
        <p:blipFill rotWithShape="1">
          <a:blip r:embed="rId8">
            <a:alphaModFix/>
          </a:blip>
          <a:srcRect b="0" l="0" r="0" t="0"/>
          <a:stretch/>
        </p:blipFill>
        <p:spPr>
          <a:xfrm>
            <a:off x="11386970" y="2946400"/>
            <a:ext cx="1625809" cy="1625600"/>
          </a:xfrm>
          <a:prstGeom prst="rect">
            <a:avLst/>
          </a:prstGeom>
          <a:noFill/>
          <a:ln>
            <a:noFill/>
          </a:ln>
        </p:spPr>
      </p:pic>
      <p:sp>
        <p:nvSpPr>
          <p:cNvPr id="236" name="Google Shape;236;g265f272105f_0_197"/>
          <p:cNvSpPr/>
          <p:nvPr/>
        </p:nvSpPr>
        <p:spPr>
          <a:xfrm>
            <a:off x="11450481" y="4876800"/>
            <a:ext cx="14988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A5578"/>
              </a:buClr>
              <a:buSzPts val="4800"/>
              <a:buFont typeface="Chakra Petch"/>
              <a:buNone/>
            </a:pPr>
            <a:r>
              <a:rPr b="1" i="0" lang="en-US" sz="4800" u="none" cap="none" strike="noStrike">
                <a:solidFill>
                  <a:srgbClr val="4A5578"/>
                </a:solidFill>
                <a:latin typeface="Chakra Petch"/>
                <a:ea typeface="Chakra Petch"/>
                <a:cs typeface="Chakra Petch"/>
                <a:sym typeface="Chakra Petch"/>
              </a:rPr>
              <a:t>Elite</a:t>
            </a:r>
            <a:endParaRPr b="0" i="0" sz="4800" u="none" cap="none" strike="noStrike">
              <a:solidFill>
                <a:schemeClr val="dk1"/>
              </a:solidFill>
              <a:latin typeface="Calibri"/>
              <a:ea typeface="Calibri"/>
              <a:cs typeface="Calibri"/>
              <a:sym typeface="Calibri"/>
            </a:endParaRPr>
          </a:p>
        </p:txBody>
      </p:sp>
      <p:sp>
        <p:nvSpPr>
          <p:cNvPr id="237" name="Google Shape;237;g265f272105f_0_197"/>
          <p:cNvSpPr/>
          <p:nvPr/>
        </p:nvSpPr>
        <p:spPr>
          <a:xfrm>
            <a:off x="9437280" y="59690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38" name="Google Shape;238;g265f272105f_0_197"/>
          <p:cNvSpPr/>
          <p:nvPr/>
        </p:nvSpPr>
        <p:spPr>
          <a:xfrm>
            <a:off x="10447056" y="11557000"/>
            <a:ext cx="35055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hakra Petch"/>
              <a:buNone/>
            </a:pPr>
            <a:r>
              <a:rPr b="1" i="0" lang="en-US" sz="4800" u="none" cap="none" strike="noStrike">
                <a:solidFill>
                  <a:srgbClr val="0E0E0E"/>
                </a:solidFill>
                <a:latin typeface="Chakra Petch"/>
                <a:ea typeface="Chakra Petch"/>
                <a:cs typeface="Chakra Petch"/>
                <a:sym typeface="Chakra Petch"/>
              </a:rPr>
              <a:t>$50/month</a:t>
            </a:r>
            <a:endParaRPr b="0" i="0" sz="4800" u="none" cap="none" strike="noStrike">
              <a:solidFill>
                <a:schemeClr val="dk1"/>
              </a:solidFill>
              <a:latin typeface="Calibri"/>
              <a:ea typeface="Calibri"/>
              <a:cs typeface="Calibri"/>
              <a:sym typeface="Calibri"/>
            </a:endParaRPr>
          </a:p>
        </p:txBody>
      </p:sp>
      <p:sp>
        <p:nvSpPr>
          <p:cNvPr id="239" name="Google Shape;239;g265f272105f_0_197"/>
          <p:cNvSpPr/>
          <p:nvPr/>
        </p:nvSpPr>
        <p:spPr>
          <a:xfrm>
            <a:off x="16181822" y="2489200"/>
            <a:ext cx="6439800" cy="10312500"/>
          </a:xfrm>
          <a:prstGeom prst="roundRect">
            <a:avLst>
              <a:gd fmla="val 3124" name="adj"/>
            </a:avLst>
          </a:prstGeom>
          <a:noFill/>
          <a:ln cap="flat" cmpd="sng" w="12700">
            <a:solidFill>
              <a:srgbClr val="4A557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0" name="Google Shape;240;g265f272105f_0_197"/>
          <p:cNvPicPr preferRelativeResize="0"/>
          <p:nvPr/>
        </p:nvPicPr>
        <p:blipFill rotWithShape="1">
          <a:blip r:embed="rId9">
            <a:alphaModFix/>
          </a:blip>
          <a:srcRect b="0" l="0" r="0" t="0"/>
          <a:stretch/>
        </p:blipFill>
        <p:spPr>
          <a:xfrm>
            <a:off x="18588758" y="2946400"/>
            <a:ext cx="1625834" cy="1625600"/>
          </a:xfrm>
          <a:prstGeom prst="rect">
            <a:avLst/>
          </a:prstGeom>
          <a:noFill/>
          <a:ln>
            <a:noFill/>
          </a:ln>
        </p:spPr>
      </p:pic>
      <p:sp>
        <p:nvSpPr>
          <p:cNvPr id="241" name="Google Shape;241;g265f272105f_0_197"/>
          <p:cNvSpPr/>
          <p:nvPr/>
        </p:nvSpPr>
        <p:spPr>
          <a:xfrm>
            <a:off x="17744118" y="4876800"/>
            <a:ext cx="33150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A5578"/>
              </a:buClr>
              <a:buSzPts val="4800"/>
              <a:buFont typeface="Chakra Petch"/>
              <a:buNone/>
            </a:pPr>
            <a:r>
              <a:rPr b="1" i="0" lang="en-US" sz="4800" u="none" cap="none" strike="noStrike">
                <a:solidFill>
                  <a:srgbClr val="4A5578"/>
                </a:solidFill>
                <a:latin typeface="Chakra Petch"/>
                <a:ea typeface="Chakra Petch"/>
                <a:cs typeface="Chakra Petch"/>
                <a:sym typeface="Chakra Petch"/>
              </a:rPr>
              <a:t>Legendary</a:t>
            </a:r>
            <a:endParaRPr b="0" i="0" sz="4800" u="none" cap="none" strike="noStrike">
              <a:solidFill>
                <a:schemeClr val="dk1"/>
              </a:solidFill>
              <a:latin typeface="Calibri"/>
              <a:ea typeface="Calibri"/>
              <a:cs typeface="Calibri"/>
              <a:sym typeface="Calibri"/>
            </a:endParaRPr>
          </a:p>
        </p:txBody>
      </p:sp>
      <p:sp>
        <p:nvSpPr>
          <p:cNvPr id="242" name="Google Shape;242;g265f272105f_0_197"/>
          <p:cNvSpPr/>
          <p:nvPr/>
        </p:nvSpPr>
        <p:spPr>
          <a:xfrm>
            <a:off x="16639080" y="59690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43" name="Google Shape;243;g265f272105f_0_197"/>
          <p:cNvSpPr/>
          <p:nvPr/>
        </p:nvSpPr>
        <p:spPr>
          <a:xfrm>
            <a:off x="17515489" y="11557000"/>
            <a:ext cx="37725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hakra Petch"/>
              <a:buNone/>
            </a:pPr>
            <a:r>
              <a:rPr b="1" i="0" lang="en-US" sz="4800" u="none" cap="none" strike="noStrike">
                <a:solidFill>
                  <a:srgbClr val="0E0E0E"/>
                </a:solidFill>
                <a:latin typeface="Chakra Petch"/>
                <a:ea typeface="Chakra Petch"/>
                <a:cs typeface="Chakra Petch"/>
                <a:sym typeface="Chakra Petch"/>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CFC"/>
        </a:solidFill>
      </p:bgPr>
    </p:bg>
    <p:spTree>
      <p:nvGrpSpPr>
        <p:cNvPr id="248" name="Shape 248"/>
        <p:cNvGrpSpPr/>
        <p:nvPr/>
      </p:nvGrpSpPr>
      <p:grpSpPr>
        <a:xfrm>
          <a:off x="0" y="0"/>
          <a:ext cx="0" cy="0"/>
          <a:chOff x="0" y="0"/>
          <a:chExt cx="0" cy="0"/>
        </a:xfrm>
      </p:grpSpPr>
      <p:pic>
        <p:nvPicPr>
          <p:cNvPr descr=" " id="249" name="Google Shape;249;g265f272105f_0_223"/>
          <p:cNvPicPr preferRelativeResize="0"/>
          <p:nvPr/>
        </p:nvPicPr>
        <p:blipFill rotWithShape="1">
          <a:blip r:embed="rId3">
            <a:alphaModFix/>
          </a:blip>
          <a:srcRect b="0" l="0" r="0" t="0"/>
          <a:stretch/>
        </p:blipFill>
        <p:spPr>
          <a:xfrm>
            <a:off x="431854" y="11645900"/>
            <a:ext cx="5036434" cy="1574416"/>
          </a:xfrm>
          <a:prstGeom prst="rect">
            <a:avLst/>
          </a:prstGeom>
          <a:noFill/>
          <a:ln>
            <a:noFill/>
          </a:ln>
        </p:spPr>
      </p:pic>
      <p:pic>
        <p:nvPicPr>
          <p:cNvPr descr=" " id="250" name="Google Shape;250;g265f272105f_0_223"/>
          <p:cNvPicPr preferRelativeResize="0"/>
          <p:nvPr/>
        </p:nvPicPr>
        <p:blipFill rotWithShape="1">
          <a:blip r:embed="rId4">
            <a:alphaModFix/>
          </a:blip>
          <a:srcRect b="0" l="0" r="0" t="0"/>
          <a:stretch/>
        </p:blipFill>
        <p:spPr>
          <a:xfrm>
            <a:off x="22011851" y="749300"/>
            <a:ext cx="1674706" cy="1015616"/>
          </a:xfrm>
          <a:prstGeom prst="rect">
            <a:avLst/>
          </a:prstGeom>
          <a:noFill/>
          <a:ln>
            <a:noFill/>
          </a:ln>
        </p:spPr>
      </p:pic>
      <p:pic>
        <p:nvPicPr>
          <p:cNvPr descr=" " id="251" name="Google Shape;251;g265f272105f_0_223"/>
          <p:cNvPicPr preferRelativeResize="0"/>
          <p:nvPr/>
        </p:nvPicPr>
        <p:blipFill rotWithShape="1">
          <a:blip r:embed="rId5">
            <a:alphaModFix/>
          </a:blip>
          <a:srcRect b="0" l="0" r="0" t="0"/>
          <a:stretch/>
        </p:blipFill>
        <p:spPr>
          <a:xfrm>
            <a:off x="20999771" y="10025831"/>
            <a:ext cx="4023600" cy="4183187"/>
          </a:xfrm>
          <a:prstGeom prst="rect">
            <a:avLst/>
          </a:prstGeom>
          <a:noFill/>
          <a:ln>
            <a:noFill/>
          </a:ln>
        </p:spPr>
      </p:pic>
      <p:sp>
        <p:nvSpPr>
          <p:cNvPr id="252" name="Google Shape;252;g265f272105f_0_22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3" name="Google Shape;253;g265f272105f_0_22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254" name="Google Shape;254;g265f272105f_0_223"/>
          <p:cNvPicPr preferRelativeResize="0"/>
          <p:nvPr/>
        </p:nvPicPr>
        <p:blipFill rotWithShape="1">
          <a:blip r:embed="rId7">
            <a:alphaModFix/>
          </a:blip>
          <a:srcRect b="0" l="0" r="0" t="0"/>
          <a:stretch/>
        </p:blipFill>
        <p:spPr>
          <a:xfrm>
            <a:off x="3327816" y="1079500"/>
            <a:ext cx="17718715" cy="11569700"/>
          </a:xfrm>
          <a:prstGeom prst="rect">
            <a:avLst/>
          </a:prstGeom>
          <a:noFill/>
          <a:ln>
            <a:noFill/>
          </a:ln>
        </p:spPr>
      </p:pic>
      <p:pic>
        <p:nvPicPr>
          <p:cNvPr descr=" " id="255" name="Google Shape;255;g265f272105f_0_223"/>
          <p:cNvPicPr preferRelativeResize="0"/>
          <p:nvPr/>
        </p:nvPicPr>
        <p:blipFill rotWithShape="1">
          <a:blip r:embed="rId8">
            <a:alphaModFix/>
          </a:blip>
          <a:srcRect b="0" l="0" r="0" t="0"/>
          <a:stretch/>
        </p:blipFill>
        <p:spPr>
          <a:xfrm>
            <a:off x="12041105" y="1612888"/>
            <a:ext cx="5220352" cy="5232412"/>
          </a:xfrm>
          <a:prstGeom prst="rect">
            <a:avLst/>
          </a:prstGeom>
          <a:noFill/>
          <a:ln>
            <a:noFill/>
          </a:ln>
        </p:spPr>
      </p:pic>
      <p:pic>
        <p:nvPicPr>
          <p:cNvPr descr=" " id="256" name="Google Shape;256;g265f272105f_0_223"/>
          <p:cNvPicPr preferRelativeResize="0"/>
          <p:nvPr/>
        </p:nvPicPr>
        <p:blipFill rotWithShape="1">
          <a:blip r:embed="rId9">
            <a:alphaModFix/>
          </a:blip>
          <a:srcRect b="0" l="0" r="0" t="0"/>
          <a:stretch/>
        </p:blipFill>
        <p:spPr>
          <a:xfrm>
            <a:off x="6808051" y="1612888"/>
            <a:ext cx="5220352" cy="5232412"/>
          </a:xfrm>
          <a:prstGeom prst="rect">
            <a:avLst/>
          </a:prstGeom>
          <a:noFill/>
          <a:ln>
            <a:noFill/>
          </a:ln>
        </p:spPr>
      </p:pic>
      <p:pic>
        <p:nvPicPr>
          <p:cNvPr descr=" " id="257" name="Google Shape;257;g265f272105f_0_223"/>
          <p:cNvPicPr preferRelativeResize="0"/>
          <p:nvPr/>
        </p:nvPicPr>
        <p:blipFill rotWithShape="1">
          <a:blip r:embed="rId10">
            <a:alphaModFix/>
          </a:blip>
          <a:srcRect b="0" l="0" r="0" t="0"/>
          <a:stretch/>
        </p:blipFill>
        <p:spPr>
          <a:xfrm>
            <a:off x="6808051" y="6858000"/>
            <a:ext cx="5220352" cy="5232412"/>
          </a:xfrm>
          <a:prstGeom prst="rect">
            <a:avLst/>
          </a:prstGeom>
          <a:noFill/>
          <a:ln>
            <a:noFill/>
          </a:ln>
        </p:spPr>
      </p:pic>
      <p:pic>
        <p:nvPicPr>
          <p:cNvPr descr=" " id="258" name="Google Shape;258;g265f272105f_0_223"/>
          <p:cNvPicPr preferRelativeResize="0"/>
          <p:nvPr/>
        </p:nvPicPr>
        <p:blipFill rotWithShape="1">
          <a:blip r:embed="rId11">
            <a:alphaModFix/>
          </a:blip>
          <a:srcRect b="0" l="0" r="0" t="0"/>
          <a:stretch/>
        </p:blipFill>
        <p:spPr>
          <a:xfrm>
            <a:off x="12041105" y="6858000"/>
            <a:ext cx="5220352" cy="5232412"/>
          </a:xfrm>
          <a:prstGeom prst="rect">
            <a:avLst/>
          </a:prstGeom>
          <a:noFill/>
          <a:ln>
            <a:noFill/>
          </a:ln>
        </p:spPr>
      </p:pic>
      <p:pic>
        <p:nvPicPr>
          <p:cNvPr descr=" " id="259" name="Google Shape;259;g265f272105f_0_223"/>
          <p:cNvPicPr preferRelativeResize="0"/>
          <p:nvPr/>
        </p:nvPicPr>
        <p:blipFill rotWithShape="1">
          <a:blip r:embed="rId12">
            <a:alphaModFix/>
          </a:blip>
          <a:srcRect b="0" l="0" r="0" t="0"/>
          <a:stretch/>
        </p:blipFill>
        <p:spPr>
          <a:xfrm>
            <a:off x="12676184" y="4597400"/>
            <a:ext cx="1702013" cy="1447800"/>
          </a:xfrm>
          <a:prstGeom prst="rect">
            <a:avLst/>
          </a:prstGeom>
          <a:noFill/>
          <a:ln>
            <a:noFill/>
          </a:ln>
        </p:spPr>
      </p:pic>
      <p:pic>
        <p:nvPicPr>
          <p:cNvPr descr=" " id="260" name="Google Shape;260;g265f272105f_0_223"/>
          <p:cNvPicPr preferRelativeResize="0"/>
          <p:nvPr/>
        </p:nvPicPr>
        <p:blipFill rotWithShape="1">
          <a:blip r:embed="rId12">
            <a:alphaModFix/>
          </a:blip>
          <a:srcRect b="0" l="0" r="0" t="0"/>
          <a:stretch/>
        </p:blipFill>
        <p:spPr>
          <a:xfrm>
            <a:off x="12676184" y="7810500"/>
            <a:ext cx="1702013" cy="1435100"/>
          </a:xfrm>
          <a:prstGeom prst="rect">
            <a:avLst/>
          </a:prstGeom>
          <a:noFill/>
          <a:ln>
            <a:noFill/>
          </a:ln>
        </p:spPr>
      </p:pic>
      <p:pic>
        <p:nvPicPr>
          <p:cNvPr descr=" " id="261" name="Google Shape;261;g265f272105f_0_223"/>
          <p:cNvPicPr preferRelativeResize="0"/>
          <p:nvPr/>
        </p:nvPicPr>
        <p:blipFill rotWithShape="1">
          <a:blip r:embed="rId13">
            <a:alphaModFix/>
          </a:blip>
          <a:srcRect b="0" l="0" r="0" t="0"/>
          <a:stretch/>
        </p:blipFill>
        <p:spPr>
          <a:xfrm>
            <a:off x="12028403" y="1079500"/>
            <a:ext cx="12702" cy="11569700"/>
          </a:xfrm>
          <a:prstGeom prst="rect">
            <a:avLst/>
          </a:prstGeom>
          <a:noFill/>
          <a:ln>
            <a:noFill/>
          </a:ln>
        </p:spPr>
      </p:pic>
      <p:pic>
        <p:nvPicPr>
          <p:cNvPr descr=" " id="262" name="Google Shape;262;g265f272105f_0_223"/>
          <p:cNvPicPr preferRelativeResize="0"/>
          <p:nvPr/>
        </p:nvPicPr>
        <p:blipFill rotWithShape="1">
          <a:blip r:embed="rId14">
            <a:alphaModFix/>
          </a:blip>
          <a:srcRect b="0" l="0" r="0" t="0"/>
          <a:stretch/>
        </p:blipFill>
        <p:spPr>
          <a:xfrm>
            <a:off x="3327816" y="6845300"/>
            <a:ext cx="17401175" cy="12700"/>
          </a:xfrm>
          <a:prstGeom prst="rect">
            <a:avLst/>
          </a:prstGeom>
          <a:noFill/>
          <a:ln>
            <a:noFill/>
          </a:ln>
        </p:spPr>
      </p:pic>
      <p:sp>
        <p:nvSpPr>
          <p:cNvPr id="263" name="Google Shape;263;g265f272105f_0_223"/>
          <p:cNvSpPr/>
          <p:nvPr/>
        </p:nvSpPr>
        <p:spPr>
          <a:xfrm>
            <a:off x="9996149" y="4102100"/>
            <a:ext cx="1583400" cy="265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Chakra Petch"/>
              <a:buNone/>
            </a:pPr>
            <a:r>
              <a:rPr b="1" i="0" lang="en-US" sz="12800" u="none" cap="none" strike="noStrike">
                <a:solidFill>
                  <a:srgbClr val="0E0E0E"/>
                </a:solidFill>
                <a:latin typeface="Chakra Petch"/>
                <a:ea typeface="Chakra Petch"/>
                <a:cs typeface="Chakra Petch"/>
                <a:sym typeface="Chakra Petch"/>
              </a:rPr>
              <a:t>S</a:t>
            </a:r>
            <a:endParaRPr b="0" i="0" sz="12800" u="none" cap="none" strike="noStrike">
              <a:solidFill>
                <a:schemeClr val="dk1"/>
              </a:solidFill>
              <a:latin typeface="Calibri"/>
              <a:ea typeface="Calibri"/>
              <a:cs typeface="Calibri"/>
              <a:sym typeface="Calibri"/>
            </a:endParaRPr>
          </a:p>
        </p:txBody>
      </p:sp>
      <p:sp>
        <p:nvSpPr>
          <p:cNvPr id="264" name="Google Shape;264;g265f272105f_0_223"/>
          <p:cNvSpPr/>
          <p:nvPr/>
        </p:nvSpPr>
        <p:spPr>
          <a:xfrm>
            <a:off x="12663483" y="4102100"/>
            <a:ext cx="1977300" cy="265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Chakra Petch"/>
              <a:buNone/>
            </a:pPr>
            <a:r>
              <a:rPr b="1" i="0" lang="en-US" sz="12800" u="none" cap="none" strike="noStrike">
                <a:solidFill>
                  <a:srgbClr val="FFFFFF"/>
                </a:solidFill>
                <a:latin typeface="Chakra Petch"/>
                <a:ea typeface="Chakra Petch"/>
                <a:cs typeface="Chakra Petch"/>
                <a:sym typeface="Chakra Petch"/>
              </a:rPr>
              <a:t>W</a:t>
            </a:r>
            <a:endParaRPr b="0" i="0" sz="12800" u="none" cap="none" strike="noStrike">
              <a:solidFill>
                <a:schemeClr val="dk1"/>
              </a:solidFill>
              <a:latin typeface="Calibri"/>
              <a:ea typeface="Calibri"/>
              <a:cs typeface="Calibri"/>
              <a:sym typeface="Calibri"/>
            </a:endParaRPr>
          </a:p>
        </p:txBody>
      </p:sp>
      <p:sp>
        <p:nvSpPr>
          <p:cNvPr id="265" name="Google Shape;265;g265f272105f_0_223"/>
          <p:cNvSpPr/>
          <p:nvPr/>
        </p:nvSpPr>
        <p:spPr>
          <a:xfrm>
            <a:off x="9856432" y="7518400"/>
            <a:ext cx="1685100" cy="265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Chakra Petch"/>
              <a:buNone/>
            </a:pPr>
            <a:r>
              <a:rPr b="1" i="0" lang="en-US" sz="12800" u="none" cap="none" strike="noStrike">
                <a:solidFill>
                  <a:srgbClr val="FFFFFF"/>
                </a:solidFill>
                <a:latin typeface="Chakra Petch"/>
                <a:ea typeface="Chakra Petch"/>
                <a:cs typeface="Chakra Petch"/>
                <a:sym typeface="Chakra Petch"/>
              </a:rPr>
              <a:t>O</a:t>
            </a:r>
            <a:endParaRPr b="0" i="0" sz="12800" u="none" cap="none" strike="noStrike">
              <a:solidFill>
                <a:schemeClr val="dk1"/>
              </a:solidFill>
              <a:latin typeface="Calibri"/>
              <a:ea typeface="Calibri"/>
              <a:cs typeface="Calibri"/>
              <a:sym typeface="Calibri"/>
            </a:endParaRPr>
          </a:p>
        </p:txBody>
      </p:sp>
      <p:sp>
        <p:nvSpPr>
          <p:cNvPr id="266" name="Google Shape;266;g265f272105f_0_223"/>
          <p:cNvSpPr/>
          <p:nvPr/>
        </p:nvSpPr>
        <p:spPr>
          <a:xfrm>
            <a:off x="12917514" y="7518400"/>
            <a:ext cx="1494600" cy="265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Chakra Petch"/>
              <a:buNone/>
            </a:pPr>
            <a:r>
              <a:rPr b="1" i="0" lang="en-US" sz="12800" u="none" cap="none" strike="noStrike">
                <a:solidFill>
                  <a:srgbClr val="0E0E0E"/>
                </a:solidFill>
                <a:latin typeface="Chakra Petch"/>
                <a:ea typeface="Chakra Petch"/>
                <a:cs typeface="Chakra Petch"/>
                <a:sym typeface="Chakra Petch"/>
              </a:rPr>
              <a:t>T</a:t>
            </a:r>
            <a:endParaRPr b="0" i="0" sz="12800" u="none" cap="none" strike="noStrike">
              <a:solidFill>
                <a:schemeClr val="dk1"/>
              </a:solidFill>
              <a:latin typeface="Calibri"/>
              <a:ea typeface="Calibri"/>
              <a:cs typeface="Calibri"/>
              <a:sym typeface="Calibri"/>
            </a:endParaRPr>
          </a:p>
        </p:txBody>
      </p:sp>
      <p:pic>
        <p:nvPicPr>
          <p:cNvPr descr=" " id="267" name="Google Shape;267;g265f272105f_0_223"/>
          <p:cNvPicPr preferRelativeResize="0"/>
          <p:nvPr/>
        </p:nvPicPr>
        <p:blipFill rotWithShape="1">
          <a:blip r:embed="rId15">
            <a:alphaModFix/>
          </a:blip>
          <a:srcRect b="0" l="0" r="0" t="0"/>
          <a:stretch/>
        </p:blipFill>
        <p:spPr>
          <a:xfrm>
            <a:off x="3327816" y="1079500"/>
            <a:ext cx="1625803" cy="1625600"/>
          </a:xfrm>
          <a:prstGeom prst="rect">
            <a:avLst/>
          </a:prstGeom>
          <a:noFill/>
          <a:ln>
            <a:noFill/>
          </a:ln>
        </p:spPr>
      </p:pic>
      <p:pic>
        <p:nvPicPr>
          <p:cNvPr descr=" " id="268" name="Google Shape;268;g265f272105f_0_223"/>
          <p:cNvPicPr preferRelativeResize="0"/>
          <p:nvPr/>
        </p:nvPicPr>
        <p:blipFill rotWithShape="1">
          <a:blip r:embed="rId16">
            <a:alphaModFix/>
          </a:blip>
          <a:srcRect b="0" l="0" r="0" t="0"/>
          <a:stretch/>
        </p:blipFill>
        <p:spPr>
          <a:xfrm>
            <a:off x="3412504" y="1164183"/>
            <a:ext cx="1456422" cy="1456246"/>
          </a:xfrm>
          <a:prstGeom prst="rect">
            <a:avLst/>
          </a:prstGeom>
          <a:noFill/>
          <a:ln>
            <a:noFill/>
          </a:ln>
        </p:spPr>
      </p:pic>
      <p:pic>
        <p:nvPicPr>
          <p:cNvPr descr=" " id="269" name="Google Shape;269;g265f272105f_0_223"/>
          <p:cNvPicPr preferRelativeResize="0"/>
          <p:nvPr/>
        </p:nvPicPr>
        <p:blipFill rotWithShape="1">
          <a:blip r:embed="rId15">
            <a:alphaModFix/>
          </a:blip>
          <a:srcRect b="0" l="0" r="0" t="0"/>
          <a:stretch/>
        </p:blipFill>
        <p:spPr>
          <a:xfrm>
            <a:off x="3327816" y="8128000"/>
            <a:ext cx="1625803" cy="1625600"/>
          </a:xfrm>
          <a:prstGeom prst="rect">
            <a:avLst/>
          </a:prstGeom>
          <a:noFill/>
          <a:ln>
            <a:noFill/>
          </a:ln>
        </p:spPr>
      </p:pic>
      <p:pic>
        <p:nvPicPr>
          <p:cNvPr descr=" " id="270" name="Google Shape;270;g265f272105f_0_223"/>
          <p:cNvPicPr preferRelativeResize="0"/>
          <p:nvPr/>
        </p:nvPicPr>
        <p:blipFill rotWithShape="1">
          <a:blip r:embed="rId17">
            <a:alphaModFix/>
          </a:blip>
          <a:srcRect b="0" l="0" r="0" t="0"/>
          <a:stretch/>
        </p:blipFill>
        <p:spPr>
          <a:xfrm>
            <a:off x="3429404" y="8132763"/>
            <a:ext cx="1519452" cy="1519262"/>
          </a:xfrm>
          <a:prstGeom prst="rect">
            <a:avLst/>
          </a:prstGeom>
          <a:noFill/>
          <a:ln>
            <a:noFill/>
          </a:ln>
        </p:spPr>
      </p:pic>
      <p:pic>
        <p:nvPicPr>
          <p:cNvPr descr=" " id="271" name="Google Shape;271;g265f272105f_0_223"/>
          <p:cNvPicPr preferRelativeResize="0"/>
          <p:nvPr/>
        </p:nvPicPr>
        <p:blipFill rotWithShape="1">
          <a:blip r:embed="rId15">
            <a:alphaModFix/>
          </a:blip>
          <a:srcRect b="0" l="0" r="0" t="0"/>
          <a:stretch/>
        </p:blipFill>
        <p:spPr>
          <a:xfrm>
            <a:off x="16473959" y="1079500"/>
            <a:ext cx="1625803" cy="1625600"/>
          </a:xfrm>
          <a:prstGeom prst="rect">
            <a:avLst/>
          </a:prstGeom>
          <a:noFill/>
          <a:ln>
            <a:noFill/>
          </a:ln>
        </p:spPr>
      </p:pic>
      <p:pic>
        <p:nvPicPr>
          <p:cNvPr descr=" " id="272" name="Google Shape;272;g265f272105f_0_223"/>
          <p:cNvPicPr preferRelativeResize="0"/>
          <p:nvPr/>
        </p:nvPicPr>
        <p:blipFill rotWithShape="1">
          <a:blip r:embed="rId18">
            <a:alphaModFix/>
          </a:blip>
          <a:srcRect b="0" l="0" r="0" t="0"/>
          <a:stretch/>
        </p:blipFill>
        <p:spPr>
          <a:xfrm>
            <a:off x="16677184" y="1282700"/>
            <a:ext cx="1192256" cy="1190414"/>
          </a:xfrm>
          <a:prstGeom prst="rect">
            <a:avLst/>
          </a:prstGeom>
          <a:noFill/>
          <a:ln>
            <a:noFill/>
          </a:ln>
        </p:spPr>
      </p:pic>
      <p:pic>
        <p:nvPicPr>
          <p:cNvPr descr=" " id="273" name="Google Shape;273;g265f272105f_0_223"/>
          <p:cNvPicPr preferRelativeResize="0"/>
          <p:nvPr/>
        </p:nvPicPr>
        <p:blipFill rotWithShape="1">
          <a:blip r:embed="rId15">
            <a:alphaModFix/>
          </a:blip>
          <a:srcRect b="0" l="0" r="0" t="0"/>
          <a:stretch/>
        </p:blipFill>
        <p:spPr>
          <a:xfrm>
            <a:off x="16473959" y="8128000"/>
            <a:ext cx="1625803" cy="1625600"/>
          </a:xfrm>
          <a:prstGeom prst="rect">
            <a:avLst/>
          </a:prstGeom>
          <a:noFill/>
          <a:ln>
            <a:noFill/>
          </a:ln>
        </p:spPr>
      </p:pic>
      <p:pic>
        <p:nvPicPr>
          <p:cNvPr descr=" " id="274" name="Google Shape;274;g265f272105f_0_223"/>
          <p:cNvPicPr preferRelativeResize="0"/>
          <p:nvPr/>
        </p:nvPicPr>
        <p:blipFill rotWithShape="1">
          <a:blip r:embed="rId19">
            <a:alphaModFix/>
          </a:blip>
          <a:srcRect b="0" l="0" r="0" t="0"/>
          <a:stretch/>
        </p:blipFill>
        <p:spPr>
          <a:xfrm>
            <a:off x="16541703" y="8128000"/>
            <a:ext cx="1490319" cy="1625600"/>
          </a:xfrm>
          <a:prstGeom prst="rect">
            <a:avLst/>
          </a:prstGeom>
          <a:noFill/>
          <a:ln>
            <a:noFill/>
          </a:ln>
        </p:spPr>
      </p:pic>
      <p:sp>
        <p:nvSpPr>
          <p:cNvPr id="275" name="Google Shape;275;g265f272105f_0_223"/>
          <p:cNvSpPr/>
          <p:nvPr/>
        </p:nvSpPr>
        <p:spPr>
          <a:xfrm>
            <a:off x="3327816" y="3524250"/>
            <a:ext cx="45726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265f272105f_0_223"/>
          <p:cNvSpPr/>
          <p:nvPr/>
        </p:nvSpPr>
        <p:spPr>
          <a:xfrm>
            <a:off x="3327816" y="3524250"/>
            <a:ext cx="45726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265f272105f_0_223"/>
          <p:cNvSpPr/>
          <p:nvPr/>
        </p:nvSpPr>
        <p:spPr>
          <a:xfrm>
            <a:off x="3327816" y="3524250"/>
            <a:ext cx="45726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265f272105f_0_223"/>
          <p:cNvSpPr/>
          <p:nvPr/>
        </p:nvSpPr>
        <p:spPr>
          <a:xfrm>
            <a:off x="3327816" y="3524250"/>
            <a:ext cx="47250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akra Petch"/>
              <a:buNone/>
            </a:pPr>
            <a:r>
              <a:rPr b="1" i="0" lang="en-US" sz="3600" u="none" cap="none" strike="noStrike">
                <a:solidFill>
                  <a:srgbClr val="0E0E0E"/>
                </a:solidFill>
                <a:latin typeface="Chakra Petch"/>
                <a:ea typeface="Chakra Petch"/>
                <a:cs typeface="Chakra Petch"/>
                <a:sym typeface="Chakra Petch"/>
              </a:rPr>
              <a:t>Strengths</a:t>
            </a:r>
            <a:endParaRPr b="0" i="0" sz="3600" u="none" cap="none" strike="noStrike">
              <a:solidFill>
                <a:schemeClr val="dk1"/>
              </a:solidFill>
              <a:latin typeface="Calibri"/>
              <a:ea typeface="Calibri"/>
              <a:cs typeface="Calibri"/>
              <a:sym typeface="Calibri"/>
            </a:endParaRPr>
          </a:p>
        </p:txBody>
      </p:sp>
      <p:sp>
        <p:nvSpPr>
          <p:cNvPr id="279" name="Google Shape;279;g265f272105f_0_223"/>
          <p:cNvSpPr/>
          <p:nvPr/>
        </p:nvSpPr>
        <p:spPr>
          <a:xfrm>
            <a:off x="3327816" y="43243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80" name="Google Shape;280;g265f272105f_0_223"/>
          <p:cNvSpPr/>
          <p:nvPr/>
        </p:nvSpPr>
        <p:spPr>
          <a:xfrm>
            <a:off x="3327816" y="10572750"/>
            <a:ext cx="45726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265f272105f_0_223"/>
          <p:cNvSpPr/>
          <p:nvPr/>
        </p:nvSpPr>
        <p:spPr>
          <a:xfrm>
            <a:off x="3327816" y="10572750"/>
            <a:ext cx="45726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65f272105f_0_223"/>
          <p:cNvSpPr/>
          <p:nvPr/>
        </p:nvSpPr>
        <p:spPr>
          <a:xfrm>
            <a:off x="3327816" y="10572750"/>
            <a:ext cx="45726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265f272105f_0_223"/>
          <p:cNvSpPr/>
          <p:nvPr/>
        </p:nvSpPr>
        <p:spPr>
          <a:xfrm>
            <a:off x="3327816" y="10572750"/>
            <a:ext cx="47250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akra Petch"/>
              <a:buNone/>
            </a:pPr>
            <a:r>
              <a:rPr b="1" i="0" lang="en-US" sz="3600" u="none" cap="none" strike="noStrike">
                <a:solidFill>
                  <a:srgbClr val="0E0E0E"/>
                </a:solidFill>
                <a:latin typeface="Chakra Petch"/>
                <a:ea typeface="Chakra Petch"/>
                <a:cs typeface="Chakra Petch"/>
                <a:sym typeface="Chakra Petch"/>
              </a:rPr>
              <a:t>Opportunities</a:t>
            </a:r>
            <a:endParaRPr b="0" i="0" sz="3600" u="none" cap="none" strike="noStrike">
              <a:solidFill>
                <a:schemeClr val="dk1"/>
              </a:solidFill>
              <a:latin typeface="Calibri"/>
              <a:ea typeface="Calibri"/>
              <a:cs typeface="Calibri"/>
              <a:sym typeface="Calibri"/>
            </a:endParaRPr>
          </a:p>
        </p:txBody>
      </p:sp>
      <p:sp>
        <p:nvSpPr>
          <p:cNvPr id="284" name="Google Shape;284;g265f272105f_0_223"/>
          <p:cNvSpPr/>
          <p:nvPr/>
        </p:nvSpPr>
        <p:spPr>
          <a:xfrm>
            <a:off x="3327816" y="113728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85" name="Google Shape;285;g265f272105f_0_223"/>
          <p:cNvSpPr/>
          <p:nvPr/>
        </p:nvSpPr>
        <p:spPr>
          <a:xfrm>
            <a:off x="16473959" y="3524250"/>
            <a:ext cx="45726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265f272105f_0_223"/>
          <p:cNvSpPr/>
          <p:nvPr/>
        </p:nvSpPr>
        <p:spPr>
          <a:xfrm>
            <a:off x="16473959" y="3524250"/>
            <a:ext cx="45726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65f272105f_0_223"/>
          <p:cNvSpPr/>
          <p:nvPr/>
        </p:nvSpPr>
        <p:spPr>
          <a:xfrm>
            <a:off x="16473959" y="3524250"/>
            <a:ext cx="45726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65f272105f_0_223"/>
          <p:cNvSpPr/>
          <p:nvPr/>
        </p:nvSpPr>
        <p:spPr>
          <a:xfrm>
            <a:off x="16473959" y="3524250"/>
            <a:ext cx="47250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akra Petch"/>
              <a:buNone/>
            </a:pPr>
            <a:r>
              <a:rPr b="1" i="0" lang="en-US" sz="3600" u="none" cap="none" strike="noStrike">
                <a:solidFill>
                  <a:srgbClr val="0E0E0E"/>
                </a:solidFill>
                <a:latin typeface="Chakra Petch"/>
                <a:ea typeface="Chakra Petch"/>
                <a:cs typeface="Chakra Petch"/>
                <a:sym typeface="Chakra Petch"/>
              </a:rPr>
              <a:t>Weaknesses</a:t>
            </a:r>
            <a:endParaRPr b="0" i="0" sz="3600" u="none" cap="none" strike="noStrike">
              <a:solidFill>
                <a:schemeClr val="dk1"/>
              </a:solidFill>
              <a:latin typeface="Calibri"/>
              <a:ea typeface="Calibri"/>
              <a:cs typeface="Calibri"/>
              <a:sym typeface="Calibri"/>
            </a:endParaRPr>
          </a:p>
        </p:txBody>
      </p:sp>
      <p:sp>
        <p:nvSpPr>
          <p:cNvPr id="289" name="Google Shape;289;g265f272105f_0_223"/>
          <p:cNvSpPr/>
          <p:nvPr/>
        </p:nvSpPr>
        <p:spPr>
          <a:xfrm>
            <a:off x="16473959" y="43243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90" name="Google Shape;290;g265f272105f_0_223"/>
          <p:cNvSpPr/>
          <p:nvPr/>
        </p:nvSpPr>
        <p:spPr>
          <a:xfrm>
            <a:off x="16473959" y="10572750"/>
            <a:ext cx="45726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265f272105f_0_223"/>
          <p:cNvSpPr/>
          <p:nvPr/>
        </p:nvSpPr>
        <p:spPr>
          <a:xfrm>
            <a:off x="16473959" y="10572750"/>
            <a:ext cx="45726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265f272105f_0_223"/>
          <p:cNvSpPr/>
          <p:nvPr/>
        </p:nvSpPr>
        <p:spPr>
          <a:xfrm>
            <a:off x="16473959" y="10572750"/>
            <a:ext cx="45726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265f272105f_0_223"/>
          <p:cNvSpPr/>
          <p:nvPr/>
        </p:nvSpPr>
        <p:spPr>
          <a:xfrm>
            <a:off x="16473959" y="10572750"/>
            <a:ext cx="47250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akra Petch"/>
              <a:buNone/>
            </a:pPr>
            <a:r>
              <a:rPr b="1" i="0" lang="en-US" sz="3600" u="none" cap="none" strike="noStrike">
                <a:solidFill>
                  <a:srgbClr val="0E0E0E"/>
                </a:solidFill>
                <a:latin typeface="Chakra Petch"/>
                <a:ea typeface="Chakra Petch"/>
                <a:cs typeface="Chakra Petch"/>
                <a:sym typeface="Chakra Petch"/>
              </a:rPr>
              <a:t>Threats</a:t>
            </a:r>
            <a:endParaRPr b="0" i="0" sz="3600" u="none" cap="none" strike="noStrike">
              <a:solidFill>
                <a:schemeClr val="dk1"/>
              </a:solidFill>
              <a:latin typeface="Calibri"/>
              <a:ea typeface="Calibri"/>
              <a:cs typeface="Calibri"/>
              <a:sym typeface="Calibri"/>
            </a:endParaRPr>
          </a:p>
        </p:txBody>
      </p:sp>
      <p:sp>
        <p:nvSpPr>
          <p:cNvPr id="294" name="Google Shape;294;g265f272105f_0_223"/>
          <p:cNvSpPr/>
          <p:nvPr/>
        </p:nvSpPr>
        <p:spPr>
          <a:xfrm>
            <a:off x="16473959" y="113728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CFC"/>
        </a:solidFill>
      </p:bgPr>
    </p:bg>
    <p:spTree>
      <p:nvGrpSpPr>
        <p:cNvPr id="299" name="Shape 299"/>
        <p:cNvGrpSpPr/>
        <p:nvPr/>
      </p:nvGrpSpPr>
      <p:grpSpPr>
        <a:xfrm>
          <a:off x="0" y="0"/>
          <a:ext cx="0" cy="0"/>
          <a:chOff x="0" y="0"/>
          <a:chExt cx="0" cy="0"/>
        </a:xfrm>
      </p:grpSpPr>
      <p:pic>
        <p:nvPicPr>
          <p:cNvPr descr=" " id="300" name="Google Shape;300;g265f272105f_0_273"/>
          <p:cNvPicPr preferRelativeResize="0"/>
          <p:nvPr/>
        </p:nvPicPr>
        <p:blipFill rotWithShape="1">
          <a:blip r:embed="rId3">
            <a:alphaModFix/>
          </a:blip>
          <a:srcRect b="0" l="0" r="0" t="0"/>
          <a:stretch/>
        </p:blipFill>
        <p:spPr>
          <a:xfrm>
            <a:off x="457257" y="520700"/>
            <a:ext cx="5769951" cy="7579358"/>
          </a:xfrm>
          <a:prstGeom prst="rect">
            <a:avLst/>
          </a:prstGeom>
          <a:noFill/>
          <a:ln>
            <a:noFill/>
          </a:ln>
        </p:spPr>
      </p:pic>
      <p:pic>
        <p:nvPicPr>
          <p:cNvPr descr=" " id="301" name="Google Shape;301;g265f272105f_0_273"/>
          <p:cNvPicPr preferRelativeResize="0"/>
          <p:nvPr/>
        </p:nvPicPr>
        <p:blipFill rotWithShape="1">
          <a:blip r:embed="rId4">
            <a:alphaModFix/>
          </a:blip>
          <a:srcRect b="0" l="0" r="0" t="0"/>
          <a:stretch/>
        </p:blipFill>
        <p:spPr>
          <a:xfrm>
            <a:off x="21808626" y="12509500"/>
            <a:ext cx="2147902" cy="452475"/>
          </a:xfrm>
          <a:prstGeom prst="rect">
            <a:avLst/>
          </a:prstGeom>
          <a:noFill/>
          <a:ln>
            <a:noFill/>
          </a:ln>
        </p:spPr>
      </p:pic>
      <p:pic>
        <p:nvPicPr>
          <p:cNvPr descr=" " id="302" name="Google Shape;302;g265f272105f_0_273"/>
          <p:cNvPicPr preferRelativeResize="0"/>
          <p:nvPr/>
        </p:nvPicPr>
        <p:blipFill rotWithShape="1">
          <a:blip r:embed="rId5">
            <a:alphaModFix/>
          </a:blip>
          <a:srcRect b="0" l="0" r="0" t="0"/>
          <a:stretch/>
        </p:blipFill>
        <p:spPr>
          <a:xfrm>
            <a:off x="21681610" y="190500"/>
            <a:ext cx="2819752" cy="3213100"/>
          </a:xfrm>
          <a:prstGeom prst="rect">
            <a:avLst/>
          </a:prstGeom>
          <a:noFill/>
          <a:ln>
            <a:noFill/>
          </a:ln>
        </p:spPr>
      </p:pic>
      <p:sp>
        <p:nvSpPr>
          <p:cNvPr id="303" name="Google Shape;303;g265f272105f_0_27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4" name="Google Shape;304;g265f272105f_0_27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305" name="Google Shape;305;g265f272105f_0_273"/>
          <p:cNvPicPr preferRelativeResize="0"/>
          <p:nvPr/>
        </p:nvPicPr>
        <p:blipFill rotWithShape="1">
          <a:blip r:embed="rId7">
            <a:alphaModFix/>
          </a:blip>
          <a:srcRect b="0" l="0" r="0" t="0"/>
          <a:stretch/>
        </p:blipFill>
        <p:spPr>
          <a:xfrm>
            <a:off x="16905813" y="-101600"/>
            <a:ext cx="6084060" cy="12369800"/>
          </a:xfrm>
          <a:prstGeom prst="rect">
            <a:avLst/>
          </a:prstGeom>
          <a:noFill/>
          <a:ln>
            <a:noFill/>
          </a:ln>
        </p:spPr>
      </p:pic>
      <p:pic>
        <p:nvPicPr>
          <p:cNvPr descr=" " id="306" name="Google Shape;306;g265f272105f_0_273"/>
          <p:cNvPicPr preferRelativeResize="0"/>
          <p:nvPr/>
        </p:nvPicPr>
        <p:blipFill rotWithShape="1">
          <a:blip r:embed="rId8">
            <a:alphaModFix/>
          </a:blip>
          <a:srcRect b="0" l="0" r="0" t="0"/>
          <a:stretch/>
        </p:blipFill>
        <p:spPr>
          <a:xfrm>
            <a:off x="10491511" y="1346200"/>
            <a:ext cx="6084060" cy="12369800"/>
          </a:xfrm>
          <a:prstGeom prst="rect">
            <a:avLst/>
          </a:prstGeom>
          <a:noFill/>
          <a:ln>
            <a:noFill/>
          </a:ln>
        </p:spPr>
      </p:pic>
      <p:sp>
        <p:nvSpPr>
          <p:cNvPr id="307" name="Google Shape;307;g265f272105f_0_273"/>
          <p:cNvSpPr/>
          <p:nvPr/>
        </p:nvSpPr>
        <p:spPr>
          <a:xfrm>
            <a:off x="1397175" y="1143000"/>
            <a:ext cx="10690500" cy="165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Chakra Petch"/>
              <a:buNone/>
            </a:pPr>
            <a:r>
              <a:rPr b="1" i="0" lang="en-US" sz="8000" u="none" cap="none" strike="noStrike">
                <a:solidFill>
                  <a:srgbClr val="0E0E0E"/>
                </a:solidFill>
                <a:latin typeface="Chakra Petch"/>
                <a:ea typeface="Chakra Petch"/>
                <a:cs typeface="Chakra Petch"/>
                <a:sym typeface="Chakra Petch"/>
              </a:rPr>
              <a:t>Some Data</a:t>
            </a:r>
            <a:endParaRPr b="0" i="0" sz="8000" u="none" cap="none" strike="noStrike">
              <a:solidFill>
                <a:schemeClr val="dk1"/>
              </a:solidFill>
              <a:latin typeface="Calibri"/>
              <a:ea typeface="Calibri"/>
              <a:cs typeface="Calibri"/>
              <a:sym typeface="Calibri"/>
            </a:endParaRPr>
          </a:p>
        </p:txBody>
      </p:sp>
      <p:sp>
        <p:nvSpPr>
          <p:cNvPr id="308" name="Google Shape;308;g265f272105f_0_273"/>
          <p:cNvSpPr/>
          <p:nvPr/>
        </p:nvSpPr>
        <p:spPr>
          <a:xfrm>
            <a:off x="1244756" y="5029200"/>
            <a:ext cx="8573700" cy="637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g265f272105f_0_273"/>
          <p:cNvSpPr/>
          <p:nvPr/>
        </p:nvSpPr>
        <p:spPr>
          <a:xfrm>
            <a:off x="1244756" y="5029200"/>
            <a:ext cx="85737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265f272105f_0_273"/>
          <p:cNvSpPr/>
          <p:nvPr/>
        </p:nvSpPr>
        <p:spPr>
          <a:xfrm>
            <a:off x="1244756" y="5327650"/>
            <a:ext cx="2045100" cy="132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265f272105f_0_273"/>
          <p:cNvSpPr/>
          <p:nvPr/>
        </p:nvSpPr>
        <p:spPr>
          <a:xfrm>
            <a:off x="1244756" y="5327650"/>
            <a:ext cx="2383800" cy="165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hakra Petch"/>
              <a:buNone/>
            </a:pPr>
            <a:r>
              <a:rPr b="1" i="0" lang="en-US" sz="8000" u="none" cap="none" strike="noStrike">
                <a:solidFill>
                  <a:srgbClr val="272727"/>
                </a:solidFill>
                <a:latin typeface="Chakra Petch"/>
                <a:ea typeface="Chakra Petch"/>
                <a:cs typeface="Chakra Petch"/>
                <a:sym typeface="Chakra Petch"/>
              </a:rPr>
              <a:t>75%</a:t>
            </a:r>
            <a:endParaRPr b="0" i="0" sz="8000" u="none" cap="none" strike="noStrike">
              <a:solidFill>
                <a:schemeClr val="dk1"/>
              </a:solidFill>
              <a:latin typeface="Calibri"/>
              <a:ea typeface="Calibri"/>
              <a:cs typeface="Calibri"/>
              <a:sym typeface="Calibri"/>
            </a:endParaRPr>
          </a:p>
        </p:txBody>
      </p:sp>
      <p:sp>
        <p:nvSpPr>
          <p:cNvPr id="312" name="Google Shape;312;g265f272105f_0_273"/>
          <p:cNvSpPr/>
          <p:nvPr/>
        </p:nvSpPr>
        <p:spPr>
          <a:xfrm>
            <a:off x="3492937" y="5029200"/>
            <a:ext cx="63255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265f272105f_0_273"/>
          <p:cNvSpPr/>
          <p:nvPr/>
        </p:nvSpPr>
        <p:spPr>
          <a:xfrm>
            <a:off x="3492937" y="5029200"/>
            <a:ext cx="64779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akra Petch"/>
              <a:buNone/>
            </a:pPr>
            <a:r>
              <a:rPr b="1" i="0" lang="en-US" sz="3600" u="none" cap="none" strike="noStrike">
                <a:solidFill>
                  <a:srgbClr val="0E0E0E"/>
                </a:solidFill>
                <a:latin typeface="Chakra Petch"/>
                <a:ea typeface="Chakra Petch"/>
                <a:cs typeface="Chakra Petch"/>
                <a:sym typeface="Chakra Petch"/>
              </a:rPr>
              <a:t>Enchanted Creatures</a:t>
            </a:r>
            <a:endParaRPr b="0" i="0" sz="3600" u="none" cap="none" strike="noStrike">
              <a:solidFill>
                <a:schemeClr val="dk1"/>
              </a:solidFill>
              <a:latin typeface="Calibri"/>
              <a:ea typeface="Calibri"/>
              <a:cs typeface="Calibri"/>
              <a:sym typeface="Calibri"/>
            </a:endParaRPr>
          </a:p>
        </p:txBody>
      </p:sp>
      <p:sp>
        <p:nvSpPr>
          <p:cNvPr id="314" name="Google Shape;314;g265f272105f_0_273"/>
          <p:cNvSpPr/>
          <p:nvPr/>
        </p:nvSpPr>
        <p:spPr>
          <a:xfrm>
            <a:off x="3492937" y="5727700"/>
            <a:ext cx="6460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315" name="Google Shape;315;g265f272105f_0_273"/>
          <p:cNvSpPr/>
          <p:nvPr/>
        </p:nvSpPr>
        <p:spPr>
          <a:xfrm>
            <a:off x="1244756" y="7556500"/>
            <a:ext cx="8573700" cy="132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g265f272105f_0_273"/>
          <p:cNvSpPr/>
          <p:nvPr/>
        </p:nvSpPr>
        <p:spPr>
          <a:xfrm>
            <a:off x="1244756" y="7556500"/>
            <a:ext cx="2184600" cy="132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265f272105f_0_273"/>
          <p:cNvSpPr/>
          <p:nvPr/>
        </p:nvSpPr>
        <p:spPr>
          <a:xfrm>
            <a:off x="1244756" y="7556500"/>
            <a:ext cx="2523300" cy="165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hakra Petch"/>
              <a:buNone/>
            </a:pPr>
            <a:r>
              <a:rPr b="1" i="0" lang="en-US" sz="8000" u="none" cap="none" strike="noStrike">
                <a:solidFill>
                  <a:srgbClr val="272727"/>
                </a:solidFill>
                <a:latin typeface="Chakra Petch"/>
                <a:ea typeface="Chakra Petch"/>
                <a:cs typeface="Chakra Petch"/>
                <a:sym typeface="Chakra Petch"/>
              </a:rPr>
              <a:t>60%</a:t>
            </a:r>
            <a:endParaRPr b="0" i="0" sz="8000" u="none" cap="none" strike="noStrike">
              <a:solidFill>
                <a:schemeClr val="dk1"/>
              </a:solidFill>
              <a:latin typeface="Calibri"/>
              <a:ea typeface="Calibri"/>
              <a:cs typeface="Calibri"/>
              <a:sym typeface="Calibri"/>
            </a:endParaRPr>
          </a:p>
        </p:txBody>
      </p:sp>
      <p:sp>
        <p:nvSpPr>
          <p:cNvPr id="318" name="Google Shape;318;g265f272105f_0_273"/>
          <p:cNvSpPr/>
          <p:nvPr/>
        </p:nvSpPr>
        <p:spPr>
          <a:xfrm>
            <a:off x="3632654" y="7562850"/>
            <a:ext cx="6185700" cy="130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g265f272105f_0_273"/>
          <p:cNvSpPr/>
          <p:nvPr/>
        </p:nvSpPr>
        <p:spPr>
          <a:xfrm>
            <a:off x="3632654" y="7562850"/>
            <a:ext cx="63381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akra Petch"/>
              <a:buNone/>
            </a:pPr>
            <a:r>
              <a:rPr b="1" i="0" lang="en-US" sz="3600" u="none" cap="none" strike="noStrike">
                <a:solidFill>
                  <a:srgbClr val="0E0E0E"/>
                </a:solidFill>
                <a:latin typeface="Chakra Petch"/>
                <a:ea typeface="Chakra Petch"/>
                <a:cs typeface="Chakra Petch"/>
                <a:sym typeface="Chakra Petch"/>
              </a:rPr>
              <a:t>Magic-Wielding Individuals</a:t>
            </a:r>
            <a:endParaRPr b="0" i="0" sz="3600" u="none" cap="none" strike="noStrike">
              <a:solidFill>
                <a:schemeClr val="dk1"/>
              </a:solidFill>
              <a:latin typeface="Calibri"/>
              <a:ea typeface="Calibri"/>
              <a:cs typeface="Calibri"/>
              <a:sym typeface="Calibri"/>
            </a:endParaRPr>
          </a:p>
        </p:txBody>
      </p:sp>
      <p:sp>
        <p:nvSpPr>
          <p:cNvPr id="320" name="Google Shape;320;g265f272105f_0_273"/>
          <p:cNvSpPr/>
          <p:nvPr/>
        </p:nvSpPr>
        <p:spPr>
          <a:xfrm>
            <a:off x="3632654" y="8261350"/>
            <a:ext cx="6321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321" name="Google Shape;321;g265f272105f_0_273"/>
          <p:cNvSpPr/>
          <p:nvPr/>
        </p:nvSpPr>
        <p:spPr>
          <a:xfrm>
            <a:off x="1244756" y="9486900"/>
            <a:ext cx="85737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265f272105f_0_273"/>
          <p:cNvSpPr/>
          <p:nvPr/>
        </p:nvSpPr>
        <p:spPr>
          <a:xfrm>
            <a:off x="1244756" y="9785350"/>
            <a:ext cx="2197500" cy="132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265f272105f_0_273"/>
          <p:cNvSpPr/>
          <p:nvPr/>
        </p:nvSpPr>
        <p:spPr>
          <a:xfrm>
            <a:off x="1244756" y="9785350"/>
            <a:ext cx="2536200" cy="165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hakra Petch"/>
              <a:buNone/>
            </a:pPr>
            <a:r>
              <a:rPr b="1" i="0" lang="en-US" sz="8000" u="none" cap="none" strike="noStrike">
                <a:solidFill>
                  <a:srgbClr val="272727"/>
                </a:solidFill>
                <a:latin typeface="Chakra Petch"/>
                <a:ea typeface="Chakra Petch"/>
                <a:cs typeface="Chakra Petch"/>
                <a:sym typeface="Chakra Petch"/>
              </a:rPr>
              <a:t>90%</a:t>
            </a:r>
            <a:endParaRPr b="0" i="0" sz="8000" u="none" cap="none" strike="noStrike">
              <a:solidFill>
                <a:schemeClr val="dk1"/>
              </a:solidFill>
              <a:latin typeface="Calibri"/>
              <a:ea typeface="Calibri"/>
              <a:cs typeface="Calibri"/>
              <a:sym typeface="Calibri"/>
            </a:endParaRPr>
          </a:p>
        </p:txBody>
      </p:sp>
      <p:sp>
        <p:nvSpPr>
          <p:cNvPr id="324" name="Google Shape;324;g265f272105f_0_273"/>
          <p:cNvSpPr/>
          <p:nvPr/>
        </p:nvSpPr>
        <p:spPr>
          <a:xfrm>
            <a:off x="3645356" y="9486900"/>
            <a:ext cx="61731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265f272105f_0_273"/>
          <p:cNvSpPr/>
          <p:nvPr/>
        </p:nvSpPr>
        <p:spPr>
          <a:xfrm>
            <a:off x="3645356" y="9486900"/>
            <a:ext cx="63255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akra Petch"/>
              <a:buNone/>
            </a:pPr>
            <a:r>
              <a:rPr b="1" i="0" lang="en-US" sz="3600" u="none" cap="none" strike="noStrike">
                <a:solidFill>
                  <a:srgbClr val="0E0E0E"/>
                </a:solidFill>
                <a:latin typeface="Chakra Petch"/>
                <a:ea typeface="Chakra Petch"/>
                <a:cs typeface="Chakra Petch"/>
                <a:sym typeface="Chakra Petch"/>
              </a:rPr>
              <a:t>Spells Cast</a:t>
            </a:r>
            <a:endParaRPr b="0" i="0" sz="3600" u="none" cap="none" strike="noStrike">
              <a:solidFill>
                <a:schemeClr val="dk1"/>
              </a:solidFill>
              <a:latin typeface="Calibri"/>
              <a:ea typeface="Calibri"/>
              <a:cs typeface="Calibri"/>
              <a:sym typeface="Calibri"/>
            </a:endParaRPr>
          </a:p>
        </p:txBody>
      </p:sp>
      <p:sp>
        <p:nvSpPr>
          <p:cNvPr id="326" name="Google Shape;326;g265f272105f_0_273"/>
          <p:cNvSpPr/>
          <p:nvPr/>
        </p:nvSpPr>
        <p:spPr>
          <a:xfrm>
            <a:off x="3645356" y="10185400"/>
            <a:ext cx="63084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CFC"/>
        </a:solidFill>
      </p:bgPr>
    </p:bg>
    <p:spTree>
      <p:nvGrpSpPr>
        <p:cNvPr id="331" name="Shape 331"/>
        <p:cNvGrpSpPr/>
        <p:nvPr/>
      </p:nvGrpSpPr>
      <p:grpSpPr>
        <a:xfrm>
          <a:off x="0" y="0"/>
          <a:ext cx="0" cy="0"/>
          <a:chOff x="0" y="0"/>
          <a:chExt cx="0" cy="0"/>
        </a:xfrm>
      </p:grpSpPr>
      <p:pic>
        <p:nvPicPr>
          <p:cNvPr descr=" " id="332" name="Google Shape;332;g265f272105f_0_304"/>
          <p:cNvPicPr preferRelativeResize="0"/>
          <p:nvPr/>
        </p:nvPicPr>
        <p:blipFill rotWithShape="1">
          <a:blip r:embed="rId3">
            <a:alphaModFix/>
          </a:blip>
          <a:srcRect b="0" l="0" r="0" t="0"/>
          <a:stretch/>
        </p:blipFill>
        <p:spPr>
          <a:xfrm>
            <a:off x="20106613" y="850900"/>
            <a:ext cx="3580198" cy="1786260"/>
          </a:xfrm>
          <a:prstGeom prst="rect">
            <a:avLst/>
          </a:prstGeom>
          <a:noFill/>
          <a:ln>
            <a:noFill/>
          </a:ln>
        </p:spPr>
      </p:pic>
      <p:pic>
        <p:nvPicPr>
          <p:cNvPr descr=" " id="333" name="Google Shape;333;g265f272105f_0_304"/>
          <p:cNvPicPr preferRelativeResize="0"/>
          <p:nvPr/>
        </p:nvPicPr>
        <p:blipFill rotWithShape="1">
          <a:blip r:embed="rId4">
            <a:alphaModFix/>
          </a:blip>
          <a:srcRect b="0" l="0" r="0" t="0"/>
          <a:stretch/>
        </p:blipFill>
        <p:spPr>
          <a:xfrm>
            <a:off x="673184" y="11417300"/>
            <a:ext cx="1470572" cy="1786892"/>
          </a:xfrm>
          <a:prstGeom prst="rect">
            <a:avLst/>
          </a:prstGeom>
          <a:noFill/>
          <a:ln>
            <a:noFill/>
          </a:ln>
        </p:spPr>
      </p:pic>
      <p:pic>
        <p:nvPicPr>
          <p:cNvPr descr=" " id="334" name="Google Shape;334;g265f272105f_0_304"/>
          <p:cNvPicPr preferRelativeResize="0"/>
          <p:nvPr/>
        </p:nvPicPr>
        <p:blipFill rotWithShape="1">
          <a:blip r:embed="rId5">
            <a:alphaModFix/>
          </a:blip>
          <a:srcRect b="0" l="0" r="0" t="0"/>
          <a:stretch/>
        </p:blipFill>
        <p:spPr>
          <a:xfrm>
            <a:off x="317540" y="203200"/>
            <a:ext cx="1824709" cy="3640200"/>
          </a:xfrm>
          <a:prstGeom prst="rect">
            <a:avLst/>
          </a:prstGeom>
          <a:noFill/>
          <a:ln>
            <a:noFill/>
          </a:ln>
        </p:spPr>
      </p:pic>
      <p:sp>
        <p:nvSpPr>
          <p:cNvPr id="335" name="Google Shape;335;g265f272105f_0_30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6" name="Google Shape;336;g265f272105f_0_30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37" name="Google Shape;337;g265f272105f_0_304"/>
          <p:cNvSpPr/>
          <p:nvPr/>
        </p:nvSpPr>
        <p:spPr>
          <a:xfrm>
            <a:off x="4318540" y="3505200"/>
            <a:ext cx="15762600" cy="701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g265f272105f_0_304"/>
          <p:cNvSpPr/>
          <p:nvPr/>
        </p:nvSpPr>
        <p:spPr>
          <a:xfrm>
            <a:off x="4318540" y="3505200"/>
            <a:ext cx="15762600" cy="538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265f272105f_0_304"/>
          <p:cNvSpPr/>
          <p:nvPr/>
        </p:nvSpPr>
        <p:spPr>
          <a:xfrm>
            <a:off x="6007851" y="3505200"/>
            <a:ext cx="12384000" cy="497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Chakra Petch"/>
              <a:buNone/>
            </a:pPr>
            <a:r>
              <a:rPr b="1" i="0" lang="en-US" sz="24000" u="none" cap="none" strike="noStrike">
                <a:solidFill>
                  <a:srgbClr val="272727"/>
                </a:solidFill>
                <a:latin typeface="Chakra Petch"/>
                <a:ea typeface="Chakra Petch"/>
                <a:cs typeface="Chakra Petch"/>
                <a:sym typeface="Chakra Petch"/>
              </a:rPr>
              <a:t>234,567</a:t>
            </a:r>
            <a:endParaRPr b="0" i="0" sz="24000" u="none" cap="none" strike="noStrike">
              <a:solidFill>
                <a:schemeClr val="dk1"/>
              </a:solidFill>
              <a:latin typeface="Calibri"/>
              <a:ea typeface="Calibri"/>
              <a:cs typeface="Calibri"/>
              <a:sym typeface="Calibri"/>
            </a:endParaRPr>
          </a:p>
        </p:txBody>
      </p:sp>
      <p:sp>
        <p:nvSpPr>
          <p:cNvPr id="340" name="Google Shape;340;g265f272105f_0_304"/>
          <p:cNvSpPr/>
          <p:nvPr/>
        </p:nvSpPr>
        <p:spPr>
          <a:xfrm>
            <a:off x="4183056" y="76708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41" name="Google Shape;341;g265f272105f_0_304"/>
          <p:cNvSpPr/>
          <p:nvPr/>
        </p:nvSpPr>
        <p:spPr>
          <a:xfrm>
            <a:off x="7496054" y="92964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CFC"/>
        </a:solidFill>
      </p:bgPr>
    </p:bg>
    <p:spTree>
      <p:nvGrpSpPr>
        <p:cNvPr id="346" name="Shape 346"/>
        <p:cNvGrpSpPr/>
        <p:nvPr/>
      </p:nvGrpSpPr>
      <p:grpSpPr>
        <a:xfrm>
          <a:off x="0" y="0"/>
          <a:ext cx="0" cy="0"/>
          <a:chOff x="0" y="0"/>
          <a:chExt cx="0" cy="0"/>
        </a:xfrm>
      </p:grpSpPr>
      <p:pic>
        <p:nvPicPr>
          <p:cNvPr descr=" " id="347" name="Google Shape;347;g265f272105f_0_318"/>
          <p:cNvPicPr preferRelativeResize="0"/>
          <p:nvPr/>
        </p:nvPicPr>
        <p:blipFill rotWithShape="1">
          <a:blip r:embed="rId3">
            <a:alphaModFix/>
          </a:blip>
          <a:srcRect b="0" l="0" r="0" t="0"/>
          <a:stretch/>
        </p:blipFill>
        <p:spPr>
          <a:xfrm>
            <a:off x="21097337" y="11684000"/>
            <a:ext cx="2930128" cy="1632074"/>
          </a:xfrm>
          <a:prstGeom prst="rect">
            <a:avLst/>
          </a:prstGeom>
          <a:noFill/>
          <a:ln>
            <a:noFill/>
          </a:ln>
        </p:spPr>
      </p:pic>
      <p:pic>
        <p:nvPicPr>
          <p:cNvPr descr=" " id="348" name="Google Shape;348;g265f272105f_0_318"/>
          <p:cNvPicPr preferRelativeResize="0"/>
          <p:nvPr/>
        </p:nvPicPr>
        <p:blipFill rotWithShape="1">
          <a:blip r:embed="rId4">
            <a:alphaModFix/>
          </a:blip>
          <a:srcRect b="0" l="0" r="0" t="0"/>
          <a:stretch/>
        </p:blipFill>
        <p:spPr>
          <a:xfrm>
            <a:off x="723990" y="635000"/>
            <a:ext cx="3635963" cy="991815"/>
          </a:xfrm>
          <a:prstGeom prst="rect">
            <a:avLst/>
          </a:prstGeom>
          <a:noFill/>
          <a:ln>
            <a:noFill/>
          </a:ln>
        </p:spPr>
      </p:pic>
      <p:pic>
        <p:nvPicPr>
          <p:cNvPr descr=" " id="349" name="Google Shape;349;g265f272105f_0_318"/>
          <p:cNvPicPr preferRelativeResize="0"/>
          <p:nvPr/>
        </p:nvPicPr>
        <p:blipFill rotWithShape="1">
          <a:blip r:embed="rId5">
            <a:alphaModFix/>
          </a:blip>
          <a:srcRect b="0" l="0" r="0" t="0"/>
          <a:stretch/>
        </p:blipFill>
        <p:spPr>
          <a:xfrm>
            <a:off x="-238716" y="10447958"/>
            <a:ext cx="3287311" cy="3432423"/>
          </a:xfrm>
          <a:prstGeom prst="rect">
            <a:avLst/>
          </a:prstGeom>
          <a:noFill/>
          <a:ln>
            <a:noFill/>
          </a:ln>
        </p:spPr>
      </p:pic>
      <p:sp>
        <p:nvSpPr>
          <p:cNvPr id="350" name="Google Shape;350;g265f272105f_0_31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1" name="Google Shape;351;g265f272105f_0_31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52" name="Google Shape;352;g265f272105f_0_318"/>
          <p:cNvSpPr/>
          <p:nvPr/>
        </p:nvSpPr>
        <p:spPr>
          <a:xfrm>
            <a:off x="3391324" y="3263900"/>
            <a:ext cx="7875000" cy="27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265f272105f_0_318"/>
          <p:cNvSpPr/>
          <p:nvPr/>
        </p:nvSpPr>
        <p:spPr>
          <a:xfrm>
            <a:off x="3505638" y="3263900"/>
            <a:ext cx="76464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265f272105f_0_318"/>
          <p:cNvSpPr/>
          <p:nvPr/>
        </p:nvSpPr>
        <p:spPr>
          <a:xfrm>
            <a:off x="3505638" y="3263900"/>
            <a:ext cx="8188200" cy="265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Chakra Petch"/>
              <a:buNone/>
            </a:pPr>
            <a:r>
              <a:rPr b="1" i="0" lang="en-US" sz="12800" u="none" cap="none" strike="noStrike">
                <a:solidFill>
                  <a:srgbClr val="272727"/>
                </a:solidFill>
                <a:latin typeface="Chakra Petch"/>
                <a:ea typeface="Chakra Petch"/>
                <a:cs typeface="Chakra Petch"/>
                <a:sym typeface="Chakra Petch"/>
              </a:rPr>
              <a:t>233 Coins</a:t>
            </a:r>
            <a:endParaRPr b="0" i="0" sz="12800" u="none" cap="none" strike="noStrike">
              <a:solidFill>
                <a:schemeClr val="dk1"/>
              </a:solidFill>
              <a:latin typeface="Calibri"/>
              <a:ea typeface="Calibri"/>
              <a:cs typeface="Calibri"/>
              <a:sym typeface="Calibri"/>
            </a:endParaRPr>
          </a:p>
        </p:txBody>
      </p:sp>
      <p:sp>
        <p:nvSpPr>
          <p:cNvPr id="355" name="Google Shape;355;g265f272105f_0_318"/>
          <p:cNvSpPr/>
          <p:nvPr/>
        </p:nvSpPr>
        <p:spPr>
          <a:xfrm>
            <a:off x="3391324" y="53721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g265f272105f_0_318"/>
          <p:cNvSpPr/>
          <p:nvPr/>
        </p:nvSpPr>
        <p:spPr>
          <a:xfrm>
            <a:off x="3323582" y="53721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57" name="Google Shape;357;g265f272105f_0_318"/>
          <p:cNvSpPr/>
          <p:nvPr/>
        </p:nvSpPr>
        <p:spPr>
          <a:xfrm>
            <a:off x="3391324" y="6985000"/>
            <a:ext cx="7875000" cy="27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g265f272105f_0_318"/>
          <p:cNvSpPr/>
          <p:nvPr/>
        </p:nvSpPr>
        <p:spPr>
          <a:xfrm>
            <a:off x="3346868" y="6985000"/>
            <a:ext cx="79638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g265f272105f_0_318"/>
          <p:cNvSpPr/>
          <p:nvPr/>
        </p:nvSpPr>
        <p:spPr>
          <a:xfrm>
            <a:off x="3346868" y="6985000"/>
            <a:ext cx="8505900" cy="265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Chakra Petch"/>
              <a:buNone/>
            </a:pPr>
            <a:r>
              <a:rPr b="1" i="0" lang="en-US" sz="12800" u="none" cap="none" strike="noStrike">
                <a:solidFill>
                  <a:srgbClr val="272727"/>
                </a:solidFill>
                <a:latin typeface="Chakra Petch"/>
                <a:ea typeface="Chakra Petch"/>
                <a:cs typeface="Chakra Petch"/>
                <a:sym typeface="Chakra Petch"/>
              </a:rPr>
              <a:t>456 Hours</a:t>
            </a:r>
            <a:endParaRPr b="0" i="0" sz="12800" u="none" cap="none" strike="noStrike">
              <a:solidFill>
                <a:schemeClr val="dk1"/>
              </a:solidFill>
              <a:latin typeface="Calibri"/>
              <a:ea typeface="Calibri"/>
              <a:cs typeface="Calibri"/>
              <a:sym typeface="Calibri"/>
            </a:endParaRPr>
          </a:p>
        </p:txBody>
      </p:sp>
      <p:sp>
        <p:nvSpPr>
          <p:cNvPr id="360" name="Google Shape;360;g265f272105f_0_318"/>
          <p:cNvSpPr/>
          <p:nvPr/>
        </p:nvSpPr>
        <p:spPr>
          <a:xfrm>
            <a:off x="3391324" y="90932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g265f272105f_0_318"/>
          <p:cNvSpPr/>
          <p:nvPr/>
        </p:nvSpPr>
        <p:spPr>
          <a:xfrm>
            <a:off x="3323582" y="90932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62" name="Google Shape;362;g265f272105f_0_318"/>
          <p:cNvSpPr/>
          <p:nvPr/>
        </p:nvSpPr>
        <p:spPr>
          <a:xfrm>
            <a:off x="13552594" y="3263900"/>
            <a:ext cx="7875000" cy="27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g265f272105f_0_318"/>
          <p:cNvSpPr/>
          <p:nvPr/>
        </p:nvSpPr>
        <p:spPr>
          <a:xfrm>
            <a:off x="15762670" y="3263900"/>
            <a:ext cx="34548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g265f272105f_0_318"/>
          <p:cNvSpPr/>
          <p:nvPr/>
        </p:nvSpPr>
        <p:spPr>
          <a:xfrm>
            <a:off x="15762670" y="3263900"/>
            <a:ext cx="3996900" cy="265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Chakra Petch"/>
              <a:buNone/>
            </a:pPr>
            <a:r>
              <a:rPr b="1" i="0" lang="en-US" sz="12800" u="none" cap="none" strike="noStrike">
                <a:solidFill>
                  <a:srgbClr val="272727"/>
                </a:solidFill>
                <a:latin typeface="Chakra Petch"/>
                <a:ea typeface="Chakra Petch"/>
                <a:cs typeface="Chakra Petch"/>
                <a:sym typeface="Chakra Petch"/>
              </a:rPr>
              <a:t>85%</a:t>
            </a:r>
            <a:endParaRPr b="0" i="0" sz="12800" u="none" cap="none" strike="noStrike">
              <a:solidFill>
                <a:schemeClr val="dk1"/>
              </a:solidFill>
              <a:latin typeface="Calibri"/>
              <a:ea typeface="Calibri"/>
              <a:cs typeface="Calibri"/>
              <a:sym typeface="Calibri"/>
            </a:endParaRPr>
          </a:p>
        </p:txBody>
      </p:sp>
      <p:sp>
        <p:nvSpPr>
          <p:cNvPr id="365" name="Google Shape;365;g265f272105f_0_318"/>
          <p:cNvSpPr/>
          <p:nvPr/>
        </p:nvSpPr>
        <p:spPr>
          <a:xfrm>
            <a:off x="13552594" y="53721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g265f272105f_0_318"/>
          <p:cNvSpPr/>
          <p:nvPr/>
        </p:nvSpPr>
        <p:spPr>
          <a:xfrm>
            <a:off x="13484852" y="53721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67" name="Google Shape;367;g265f272105f_0_318"/>
          <p:cNvSpPr/>
          <p:nvPr/>
        </p:nvSpPr>
        <p:spPr>
          <a:xfrm>
            <a:off x="13552594" y="6985000"/>
            <a:ext cx="7875000" cy="27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g265f272105f_0_318"/>
          <p:cNvSpPr/>
          <p:nvPr/>
        </p:nvSpPr>
        <p:spPr>
          <a:xfrm>
            <a:off x="14562370" y="6985000"/>
            <a:ext cx="58554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g265f272105f_0_318"/>
          <p:cNvSpPr/>
          <p:nvPr/>
        </p:nvSpPr>
        <p:spPr>
          <a:xfrm>
            <a:off x="14562370" y="6985000"/>
            <a:ext cx="6397500" cy="265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Chakra Petch"/>
              <a:buNone/>
            </a:pPr>
            <a:r>
              <a:rPr b="1" i="0" lang="en-US" sz="12800" u="none" cap="none" strike="noStrike">
                <a:solidFill>
                  <a:srgbClr val="272727"/>
                </a:solidFill>
                <a:latin typeface="Chakra Petch"/>
                <a:ea typeface="Chakra Petch"/>
                <a:cs typeface="Chakra Petch"/>
                <a:sym typeface="Chakra Petch"/>
              </a:rPr>
              <a:t>535 Km</a:t>
            </a:r>
            <a:endParaRPr b="0" i="0" sz="12800" u="none" cap="none" strike="noStrike">
              <a:solidFill>
                <a:schemeClr val="dk1"/>
              </a:solidFill>
              <a:latin typeface="Calibri"/>
              <a:ea typeface="Calibri"/>
              <a:cs typeface="Calibri"/>
              <a:sym typeface="Calibri"/>
            </a:endParaRPr>
          </a:p>
        </p:txBody>
      </p:sp>
      <p:sp>
        <p:nvSpPr>
          <p:cNvPr id="370" name="Google Shape;370;g265f272105f_0_318"/>
          <p:cNvSpPr/>
          <p:nvPr/>
        </p:nvSpPr>
        <p:spPr>
          <a:xfrm>
            <a:off x="13552594" y="90932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g265f272105f_0_318"/>
          <p:cNvSpPr/>
          <p:nvPr/>
        </p:nvSpPr>
        <p:spPr>
          <a:xfrm>
            <a:off x="13484852" y="90932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CFC"/>
        </a:solidFill>
      </p:bgPr>
    </p:bg>
    <p:spTree>
      <p:nvGrpSpPr>
        <p:cNvPr id="376" name="Shape 376"/>
        <p:cNvGrpSpPr/>
        <p:nvPr/>
      </p:nvGrpSpPr>
      <p:grpSpPr>
        <a:xfrm>
          <a:off x="0" y="0"/>
          <a:ext cx="0" cy="0"/>
          <a:chOff x="0" y="0"/>
          <a:chExt cx="0" cy="0"/>
        </a:xfrm>
      </p:grpSpPr>
      <p:pic>
        <p:nvPicPr>
          <p:cNvPr descr=" " id="377" name="Google Shape;377;g265f272105f_0_347"/>
          <p:cNvPicPr preferRelativeResize="0"/>
          <p:nvPr/>
        </p:nvPicPr>
        <p:blipFill rotWithShape="1">
          <a:blip r:embed="rId3">
            <a:alphaModFix/>
          </a:blip>
          <a:srcRect b="0" l="0" r="0" t="0"/>
          <a:stretch/>
        </p:blipFill>
        <p:spPr>
          <a:xfrm>
            <a:off x="431854" y="11645900"/>
            <a:ext cx="5036434" cy="1574428"/>
          </a:xfrm>
          <a:prstGeom prst="rect">
            <a:avLst/>
          </a:prstGeom>
          <a:noFill/>
          <a:ln>
            <a:noFill/>
          </a:ln>
        </p:spPr>
      </p:pic>
      <p:pic>
        <p:nvPicPr>
          <p:cNvPr descr=" " id="378" name="Google Shape;378;g265f272105f_0_347"/>
          <p:cNvPicPr preferRelativeResize="0"/>
          <p:nvPr/>
        </p:nvPicPr>
        <p:blipFill rotWithShape="1">
          <a:blip r:embed="rId4">
            <a:alphaModFix/>
          </a:blip>
          <a:srcRect b="0" l="0" r="0" t="0"/>
          <a:stretch/>
        </p:blipFill>
        <p:spPr>
          <a:xfrm>
            <a:off x="22011851" y="749300"/>
            <a:ext cx="1674706" cy="1015628"/>
          </a:xfrm>
          <a:prstGeom prst="rect">
            <a:avLst/>
          </a:prstGeom>
          <a:noFill/>
          <a:ln>
            <a:noFill/>
          </a:ln>
        </p:spPr>
      </p:pic>
      <p:pic>
        <p:nvPicPr>
          <p:cNvPr descr=" " id="379" name="Google Shape;379;g265f272105f_0_347"/>
          <p:cNvPicPr preferRelativeResize="0"/>
          <p:nvPr/>
        </p:nvPicPr>
        <p:blipFill rotWithShape="1">
          <a:blip r:embed="rId5">
            <a:alphaModFix/>
          </a:blip>
          <a:srcRect b="0" l="0" r="0" t="0"/>
          <a:stretch/>
        </p:blipFill>
        <p:spPr>
          <a:xfrm>
            <a:off x="20999771" y="10025831"/>
            <a:ext cx="4023600" cy="4183187"/>
          </a:xfrm>
          <a:prstGeom prst="rect">
            <a:avLst/>
          </a:prstGeom>
          <a:noFill/>
          <a:ln>
            <a:noFill/>
          </a:ln>
        </p:spPr>
      </p:pic>
      <p:sp>
        <p:nvSpPr>
          <p:cNvPr id="380" name="Google Shape;380;g265f272105f_0_34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1" name="Google Shape;381;g265f272105f_0_34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82" name="Google Shape;382;g265f272105f_0_347"/>
          <p:cNvSpPr/>
          <p:nvPr/>
        </p:nvSpPr>
        <p:spPr>
          <a:xfrm>
            <a:off x="6841922" y="1143000"/>
            <a:ext cx="10690500" cy="1659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Chakra Petch"/>
              <a:buNone/>
            </a:pPr>
            <a:r>
              <a:rPr b="1" i="0" lang="en-US" sz="8000" u="none" cap="none" strike="noStrike">
                <a:solidFill>
                  <a:srgbClr val="272727"/>
                </a:solidFill>
                <a:latin typeface="Chakra Petch"/>
                <a:ea typeface="Chakra Petch"/>
                <a:cs typeface="Chakra Petch"/>
                <a:sym typeface="Chakra Petch"/>
              </a:rPr>
              <a:t>Some Graph</a:t>
            </a:r>
            <a:endParaRPr b="0" i="0" sz="8000" u="none" cap="none" strike="noStrike">
              <a:solidFill>
                <a:schemeClr val="dk1"/>
              </a:solidFill>
              <a:latin typeface="Calibri"/>
              <a:ea typeface="Calibri"/>
              <a:cs typeface="Calibri"/>
              <a:sym typeface="Calibri"/>
            </a:endParaRPr>
          </a:p>
        </p:txBody>
      </p:sp>
      <p:sp>
        <p:nvSpPr>
          <p:cNvPr id="383" name="Google Shape;383;g265f272105f_0_347"/>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g265f272105f_0_347"/>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A5578"/>
              </a:buClr>
              <a:buSzPts val="1820"/>
              <a:buFont typeface="Lato"/>
              <a:buNone/>
            </a:pPr>
            <a:r>
              <a:rPr b="0" i="0" lang="en-US" sz="1820" u="none" cap="none" strike="noStrike">
                <a:solidFill>
                  <a:srgbClr val="4A5578"/>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85" name="Google Shape;385;g265f272105f_0_347"/>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A5578"/>
              </a:buClr>
              <a:buSzPts val="2185"/>
              <a:buFont typeface="Lato"/>
              <a:buNone/>
            </a:pPr>
            <a:r>
              <a:rPr b="0" i="0" lang="en-US" sz="2185" u="none" cap="none" strike="noStrike">
                <a:solidFill>
                  <a:srgbClr val="4A5578"/>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86" name="Google Shape;386;g265f272105f_0_347"/>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A5578"/>
              </a:buClr>
              <a:buSzPts val="2185"/>
              <a:buFont typeface="Lato"/>
              <a:buNone/>
            </a:pPr>
            <a:r>
              <a:rPr b="0" i="0" lang="en-US" sz="2185" u="none" cap="none" strike="noStrike">
                <a:solidFill>
                  <a:srgbClr val="4A5578"/>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87" name="Google Shape;387;g265f272105f_0_347"/>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A5578"/>
              </a:buClr>
              <a:buSzPts val="2185"/>
              <a:buFont typeface="Lato"/>
              <a:buNone/>
            </a:pPr>
            <a:r>
              <a:rPr b="0" i="0" lang="en-US" sz="2185" u="none" cap="none" strike="noStrike">
                <a:solidFill>
                  <a:srgbClr val="4A5578"/>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88" name="Google Shape;388;g265f272105f_0_347"/>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A5578"/>
              </a:buClr>
              <a:buSzPts val="2185"/>
              <a:buFont typeface="Lato"/>
              <a:buNone/>
            </a:pPr>
            <a:r>
              <a:rPr b="0" i="0" lang="en-US" sz="2185" u="none" cap="none" strike="noStrike">
                <a:solidFill>
                  <a:srgbClr val="4A5578"/>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89" name="Google Shape;389;g265f272105f_0_347"/>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A5578"/>
              </a:buClr>
              <a:buSzPts val="2185"/>
              <a:buFont typeface="Lato"/>
              <a:buNone/>
            </a:pPr>
            <a:r>
              <a:rPr b="0" i="0" lang="en-US" sz="2185" u="none" cap="none" strike="noStrike">
                <a:solidFill>
                  <a:srgbClr val="4A5578"/>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90" name="Google Shape;390;g265f272105f_0_347"/>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A5578"/>
              </a:buClr>
              <a:buSzPts val="2185"/>
              <a:buFont typeface="Lato"/>
              <a:buNone/>
            </a:pPr>
            <a:r>
              <a:rPr b="0" i="0" lang="en-US" sz="2185" u="none" cap="none" strike="noStrike">
                <a:solidFill>
                  <a:srgbClr val="4A5578"/>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91" name="Google Shape;391;g265f272105f_0_347"/>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A5578"/>
              </a:buClr>
              <a:buSzPts val="2185"/>
              <a:buFont typeface="Lato"/>
              <a:buNone/>
            </a:pPr>
            <a:r>
              <a:rPr b="0" i="0" lang="en-US" sz="2185" u="none" cap="none" strike="noStrike">
                <a:solidFill>
                  <a:srgbClr val="4A5578"/>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92" name="Google Shape;392;g265f272105f_0_347"/>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A5578"/>
              </a:buClr>
              <a:buSzPts val="2185"/>
              <a:buFont typeface="Lato"/>
              <a:buNone/>
            </a:pPr>
            <a:r>
              <a:rPr b="0" i="0" lang="en-US" sz="2185" u="none" cap="none" strike="noStrike">
                <a:solidFill>
                  <a:srgbClr val="4A5578"/>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93" name="Google Shape;393;g265f272105f_0_347"/>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A5578"/>
              </a:buClr>
              <a:buSzPts val="1820"/>
              <a:buFont typeface="Lato"/>
              <a:buNone/>
            </a:pPr>
            <a:r>
              <a:rPr b="0" i="0" lang="en-US" sz="1820" u="none" cap="none" strike="noStrike">
                <a:solidFill>
                  <a:srgbClr val="4A5578"/>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94" name="Google Shape;394;g265f272105f_0_347"/>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A5578"/>
              </a:buClr>
              <a:buSzPts val="1820"/>
              <a:buFont typeface="Lato"/>
              <a:buNone/>
            </a:pPr>
            <a:r>
              <a:rPr b="0" i="0" lang="en-US" sz="1820" u="none" cap="none" strike="noStrike">
                <a:solidFill>
                  <a:srgbClr val="4A5578"/>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95" name="Google Shape;395;g265f272105f_0_347"/>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A5578"/>
              </a:buClr>
              <a:buSzPts val="1820"/>
              <a:buFont typeface="Lato"/>
              <a:buNone/>
            </a:pPr>
            <a:r>
              <a:rPr b="0" i="0" lang="en-US" sz="1820" u="none" cap="none" strike="noStrike">
                <a:solidFill>
                  <a:srgbClr val="4A5578"/>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96" name="Google Shape;396;g265f272105f_0_347"/>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A5578"/>
              </a:buClr>
              <a:buSzPts val="1820"/>
              <a:buFont typeface="Lato"/>
              <a:buNone/>
            </a:pPr>
            <a:r>
              <a:rPr b="0" i="0" lang="en-US" sz="1820" u="none" cap="none" strike="noStrike">
                <a:solidFill>
                  <a:srgbClr val="4A5578"/>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97" name="Google Shape;397;g265f272105f_0_347"/>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A5578"/>
              </a:buClr>
              <a:buSzPts val="1820"/>
              <a:buFont typeface="Lato"/>
              <a:buNone/>
            </a:pPr>
            <a:r>
              <a:rPr b="0" i="0" lang="en-US" sz="1820" u="none" cap="none" strike="noStrike">
                <a:solidFill>
                  <a:srgbClr val="4A5578"/>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98" name="Google Shape;398;g265f272105f_0_347"/>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A5578"/>
              </a:buClr>
              <a:buSzPts val="1820"/>
              <a:buFont typeface="Lato"/>
              <a:buNone/>
            </a:pPr>
            <a:r>
              <a:rPr b="0" i="0" lang="en-US" sz="1820" u="none" cap="none" strike="noStrike">
                <a:solidFill>
                  <a:srgbClr val="4A5578"/>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99" name="Google Shape;399;g265f272105f_0_347"/>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A5578"/>
              </a:buClr>
              <a:buSzPts val="1820"/>
              <a:buFont typeface="Lato"/>
              <a:buNone/>
            </a:pPr>
            <a:r>
              <a:rPr b="0" i="0" lang="en-US" sz="1820" u="none" cap="none" strike="noStrike">
                <a:solidFill>
                  <a:srgbClr val="4A5578"/>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00" name="Google Shape;400;g265f272105f_0_347"/>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A5578"/>
              </a:buClr>
              <a:buSzPts val="1820"/>
              <a:buFont typeface="Lato"/>
              <a:buNone/>
            </a:pPr>
            <a:r>
              <a:rPr b="0" i="0" lang="en-US" sz="1820" u="none" cap="none" strike="noStrike">
                <a:solidFill>
                  <a:srgbClr val="4A5578"/>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01" name="Google Shape;401;g265f272105f_0_347"/>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A5578"/>
              </a:buClr>
              <a:buSzPts val="1820"/>
              <a:buFont typeface="Lato"/>
              <a:buNone/>
            </a:pPr>
            <a:r>
              <a:rPr b="0" i="0" lang="en-US" sz="1820" u="none" cap="none" strike="noStrike">
                <a:solidFill>
                  <a:srgbClr val="4A5578"/>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02" name="Google Shape;402;g265f272105f_0_347"/>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A5578"/>
              </a:buClr>
              <a:buSzPts val="1820"/>
              <a:buFont typeface="Lato"/>
              <a:buNone/>
            </a:pPr>
            <a:r>
              <a:rPr b="0" i="0" lang="en-US" sz="1820" u="none" cap="none" strike="noStrike">
                <a:solidFill>
                  <a:srgbClr val="4A5578"/>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03" name="Google Shape;403;g265f272105f_0_347"/>
          <p:cNvPicPr preferRelativeResize="0"/>
          <p:nvPr/>
        </p:nvPicPr>
        <p:blipFill rotWithShape="1">
          <a:blip r:embed="rId7">
            <a:alphaModFix/>
          </a:blip>
          <a:srcRect b="0" l="0" r="0" t="0"/>
          <a:stretch/>
        </p:blipFill>
        <p:spPr>
          <a:xfrm>
            <a:off x="3368467" y="3771900"/>
            <a:ext cx="8291592" cy="5511006"/>
          </a:xfrm>
          <a:prstGeom prst="rect">
            <a:avLst/>
          </a:prstGeom>
          <a:noFill/>
          <a:ln>
            <a:noFill/>
          </a:ln>
        </p:spPr>
      </p:pic>
      <p:pic>
        <p:nvPicPr>
          <p:cNvPr descr=" " id="404" name="Google Shape;404;g265f272105f_0_347"/>
          <p:cNvPicPr preferRelativeResize="0"/>
          <p:nvPr/>
        </p:nvPicPr>
        <p:blipFill rotWithShape="1">
          <a:blip r:embed="rId8">
            <a:alphaModFix/>
          </a:blip>
          <a:srcRect b="0" l="0" r="0" t="0"/>
          <a:stretch/>
        </p:blipFill>
        <p:spPr>
          <a:xfrm>
            <a:off x="4512766" y="4185444"/>
            <a:ext cx="11567" cy="5258445"/>
          </a:xfrm>
          <a:prstGeom prst="rect">
            <a:avLst/>
          </a:prstGeom>
          <a:noFill/>
          <a:ln>
            <a:noFill/>
          </a:ln>
        </p:spPr>
      </p:pic>
      <p:pic>
        <p:nvPicPr>
          <p:cNvPr descr=" " id="405" name="Google Shape;405;g265f272105f_0_347"/>
          <p:cNvPicPr preferRelativeResize="0"/>
          <p:nvPr/>
        </p:nvPicPr>
        <p:blipFill rotWithShape="1">
          <a:blip r:embed="rId9">
            <a:alphaModFix/>
          </a:blip>
          <a:srcRect b="0" l="0" r="0" t="0"/>
          <a:stretch/>
        </p:blipFill>
        <p:spPr>
          <a:xfrm>
            <a:off x="5651279" y="4185444"/>
            <a:ext cx="11567" cy="5258445"/>
          </a:xfrm>
          <a:prstGeom prst="rect">
            <a:avLst/>
          </a:prstGeom>
          <a:noFill/>
          <a:ln>
            <a:noFill/>
          </a:ln>
        </p:spPr>
      </p:pic>
      <p:pic>
        <p:nvPicPr>
          <p:cNvPr descr=" " id="406" name="Google Shape;406;g265f272105f_0_347"/>
          <p:cNvPicPr preferRelativeResize="0"/>
          <p:nvPr/>
        </p:nvPicPr>
        <p:blipFill rotWithShape="1">
          <a:blip r:embed="rId10">
            <a:alphaModFix/>
          </a:blip>
          <a:srcRect b="0" l="0" r="0" t="0"/>
          <a:stretch/>
        </p:blipFill>
        <p:spPr>
          <a:xfrm>
            <a:off x="6789795" y="4185444"/>
            <a:ext cx="11567" cy="5258445"/>
          </a:xfrm>
          <a:prstGeom prst="rect">
            <a:avLst/>
          </a:prstGeom>
          <a:noFill/>
          <a:ln>
            <a:noFill/>
          </a:ln>
        </p:spPr>
      </p:pic>
      <p:pic>
        <p:nvPicPr>
          <p:cNvPr descr=" " id="407" name="Google Shape;407;g265f272105f_0_347"/>
          <p:cNvPicPr preferRelativeResize="0"/>
          <p:nvPr/>
        </p:nvPicPr>
        <p:blipFill rotWithShape="1">
          <a:blip r:embed="rId11">
            <a:alphaModFix/>
          </a:blip>
          <a:srcRect b="0" l="0" r="0" t="0"/>
          <a:stretch/>
        </p:blipFill>
        <p:spPr>
          <a:xfrm>
            <a:off x="7928309" y="4185444"/>
            <a:ext cx="11567" cy="5258445"/>
          </a:xfrm>
          <a:prstGeom prst="rect">
            <a:avLst/>
          </a:prstGeom>
          <a:noFill/>
          <a:ln>
            <a:noFill/>
          </a:ln>
        </p:spPr>
      </p:pic>
      <p:pic>
        <p:nvPicPr>
          <p:cNvPr descr=" " id="408" name="Google Shape;408;g265f272105f_0_347"/>
          <p:cNvPicPr preferRelativeResize="0"/>
          <p:nvPr/>
        </p:nvPicPr>
        <p:blipFill rotWithShape="1">
          <a:blip r:embed="rId12">
            <a:alphaModFix/>
          </a:blip>
          <a:srcRect b="0" l="0" r="0" t="0"/>
          <a:stretch/>
        </p:blipFill>
        <p:spPr>
          <a:xfrm>
            <a:off x="9066828" y="4185444"/>
            <a:ext cx="11567" cy="5258445"/>
          </a:xfrm>
          <a:prstGeom prst="rect">
            <a:avLst/>
          </a:prstGeom>
          <a:noFill/>
          <a:ln>
            <a:noFill/>
          </a:ln>
        </p:spPr>
      </p:pic>
      <p:pic>
        <p:nvPicPr>
          <p:cNvPr descr=" " id="409" name="Google Shape;409;g265f272105f_0_347"/>
          <p:cNvPicPr preferRelativeResize="0"/>
          <p:nvPr/>
        </p:nvPicPr>
        <p:blipFill rotWithShape="1">
          <a:blip r:embed="rId13">
            <a:alphaModFix/>
          </a:blip>
          <a:srcRect b="0" l="0" r="0" t="0"/>
          <a:stretch/>
        </p:blipFill>
        <p:spPr>
          <a:xfrm>
            <a:off x="10205341" y="4185444"/>
            <a:ext cx="11567" cy="5258445"/>
          </a:xfrm>
          <a:prstGeom prst="rect">
            <a:avLst/>
          </a:prstGeom>
          <a:noFill/>
          <a:ln>
            <a:noFill/>
          </a:ln>
        </p:spPr>
      </p:pic>
      <p:pic>
        <p:nvPicPr>
          <p:cNvPr descr=" " id="410" name="Google Shape;410;g265f272105f_0_347"/>
          <p:cNvPicPr preferRelativeResize="0"/>
          <p:nvPr/>
        </p:nvPicPr>
        <p:blipFill rotWithShape="1">
          <a:blip r:embed="rId14">
            <a:alphaModFix/>
          </a:blip>
          <a:srcRect b="0" l="0" r="0" t="0"/>
          <a:stretch/>
        </p:blipFill>
        <p:spPr>
          <a:xfrm>
            <a:off x="11343854" y="4185444"/>
            <a:ext cx="11567" cy="5258445"/>
          </a:xfrm>
          <a:prstGeom prst="rect">
            <a:avLst/>
          </a:prstGeom>
          <a:noFill/>
          <a:ln>
            <a:noFill/>
          </a:ln>
        </p:spPr>
      </p:pic>
      <p:pic>
        <p:nvPicPr>
          <p:cNvPr descr=" " id="411" name="Google Shape;411;g265f272105f_0_347"/>
          <p:cNvPicPr preferRelativeResize="0"/>
          <p:nvPr/>
        </p:nvPicPr>
        <p:blipFill rotWithShape="1">
          <a:blip r:embed="rId15">
            <a:alphaModFix/>
          </a:blip>
          <a:srcRect b="0" l="0" r="0" t="0"/>
          <a:stretch/>
        </p:blipFill>
        <p:spPr>
          <a:xfrm>
            <a:off x="3355539" y="5483845"/>
            <a:ext cx="8050167" cy="2373585"/>
          </a:xfrm>
          <a:prstGeom prst="rect">
            <a:avLst/>
          </a:prstGeom>
          <a:noFill/>
          <a:ln>
            <a:noFill/>
          </a:ln>
        </p:spPr>
      </p:pic>
      <p:pic>
        <p:nvPicPr>
          <p:cNvPr descr=" " id="412" name="Google Shape;412;g265f272105f_0_347"/>
          <p:cNvPicPr preferRelativeResize="0"/>
          <p:nvPr/>
        </p:nvPicPr>
        <p:blipFill rotWithShape="1">
          <a:blip r:embed="rId16">
            <a:alphaModFix/>
          </a:blip>
          <a:srcRect b="0" l="0" r="0" t="0"/>
          <a:stretch/>
        </p:blipFill>
        <p:spPr>
          <a:xfrm>
            <a:off x="3369143" y="6359525"/>
            <a:ext cx="8044029" cy="2268538"/>
          </a:xfrm>
          <a:prstGeom prst="rect">
            <a:avLst/>
          </a:prstGeom>
          <a:noFill/>
          <a:ln>
            <a:noFill/>
          </a:ln>
        </p:spPr>
      </p:pic>
      <p:pic>
        <p:nvPicPr>
          <p:cNvPr descr=" " id="413" name="Google Shape;413;g265f272105f_0_347"/>
          <p:cNvPicPr preferRelativeResize="0"/>
          <p:nvPr/>
        </p:nvPicPr>
        <p:blipFill rotWithShape="1">
          <a:blip r:embed="rId17">
            <a:alphaModFix/>
          </a:blip>
          <a:srcRect b="0" l="0" r="0" t="0"/>
          <a:stretch/>
        </p:blipFill>
        <p:spPr>
          <a:xfrm>
            <a:off x="4441751" y="6055643"/>
            <a:ext cx="153591" cy="153566"/>
          </a:xfrm>
          <a:prstGeom prst="rect">
            <a:avLst/>
          </a:prstGeom>
          <a:noFill/>
          <a:ln>
            <a:noFill/>
          </a:ln>
        </p:spPr>
      </p:pic>
      <p:pic>
        <p:nvPicPr>
          <p:cNvPr descr=" " id="414" name="Google Shape;414;g265f272105f_0_347"/>
          <p:cNvPicPr preferRelativeResize="0"/>
          <p:nvPr/>
        </p:nvPicPr>
        <p:blipFill rotWithShape="1">
          <a:blip r:embed="rId18">
            <a:alphaModFix/>
          </a:blip>
          <a:srcRect b="0" l="0" r="0" t="0"/>
          <a:stretch/>
        </p:blipFill>
        <p:spPr>
          <a:xfrm>
            <a:off x="4441751" y="6981130"/>
            <a:ext cx="153591" cy="153566"/>
          </a:xfrm>
          <a:prstGeom prst="rect">
            <a:avLst/>
          </a:prstGeom>
          <a:noFill/>
          <a:ln>
            <a:noFill/>
          </a:ln>
        </p:spPr>
      </p:pic>
      <p:pic>
        <p:nvPicPr>
          <p:cNvPr descr=" " id="415" name="Google Shape;415;g265f272105f_0_347"/>
          <p:cNvPicPr preferRelativeResize="0"/>
          <p:nvPr/>
        </p:nvPicPr>
        <p:blipFill rotWithShape="1">
          <a:blip r:embed="rId19">
            <a:alphaModFix/>
          </a:blip>
          <a:srcRect b="0" l="0" r="0" t="0"/>
          <a:stretch/>
        </p:blipFill>
        <p:spPr>
          <a:xfrm>
            <a:off x="5580267" y="5651277"/>
            <a:ext cx="153591" cy="153566"/>
          </a:xfrm>
          <a:prstGeom prst="rect">
            <a:avLst/>
          </a:prstGeom>
          <a:noFill/>
          <a:ln>
            <a:noFill/>
          </a:ln>
        </p:spPr>
      </p:pic>
      <p:pic>
        <p:nvPicPr>
          <p:cNvPr descr=" " id="416" name="Google Shape;416;g265f272105f_0_347"/>
          <p:cNvPicPr preferRelativeResize="0"/>
          <p:nvPr/>
        </p:nvPicPr>
        <p:blipFill rotWithShape="1">
          <a:blip r:embed="rId20">
            <a:alphaModFix/>
          </a:blip>
          <a:srcRect b="0" l="0" r="0" t="0"/>
          <a:stretch/>
        </p:blipFill>
        <p:spPr>
          <a:xfrm>
            <a:off x="5580267" y="7415510"/>
            <a:ext cx="153591" cy="153566"/>
          </a:xfrm>
          <a:prstGeom prst="rect">
            <a:avLst/>
          </a:prstGeom>
          <a:noFill/>
          <a:ln>
            <a:noFill/>
          </a:ln>
        </p:spPr>
      </p:pic>
      <p:pic>
        <p:nvPicPr>
          <p:cNvPr descr=" " id="417" name="Google Shape;417;g265f272105f_0_347"/>
          <p:cNvPicPr preferRelativeResize="0"/>
          <p:nvPr/>
        </p:nvPicPr>
        <p:blipFill rotWithShape="1">
          <a:blip r:embed="rId21">
            <a:alphaModFix/>
          </a:blip>
          <a:srcRect b="0" l="0" r="0" t="0"/>
          <a:stretch/>
        </p:blipFill>
        <p:spPr>
          <a:xfrm>
            <a:off x="6718783" y="7732812"/>
            <a:ext cx="153591" cy="153566"/>
          </a:xfrm>
          <a:prstGeom prst="rect">
            <a:avLst/>
          </a:prstGeom>
          <a:noFill/>
          <a:ln>
            <a:noFill/>
          </a:ln>
        </p:spPr>
      </p:pic>
      <p:pic>
        <p:nvPicPr>
          <p:cNvPr descr=" " id="418" name="Google Shape;418;g265f272105f_0_347"/>
          <p:cNvPicPr preferRelativeResize="0"/>
          <p:nvPr/>
        </p:nvPicPr>
        <p:blipFill rotWithShape="1">
          <a:blip r:embed="rId22">
            <a:alphaModFix/>
          </a:blip>
          <a:srcRect b="0" l="0" r="0" t="0"/>
          <a:stretch/>
        </p:blipFill>
        <p:spPr>
          <a:xfrm>
            <a:off x="6718783" y="6311826"/>
            <a:ext cx="153591" cy="153566"/>
          </a:xfrm>
          <a:prstGeom prst="rect">
            <a:avLst/>
          </a:prstGeom>
          <a:noFill/>
          <a:ln>
            <a:noFill/>
          </a:ln>
        </p:spPr>
      </p:pic>
      <p:pic>
        <p:nvPicPr>
          <p:cNvPr descr=" " id="419" name="Google Shape;419;g265f272105f_0_347"/>
          <p:cNvPicPr preferRelativeResize="0"/>
          <p:nvPr/>
        </p:nvPicPr>
        <p:blipFill rotWithShape="1">
          <a:blip r:embed="rId23">
            <a:alphaModFix/>
          </a:blip>
          <a:srcRect b="0" l="0" r="0" t="0"/>
          <a:stretch/>
        </p:blipFill>
        <p:spPr>
          <a:xfrm>
            <a:off x="7861923" y="6733232"/>
            <a:ext cx="153591" cy="153566"/>
          </a:xfrm>
          <a:prstGeom prst="rect">
            <a:avLst/>
          </a:prstGeom>
          <a:noFill/>
          <a:ln>
            <a:noFill/>
          </a:ln>
        </p:spPr>
      </p:pic>
      <p:pic>
        <p:nvPicPr>
          <p:cNvPr descr=" " id="420" name="Google Shape;420;g265f272105f_0_347"/>
          <p:cNvPicPr preferRelativeResize="0"/>
          <p:nvPr/>
        </p:nvPicPr>
        <p:blipFill rotWithShape="1">
          <a:blip r:embed="rId24">
            <a:alphaModFix/>
          </a:blip>
          <a:srcRect b="0" l="0" r="0" t="0"/>
          <a:stretch/>
        </p:blipFill>
        <p:spPr>
          <a:xfrm>
            <a:off x="7861923" y="6420644"/>
            <a:ext cx="153591" cy="153566"/>
          </a:xfrm>
          <a:prstGeom prst="rect">
            <a:avLst/>
          </a:prstGeom>
          <a:noFill/>
          <a:ln>
            <a:noFill/>
          </a:ln>
        </p:spPr>
      </p:pic>
      <p:pic>
        <p:nvPicPr>
          <p:cNvPr descr=" " id="421" name="Google Shape;421;g265f272105f_0_347"/>
          <p:cNvPicPr preferRelativeResize="0"/>
          <p:nvPr/>
        </p:nvPicPr>
        <p:blipFill rotWithShape="1">
          <a:blip r:embed="rId25">
            <a:alphaModFix/>
          </a:blip>
          <a:srcRect b="0" l="0" r="0" t="0"/>
          <a:stretch/>
        </p:blipFill>
        <p:spPr>
          <a:xfrm>
            <a:off x="8995813" y="7667575"/>
            <a:ext cx="153591" cy="153566"/>
          </a:xfrm>
          <a:prstGeom prst="rect">
            <a:avLst/>
          </a:prstGeom>
          <a:noFill/>
          <a:ln>
            <a:noFill/>
          </a:ln>
        </p:spPr>
      </p:pic>
      <p:pic>
        <p:nvPicPr>
          <p:cNvPr descr=" " id="422" name="Google Shape;422;g265f272105f_0_347"/>
          <p:cNvPicPr preferRelativeResize="0"/>
          <p:nvPr/>
        </p:nvPicPr>
        <p:blipFill rotWithShape="1">
          <a:blip r:embed="rId26">
            <a:alphaModFix/>
          </a:blip>
          <a:srcRect b="0" l="0" r="0" t="0"/>
          <a:stretch/>
        </p:blipFill>
        <p:spPr>
          <a:xfrm>
            <a:off x="8995813" y="7076877"/>
            <a:ext cx="153591" cy="153566"/>
          </a:xfrm>
          <a:prstGeom prst="rect">
            <a:avLst/>
          </a:prstGeom>
          <a:noFill/>
          <a:ln>
            <a:noFill/>
          </a:ln>
        </p:spPr>
      </p:pic>
      <p:pic>
        <p:nvPicPr>
          <p:cNvPr descr=" " id="423" name="Google Shape;423;g265f272105f_0_347"/>
          <p:cNvPicPr preferRelativeResize="0"/>
          <p:nvPr/>
        </p:nvPicPr>
        <p:blipFill rotWithShape="1">
          <a:blip r:embed="rId27">
            <a:alphaModFix/>
          </a:blip>
          <a:srcRect b="0" l="0" r="0" t="0"/>
          <a:stretch/>
        </p:blipFill>
        <p:spPr>
          <a:xfrm>
            <a:off x="10138955" y="6972449"/>
            <a:ext cx="153591" cy="153566"/>
          </a:xfrm>
          <a:prstGeom prst="rect">
            <a:avLst/>
          </a:prstGeom>
          <a:noFill/>
          <a:ln>
            <a:noFill/>
          </a:ln>
        </p:spPr>
      </p:pic>
      <p:pic>
        <p:nvPicPr>
          <p:cNvPr descr=" " id="424" name="Google Shape;424;g265f272105f_0_347"/>
          <p:cNvPicPr preferRelativeResize="0"/>
          <p:nvPr/>
        </p:nvPicPr>
        <p:blipFill rotWithShape="1">
          <a:blip r:embed="rId28">
            <a:alphaModFix/>
          </a:blip>
          <a:srcRect b="0" l="0" r="0" t="0"/>
          <a:stretch/>
        </p:blipFill>
        <p:spPr>
          <a:xfrm>
            <a:off x="10138955" y="6572771"/>
            <a:ext cx="153591" cy="153566"/>
          </a:xfrm>
          <a:prstGeom prst="rect">
            <a:avLst/>
          </a:prstGeom>
          <a:noFill/>
          <a:ln>
            <a:noFill/>
          </a:ln>
        </p:spPr>
      </p:pic>
      <p:sp>
        <p:nvSpPr>
          <p:cNvPr id="425" name="Google Shape;425;g265f272105f_0_347"/>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g265f272105f_0_347"/>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7" name="Google Shape;427;g265f272105f_0_347"/>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pic>
        <p:nvPicPr>
          <p:cNvPr descr=" " id="428" name="Google Shape;428;g265f272105f_0_347"/>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sp>
        <p:nvSpPr>
          <p:cNvPr id="429" name="Google Shape;429;g265f272105f_0_347"/>
          <p:cNvSpPr/>
          <p:nvPr/>
        </p:nvSpPr>
        <p:spPr>
          <a:xfrm>
            <a:off x="16264383" y="6365379"/>
            <a:ext cx="18672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g265f272105f_0_347"/>
          <p:cNvSpPr/>
          <p:nvPr/>
        </p:nvSpPr>
        <p:spPr>
          <a:xfrm>
            <a:off x="16264383" y="6280150"/>
            <a:ext cx="20703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akra Petch"/>
              <a:buNone/>
            </a:pPr>
            <a:r>
              <a:rPr b="1" i="0" lang="en-US" sz="4800" u="none" cap="none" strike="noStrike">
                <a:solidFill>
                  <a:srgbClr val="0E0E0E"/>
                </a:solidFill>
                <a:latin typeface="Chakra Petch"/>
                <a:ea typeface="Chakra Petch"/>
                <a:cs typeface="Chakra Petch"/>
                <a:sym typeface="Chakra Petch"/>
              </a:rPr>
              <a:t>34.574</a:t>
            </a:r>
            <a:endParaRPr b="0" i="0" sz="4800" u="none" cap="none" strike="noStrike">
              <a:solidFill>
                <a:schemeClr val="dk1"/>
              </a:solidFill>
              <a:latin typeface="Calibri"/>
              <a:ea typeface="Calibri"/>
              <a:cs typeface="Calibri"/>
              <a:sym typeface="Calibri"/>
            </a:endParaRPr>
          </a:p>
        </p:txBody>
      </p:sp>
      <p:sp>
        <p:nvSpPr>
          <p:cNvPr id="431" name="Google Shape;431;g265f272105f_0_347"/>
          <p:cNvSpPr/>
          <p:nvPr/>
        </p:nvSpPr>
        <p:spPr>
          <a:xfrm>
            <a:off x="16696237" y="706755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32" name="Google Shape;432;g265f272105f_0_347"/>
          <p:cNvSpPr/>
          <p:nvPr/>
        </p:nvSpPr>
        <p:spPr>
          <a:xfrm>
            <a:off x="13260457" y="10515600"/>
            <a:ext cx="78750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g265f272105f_0_347"/>
          <p:cNvSpPr/>
          <p:nvPr/>
        </p:nvSpPr>
        <p:spPr>
          <a:xfrm>
            <a:off x="13260457" y="10515600"/>
            <a:ext cx="78750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g265f272105f_0_347"/>
          <p:cNvSpPr/>
          <p:nvPr/>
        </p:nvSpPr>
        <p:spPr>
          <a:xfrm>
            <a:off x="13158845" y="10515600"/>
            <a:ext cx="80781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hakra Petch"/>
              <a:buNone/>
            </a:pPr>
            <a:r>
              <a:rPr b="1" i="0" lang="en-US" sz="4800" u="none" cap="none" strike="noStrike">
                <a:solidFill>
                  <a:srgbClr val="0E0E0E"/>
                </a:solidFill>
                <a:latin typeface="Chakra Petch"/>
                <a:ea typeface="Chakra Petch"/>
                <a:cs typeface="Chakra Petch"/>
                <a:sym typeface="Chakra Petch"/>
              </a:rPr>
              <a:t>Treasure Found</a:t>
            </a:r>
            <a:endParaRPr b="0" i="0" sz="4800" u="none" cap="none" strike="noStrike">
              <a:solidFill>
                <a:schemeClr val="dk1"/>
              </a:solidFill>
              <a:latin typeface="Calibri"/>
              <a:ea typeface="Calibri"/>
              <a:cs typeface="Calibri"/>
              <a:sym typeface="Calibri"/>
            </a:endParaRPr>
          </a:p>
        </p:txBody>
      </p:sp>
      <p:sp>
        <p:nvSpPr>
          <p:cNvPr id="435" name="Google Shape;435;g265f272105f_0_347"/>
          <p:cNvSpPr/>
          <p:nvPr/>
        </p:nvSpPr>
        <p:spPr>
          <a:xfrm>
            <a:off x="13192716" y="114046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36" name="Google Shape;436;g265f272105f_0_347"/>
          <p:cNvSpPr/>
          <p:nvPr/>
        </p:nvSpPr>
        <p:spPr>
          <a:xfrm>
            <a:off x="3251606" y="10515600"/>
            <a:ext cx="78750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265f272105f_0_347"/>
          <p:cNvSpPr/>
          <p:nvPr/>
        </p:nvSpPr>
        <p:spPr>
          <a:xfrm>
            <a:off x="3251606" y="10515600"/>
            <a:ext cx="78750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g265f272105f_0_347"/>
          <p:cNvSpPr/>
          <p:nvPr/>
        </p:nvSpPr>
        <p:spPr>
          <a:xfrm>
            <a:off x="3149994" y="10515600"/>
            <a:ext cx="80781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hakra Petch"/>
              <a:buNone/>
            </a:pPr>
            <a:r>
              <a:rPr b="1" i="0" lang="en-US" sz="4800" u="none" cap="none" strike="noStrike">
                <a:solidFill>
                  <a:srgbClr val="0E0E0E"/>
                </a:solidFill>
                <a:latin typeface="Chakra Petch"/>
                <a:ea typeface="Chakra Petch"/>
                <a:cs typeface="Chakra Petch"/>
                <a:sym typeface="Chakra Petch"/>
              </a:rPr>
              <a:t>Spellcasting Progress</a:t>
            </a:r>
            <a:endParaRPr b="0" i="0" sz="4800" u="none" cap="none" strike="noStrike">
              <a:solidFill>
                <a:schemeClr val="dk1"/>
              </a:solidFill>
              <a:latin typeface="Calibri"/>
              <a:ea typeface="Calibri"/>
              <a:cs typeface="Calibri"/>
              <a:sym typeface="Calibri"/>
            </a:endParaRPr>
          </a:p>
        </p:txBody>
      </p:sp>
      <p:sp>
        <p:nvSpPr>
          <p:cNvPr id="439" name="Google Shape;439;g265f272105f_0_347"/>
          <p:cNvSpPr/>
          <p:nvPr/>
        </p:nvSpPr>
        <p:spPr>
          <a:xfrm>
            <a:off x="3183865" y="114046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CFC"/>
        </a:solidFill>
      </p:bgPr>
    </p:bg>
    <p:spTree>
      <p:nvGrpSpPr>
        <p:cNvPr id="444" name="Shape 444"/>
        <p:cNvGrpSpPr/>
        <p:nvPr/>
      </p:nvGrpSpPr>
      <p:grpSpPr>
        <a:xfrm>
          <a:off x="0" y="0"/>
          <a:ext cx="0" cy="0"/>
          <a:chOff x="0" y="0"/>
          <a:chExt cx="0" cy="0"/>
        </a:xfrm>
      </p:grpSpPr>
      <p:pic>
        <p:nvPicPr>
          <p:cNvPr descr=" " id="445" name="Google Shape;445;g265f272105f_0_414"/>
          <p:cNvPicPr preferRelativeResize="0"/>
          <p:nvPr/>
        </p:nvPicPr>
        <p:blipFill rotWithShape="1">
          <a:blip r:embed="rId3">
            <a:alphaModFix/>
          </a:blip>
          <a:srcRect b="0" l="0" r="0" t="0"/>
          <a:stretch/>
        </p:blipFill>
        <p:spPr>
          <a:xfrm>
            <a:off x="457257" y="520700"/>
            <a:ext cx="5769951" cy="7579370"/>
          </a:xfrm>
          <a:prstGeom prst="rect">
            <a:avLst/>
          </a:prstGeom>
          <a:noFill/>
          <a:ln>
            <a:noFill/>
          </a:ln>
        </p:spPr>
      </p:pic>
      <p:pic>
        <p:nvPicPr>
          <p:cNvPr descr=" " id="446" name="Google Shape;446;g265f272105f_0_414"/>
          <p:cNvPicPr preferRelativeResize="0"/>
          <p:nvPr/>
        </p:nvPicPr>
        <p:blipFill rotWithShape="1">
          <a:blip r:embed="rId4">
            <a:alphaModFix/>
          </a:blip>
          <a:srcRect b="0" l="0" r="0" t="0"/>
          <a:stretch/>
        </p:blipFill>
        <p:spPr>
          <a:xfrm>
            <a:off x="21808626" y="12509500"/>
            <a:ext cx="2147902" cy="452462"/>
          </a:xfrm>
          <a:prstGeom prst="rect">
            <a:avLst/>
          </a:prstGeom>
          <a:noFill/>
          <a:ln>
            <a:noFill/>
          </a:ln>
        </p:spPr>
      </p:pic>
      <p:pic>
        <p:nvPicPr>
          <p:cNvPr descr=" " id="447" name="Google Shape;447;g265f272105f_0_414"/>
          <p:cNvPicPr preferRelativeResize="0"/>
          <p:nvPr/>
        </p:nvPicPr>
        <p:blipFill rotWithShape="1">
          <a:blip r:embed="rId5">
            <a:alphaModFix/>
          </a:blip>
          <a:srcRect b="0" l="0" r="0" t="0"/>
          <a:stretch/>
        </p:blipFill>
        <p:spPr>
          <a:xfrm>
            <a:off x="21681610" y="190500"/>
            <a:ext cx="2819752" cy="3213100"/>
          </a:xfrm>
          <a:prstGeom prst="rect">
            <a:avLst/>
          </a:prstGeom>
          <a:noFill/>
          <a:ln>
            <a:noFill/>
          </a:ln>
        </p:spPr>
      </p:pic>
      <p:sp>
        <p:nvSpPr>
          <p:cNvPr id="448" name="Google Shape;448;g265f272105f_0_41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9" name="Google Shape;449;g265f272105f_0_41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50" name="Google Shape;450;g265f272105f_0_414"/>
          <p:cNvSpPr/>
          <p:nvPr/>
        </p:nvSpPr>
        <p:spPr>
          <a:xfrm>
            <a:off x="13450981" y="5753100"/>
            <a:ext cx="87387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g265f272105f_0_414"/>
          <p:cNvSpPr/>
          <p:nvPr/>
        </p:nvSpPr>
        <p:spPr>
          <a:xfrm>
            <a:off x="13450981" y="5753100"/>
            <a:ext cx="87387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g265f272105f_0_414"/>
          <p:cNvSpPr/>
          <p:nvPr/>
        </p:nvSpPr>
        <p:spPr>
          <a:xfrm>
            <a:off x="13450981" y="5753100"/>
            <a:ext cx="89418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akra Petch"/>
              <a:buNone/>
            </a:pPr>
            <a:r>
              <a:rPr b="1" i="0" lang="en-US" sz="4800" u="none" cap="none" strike="noStrike">
                <a:solidFill>
                  <a:srgbClr val="0E0E0E"/>
                </a:solidFill>
                <a:latin typeface="Chakra Petch"/>
                <a:ea typeface="Chakra Petch"/>
                <a:cs typeface="Chakra Petch"/>
                <a:sym typeface="Chakra Petch"/>
              </a:rPr>
              <a:t>A web application</a:t>
            </a:r>
            <a:endParaRPr b="0" i="0" sz="4800" u="none" cap="none" strike="noStrike">
              <a:solidFill>
                <a:schemeClr val="dk1"/>
              </a:solidFill>
              <a:latin typeface="Calibri"/>
              <a:ea typeface="Calibri"/>
              <a:cs typeface="Calibri"/>
              <a:sym typeface="Calibri"/>
            </a:endParaRPr>
          </a:p>
        </p:txBody>
      </p:sp>
      <p:sp>
        <p:nvSpPr>
          <p:cNvPr id="453" name="Google Shape;453;g265f272105f_0_414"/>
          <p:cNvSpPr/>
          <p:nvPr/>
        </p:nvSpPr>
        <p:spPr>
          <a:xfrm>
            <a:off x="13450981" y="6743700"/>
            <a:ext cx="8874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54" name="Google Shape;454;g265f272105f_0_414"/>
          <p:cNvPicPr preferRelativeResize="0"/>
          <p:nvPr/>
        </p:nvPicPr>
        <p:blipFill rotWithShape="1">
          <a:blip r:embed="rId7">
            <a:alphaModFix/>
          </a:blip>
          <a:srcRect b="0" l="0" r="0" t="0"/>
          <a:stretch/>
        </p:blipFill>
        <p:spPr>
          <a:xfrm>
            <a:off x="254032" y="3251200"/>
            <a:ext cx="13768521" cy="8166100"/>
          </a:xfrm>
          <a:prstGeom prst="rect">
            <a:avLst/>
          </a:prstGeom>
          <a:noFill/>
          <a:ln>
            <a:noFill/>
          </a:ln>
        </p:spPr>
      </p:pic>
      <p:pic>
        <p:nvPicPr>
          <p:cNvPr descr=" " id="455" name="Google Shape;455;g265f272105f_0_414"/>
          <p:cNvPicPr preferRelativeResize="0"/>
          <p:nvPr/>
        </p:nvPicPr>
        <p:blipFill rotWithShape="1">
          <a:blip r:embed="rId8">
            <a:alphaModFix/>
          </a:blip>
          <a:srcRect b="0" l="0" r="0" t="0"/>
          <a:stretch/>
        </p:blipFill>
        <p:spPr>
          <a:xfrm>
            <a:off x="2184673" y="3594100"/>
            <a:ext cx="9894537" cy="6489700"/>
          </a:xfrm>
          <a:prstGeom prst="rect">
            <a:avLst/>
          </a:prstGeom>
          <a:noFill/>
          <a:ln>
            <a:noFill/>
          </a:ln>
        </p:spPr>
      </p:pic>
      <p:sp>
        <p:nvSpPr>
          <p:cNvPr id="456" name="Google Shape;456;g265f272105f_0_414"/>
          <p:cNvSpPr/>
          <p:nvPr/>
        </p:nvSpPr>
        <p:spPr>
          <a:xfrm>
            <a:off x="7011276" y="1219200"/>
            <a:ext cx="10690500" cy="165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hakra Petch"/>
              <a:buNone/>
            </a:pPr>
            <a:r>
              <a:rPr b="1" i="0" lang="en-US" sz="8000" u="none" cap="none" strike="noStrike">
                <a:solidFill>
                  <a:srgbClr val="272727"/>
                </a:solidFill>
                <a:latin typeface="Chakra Petch"/>
                <a:ea typeface="Chakra Petch"/>
                <a:cs typeface="Chakra Petch"/>
                <a:sym typeface="Chakra Petch"/>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CFC"/>
        </a:solidFill>
      </p:bgPr>
    </p:bg>
    <p:spTree>
      <p:nvGrpSpPr>
        <p:cNvPr id="461" name="Shape 461"/>
        <p:cNvGrpSpPr/>
        <p:nvPr/>
      </p:nvGrpSpPr>
      <p:grpSpPr>
        <a:xfrm>
          <a:off x="0" y="0"/>
          <a:ext cx="0" cy="0"/>
          <a:chOff x="0" y="0"/>
          <a:chExt cx="0" cy="0"/>
        </a:xfrm>
      </p:grpSpPr>
      <p:pic>
        <p:nvPicPr>
          <p:cNvPr descr=" " id="462" name="Google Shape;462;g265f272105f_0_430"/>
          <p:cNvPicPr preferRelativeResize="0"/>
          <p:nvPr/>
        </p:nvPicPr>
        <p:blipFill rotWithShape="1">
          <a:blip r:embed="rId3">
            <a:alphaModFix/>
          </a:blip>
          <a:srcRect b="0" l="0" r="0" t="0"/>
          <a:stretch/>
        </p:blipFill>
        <p:spPr>
          <a:xfrm>
            <a:off x="21097337" y="11684000"/>
            <a:ext cx="2930128" cy="1632074"/>
          </a:xfrm>
          <a:prstGeom prst="rect">
            <a:avLst/>
          </a:prstGeom>
          <a:noFill/>
          <a:ln>
            <a:noFill/>
          </a:ln>
        </p:spPr>
      </p:pic>
      <p:pic>
        <p:nvPicPr>
          <p:cNvPr descr=" " id="463" name="Google Shape;463;g265f272105f_0_430"/>
          <p:cNvPicPr preferRelativeResize="0"/>
          <p:nvPr/>
        </p:nvPicPr>
        <p:blipFill rotWithShape="1">
          <a:blip r:embed="rId4">
            <a:alphaModFix/>
          </a:blip>
          <a:srcRect b="0" l="0" r="0" t="0"/>
          <a:stretch/>
        </p:blipFill>
        <p:spPr>
          <a:xfrm>
            <a:off x="723990" y="635000"/>
            <a:ext cx="3635963" cy="991815"/>
          </a:xfrm>
          <a:prstGeom prst="rect">
            <a:avLst/>
          </a:prstGeom>
          <a:noFill/>
          <a:ln>
            <a:noFill/>
          </a:ln>
        </p:spPr>
      </p:pic>
      <p:pic>
        <p:nvPicPr>
          <p:cNvPr descr=" " id="464" name="Google Shape;464;g265f272105f_0_430"/>
          <p:cNvPicPr preferRelativeResize="0"/>
          <p:nvPr/>
        </p:nvPicPr>
        <p:blipFill rotWithShape="1">
          <a:blip r:embed="rId5">
            <a:alphaModFix/>
          </a:blip>
          <a:srcRect b="0" l="0" r="0" t="0"/>
          <a:stretch/>
        </p:blipFill>
        <p:spPr>
          <a:xfrm>
            <a:off x="-238716" y="10447958"/>
            <a:ext cx="3287311" cy="3432423"/>
          </a:xfrm>
          <a:prstGeom prst="rect">
            <a:avLst/>
          </a:prstGeom>
          <a:noFill/>
          <a:ln>
            <a:noFill/>
          </a:ln>
        </p:spPr>
      </p:pic>
      <p:sp>
        <p:nvSpPr>
          <p:cNvPr id="465" name="Google Shape;465;g265f272105f_0_43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6" name="Google Shape;466;g265f272105f_0_43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67" name="Google Shape;467;g265f272105f_0_430"/>
          <p:cNvSpPr/>
          <p:nvPr/>
        </p:nvSpPr>
        <p:spPr>
          <a:xfrm>
            <a:off x="2946768" y="4152900"/>
            <a:ext cx="8738700" cy="281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g265f272105f_0_430"/>
          <p:cNvSpPr/>
          <p:nvPr/>
        </p:nvSpPr>
        <p:spPr>
          <a:xfrm>
            <a:off x="2946768" y="4152900"/>
            <a:ext cx="8738700" cy="281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g265f272105f_0_430"/>
          <p:cNvSpPr/>
          <p:nvPr/>
        </p:nvSpPr>
        <p:spPr>
          <a:xfrm>
            <a:off x="2946768" y="4152900"/>
            <a:ext cx="89418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akra Petch"/>
              <a:buNone/>
            </a:pPr>
            <a:r>
              <a:rPr b="1" i="0" lang="en-US" sz="4800" u="none" cap="none" strike="noStrike">
                <a:solidFill>
                  <a:srgbClr val="0E0E0E"/>
                </a:solidFill>
                <a:latin typeface="Chakra Petch"/>
                <a:ea typeface="Chakra Petch"/>
                <a:cs typeface="Chakra Petch"/>
                <a:sym typeface="Chakra Petch"/>
              </a:rPr>
              <a:t>An mobile app</a:t>
            </a:r>
            <a:endParaRPr b="0" i="0" sz="4800" u="none" cap="none" strike="noStrike">
              <a:solidFill>
                <a:schemeClr val="dk1"/>
              </a:solidFill>
              <a:latin typeface="Calibri"/>
              <a:ea typeface="Calibri"/>
              <a:cs typeface="Calibri"/>
              <a:sym typeface="Calibri"/>
            </a:endParaRPr>
          </a:p>
        </p:txBody>
      </p:sp>
      <p:sp>
        <p:nvSpPr>
          <p:cNvPr id="470" name="Google Shape;470;g265f272105f_0_430"/>
          <p:cNvSpPr/>
          <p:nvPr/>
        </p:nvSpPr>
        <p:spPr>
          <a:xfrm>
            <a:off x="2946768" y="51435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71" name="Google Shape;471;g265f272105f_0_430"/>
          <p:cNvSpPr/>
          <p:nvPr/>
        </p:nvSpPr>
        <p:spPr>
          <a:xfrm>
            <a:off x="2946768" y="76581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72" name="Google Shape;472;g265f272105f_0_430"/>
          <p:cNvSpPr/>
          <p:nvPr/>
        </p:nvSpPr>
        <p:spPr>
          <a:xfrm>
            <a:off x="2895962" y="1854200"/>
            <a:ext cx="12900600" cy="165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hakra Petch"/>
              <a:buNone/>
            </a:pPr>
            <a:r>
              <a:rPr b="1" i="0" lang="en-US" sz="8000" u="none" cap="none" strike="noStrike">
                <a:solidFill>
                  <a:srgbClr val="272727"/>
                </a:solidFill>
                <a:latin typeface="Chakra Petch"/>
                <a:ea typeface="Chakra Petch"/>
                <a:cs typeface="Chakra Petch"/>
                <a:sym typeface="Chakra Petch"/>
              </a:rPr>
              <a:t>The Future of Fantasy</a:t>
            </a:r>
            <a:endParaRPr b="0" i="0" sz="8000" u="none" cap="none" strike="noStrike">
              <a:solidFill>
                <a:schemeClr val="dk1"/>
              </a:solidFill>
              <a:latin typeface="Calibri"/>
              <a:ea typeface="Calibri"/>
              <a:cs typeface="Calibri"/>
              <a:sym typeface="Calibri"/>
            </a:endParaRPr>
          </a:p>
        </p:txBody>
      </p:sp>
      <p:pic>
        <p:nvPicPr>
          <p:cNvPr descr=" " id="473" name="Google Shape;473;g265f272105f_0_430"/>
          <p:cNvPicPr preferRelativeResize="0"/>
          <p:nvPr/>
        </p:nvPicPr>
        <p:blipFill rotWithShape="1">
          <a:blip r:embed="rId7">
            <a:alphaModFix/>
          </a:blip>
          <a:srcRect b="0" l="0" r="0" t="0"/>
          <a:stretch/>
        </p:blipFill>
        <p:spPr>
          <a:xfrm>
            <a:off x="15457832" y="1028700"/>
            <a:ext cx="5474384" cy="11849100"/>
          </a:xfrm>
          <a:prstGeom prst="rect">
            <a:avLst/>
          </a:prstGeom>
          <a:noFill/>
          <a:ln>
            <a:noFill/>
          </a:ln>
        </p:spPr>
      </p:pic>
      <p:pic>
        <p:nvPicPr>
          <p:cNvPr descr=" " id="474" name="Google Shape;474;g265f272105f_0_430"/>
          <p:cNvPicPr preferRelativeResize="0"/>
          <p:nvPr/>
        </p:nvPicPr>
        <p:blipFill rotWithShape="1">
          <a:blip r:embed="rId8">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CFC"/>
        </a:solidFill>
      </p:bgPr>
    </p:bg>
    <p:spTree>
      <p:nvGrpSpPr>
        <p:cNvPr id="479" name="Shape 479"/>
        <p:cNvGrpSpPr/>
        <p:nvPr/>
      </p:nvGrpSpPr>
      <p:grpSpPr>
        <a:xfrm>
          <a:off x="0" y="0"/>
          <a:ext cx="0" cy="0"/>
          <a:chOff x="0" y="0"/>
          <a:chExt cx="0" cy="0"/>
        </a:xfrm>
      </p:grpSpPr>
      <p:pic>
        <p:nvPicPr>
          <p:cNvPr descr=" " id="480" name="Google Shape;480;g265f272105f_0_447"/>
          <p:cNvPicPr preferRelativeResize="0"/>
          <p:nvPr/>
        </p:nvPicPr>
        <p:blipFill rotWithShape="1">
          <a:blip r:embed="rId3">
            <a:alphaModFix/>
          </a:blip>
          <a:srcRect b="0" l="0" r="0" t="0"/>
          <a:stretch/>
        </p:blipFill>
        <p:spPr>
          <a:xfrm>
            <a:off x="431854" y="11645900"/>
            <a:ext cx="5036434" cy="1574428"/>
          </a:xfrm>
          <a:prstGeom prst="rect">
            <a:avLst/>
          </a:prstGeom>
          <a:noFill/>
          <a:ln>
            <a:noFill/>
          </a:ln>
        </p:spPr>
      </p:pic>
      <p:pic>
        <p:nvPicPr>
          <p:cNvPr descr=" " id="481" name="Google Shape;481;g265f272105f_0_447"/>
          <p:cNvPicPr preferRelativeResize="0"/>
          <p:nvPr/>
        </p:nvPicPr>
        <p:blipFill rotWithShape="1">
          <a:blip r:embed="rId4">
            <a:alphaModFix/>
          </a:blip>
          <a:srcRect b="0" l="0" r="0" t="0"/>
          <a:stretch/>
        </p:blipFill>
        <p:spPr>
          <a:xfrm>
            <a:off x="22011851" y="749300"/>
            <a:ext cx="1674706" cy="1015628"/>
          </a:xfrm>
          <a:prstGeom prst="rect">
            <a:avLst/>
          </a:prstGeom>
          <a:noFill/>
          <a:ln>
            <a:noFill/>
          </a:ln>
        </p:spPr>
      </p:pic>
      <p:pic>
        <p:nvPicPr>
          <p:cNvPr descr=" " id="482" name="Google Shape;482;g265f272105f_0_447"/>
          <p:cNvPicPr preferRelativeResize="0"/>
          <p:nvPr/>
        </p:nvPicPr>
        <p:blipFill rotWithShape="1">
          <a:blip r:embed="rId5">
            <a:alphaModFix/>
          </a:blip>
          <a:srcRect b="0" l="0" r="0" t="0"/>
          <a:stretch/>
        </p:blipFill>
        <p:spPr>
          <a:xfrm>
            <a:off x="20999771" y="10025831"/>
            <a:ext cx="4023600" cy="4183187"/>
          </a:xfrm>
          <a:prstGeom prst="rect">
            <a:avLst/>
          </a:prstGeom>
          <a:noFill/>
          <a:ln>
            <a:noFill/>
          </a:ln>
        </p:spPr>
      </p:pic>
      <p:sp>
        <p:nvSpPr>
          <p:cNvPr id="483" name="Google Shape;483;g265f272105f_0_44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4" name="Google Shape;484;g265f272105f_0_44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85" name="Google Shape;485;g265f272105f_0_447"/>
          <p:cNvSpPr/>
          <p:nvPr/>
        </p:nvSpPr>
        <p:spPr>
          <a:xfrm>
            <a:off x="876410" y="8305800"/>
            <a:ext cx="5715600" cy="281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g265f272105f_0_447"/>
          <p:cNvSpPr/>
          <p:nvPr/>
        </p:nvSpPr>
        <p:spPr>
          <a:xfrm>
            <a:off x="876410" y="8305800"/>
            <a:ext cx="5715600" cy="281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g265f272105f_0_447"/>
          <p:cNvSpPr/>
          <p:nvPr/>
        </p:nvSpPr>
        <p:spPr>
          <a:xfrm>
            <a:off x="876410" y="8305800"/>
            <a:ext cx="59190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akra Petch"/>
              <a:buNone/>
            </a:pPr>
            <a:r>
              <a:rPr b="1" i="0" lang="en-US" sz="4800" u="none" cap="none" strike="noStrike">
                <a:solidFill>
                  <a:srgbClr val="0E0E0E"/>
                </a:solidFill>
                <a:latin typeface="Chakra Petch"/>
                <a:ea typeface="Chakra Petch"/>
                <a:cs typeface="Chakra Petch"/>
                <a:sym typeface="Chakra Petch"/>
              </a:rPr>
              <a:t>A web application</a:t>
            </a:r>
            <a:endParaRPr b="0" i="0" sz="4800" u="none" cap="none" strike="noStrike">
              <a:solidFill>
                <a:schemeClr val="dk1"/>
              </a:solidFill>
              <a:latin typeface="Calibri"/>
              <a:ea typeface="Calibri"/>
              <a:cs typeface="Calibri"/>
              <a:sym typeface="Calibri"/>
            </a:endParaRPr>
          </a:p>
        </p:txBody>
      </p:sp>
      <p:sp>
        <p:nvSpPr>
          <p:cNvPr id="488" name="Google Shape;488;g265f272105f_0_447"/>
          <p:cNvSpPr/>
          <p:nvPr/>
        </p:nvSpPr>
        <p:spPr>
          <a:xfrm>
            <a:off x="876410" y="92964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89" name="Google Shape;489;g265f272105f_0_447"/>
          <p:cNvSpPr/>
          <p:nvPr/>
        </p:nvSpPr>
        <p:spPr>
          <a:xfrm>
            <a:off x="825603" y="1231900"/>
            <a:ext cx="7007100" cy="562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hakra Petch"/>
              <a:buNone/>
            </a:pPr>
            <a:r>
              <a:rPr b="1" i="0" lang="en-US" sz="8000" u="none" cap="none" strike="noStrike">
                <a:solidFill>
                  <a:srgbClr val="272727"/>
                </a:solidFill>
                <a:latin typeface="Chakra Petch"/>
                <a:ea typeface="Chakra Petch"/>
                <a:cs typeface="Chakra Petch"/>
                <a:sym typeface="Chakra Petch"/>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90" name="Google Shape;490;g265f272105f_0_447"/>
          <p:cNvSpPr/>
          <p:nvPr/>
        </p:nvSpPr>
        <p:spPr>
          <a:xfrm>
            <a:off x="16766096" y="44196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91" name="Google Shape;491;g265f272105f_0_447"/>
          <p:cNvPicPr preferRelativeResize="0"/>
          <p:nvPr/>
        </p:nvPicPr>
        <p:blipFill rotWithShape="1">
          <a:blip r:embed="rId7">
            <a:alphaModFix/>
          </a:blip>
          <a:srcRect b="0" l="0" r="0" t="0"/>
          <a:stretch/>
        </p:blipFill>
        <p:spPr>
          <a:xfrm>
            <a:off x="7900387" y="749300"/>
            <a:ext cx="8573572" cy="12331700"/>
          </a:xfrm>
          <a:prstGeom prst="rect">
            <a:avLst/>
          </a:prstGeom>
          <a:noFill/>
          <a:ln>
            <a:noFill/>
          </a:ln>
        </p:spPr>
      </p:pic>
      <p:pic>
        <p:nvPicPr>
          <p:cNvPr descr=" " id="492" name="Google Shape;492;g265f272105f_0_447"/>
          <p:cNvPicPr preferRelativeResize="0"/>
          <p:nvPr/>
        </p:nvPicPr>
        <p:blipFill rotWithShape="1">
          <a:blip r:embed="rId8">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CFC"/>
        </a:solidFill>
      </p:bgPr>
    </p:bg>
    <p:spTree>
      <p:nvGrpSpPr>
        <p:cNvPr id="497" name="Shape 497"/>
        <p:cNvGrpSpPr/>
        <p:nvPr/>
      </p:nvGrpSpPr>
      <p:grpSpPr>
        <a:xfrm>
          <a:off x="0" y="0"/>
          <a:ext cx="0" cy="0"/>
          <a:chOff x="0" y="0"/>
          <a:chExt cx="0" cy="0"/>
        </a:xfrm>
      </p:grpSpPr>
      <p:pic>
        <p:nvPicPr>
          <p:cNvPr descr=" " id="498" name="Google Shape;498;g265f272105f_0_46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99" name="Google Shape;499;g265f272105f_0_46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0" name="Google Shape;500;g265f272105f_0_46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01" name="Google Shape;501;g265f272105f_0_464"/>
          <p:cNvSpPr/>
          <p:nvPr/>
        </p:nvSpPr>
        <p:spPr>
          <a:xfrm>
            <a:off x="15690694" y="698500"/>
            <a:ext cx="7464300" cy="2980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Chakra Petch"/>
              <a:buNone/>
            </a:pPr>
            <a:r>
              <a:rPr b="1" i="0" lang="en-US" sz="8000" u="none" cap="none" strike="noStrike">
                <a:solidFill>
                  <a:srgbClr val="272727"/>
                </a:solidFill>
                <a:latin typeface="Chakra Petch"/>
                <a:ea typeface="Chakra Petch"/>
                <a:cs typeface="Chakra Petch"/>
                <a:sym typeface="Chakra Petch"/>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CFC"/>
        </a:solidFill>
      </p:bgPr>
    </p:bg>
    <p:spTree>
      <p:nvGrpSpPr>
        <p:cNvPr id="29" name="Shape 29"/>
        <p:cNvGrpSpPr/>
        <p:nvPr/>
      </p:nvGrpSpPr>
      <p:grpSpPr>
        <a:xfrm>
          <a:off x="0" y="0"/>
          <a:ext cx="0" cy="0"/>
          <a:chOff x="0" y="0"/>
          <a:chExt cx="0" cy="0"/>
        </a:xfrm>
      </p:grpSpPr>
      <p:pic>
        <p:nvPicPr>
          <p:cNvPr descr=" " id="30" name="Google Shape;30;g265f272105f_0_13"/>
          <p:cNvPicPr preferRelativeResize="0"/>
          <p:nvPr/>
        </p:nvPicPr>
        <p:blipFill rotWithShape="1">
          <a:blip r:embed="rId3">
            <a:alphaModFix/>
          </a:blip>
          <a:srcRect b="0" l="0" r="0" t="0"/>
          <a:stretch/>
        </p:blipFill>
        <p:spPr>
          <a:xfrm>
            <a:off x="20106613" y="850900"/>
            <a:ext cx="3580198" cy="1786255"/>
          </a:xfrm>
          <a:prstGeom prst="rect">
            <a:avLst/>
          </a:prstGeom>
          <a:noFill/>
          <a:ln>
            <a:noFill/>
          </a:ln>
        </p:spPr>
      </p:pic>
      <p:pic>
        <p:nvPicPr>
          <p:cNvPr descr=" " id="31" name="Google Shape;31;g265f272105f_0_13"/>
          <p:cNvPicPr preferRelativeResize="0"/>
          <p:nvPr/>
        </p:nvPicPr>
        <p:blipFill rotWithShape="1">
          <a:blip r:embed="rId4">
            <a:alphaModFix/>
          </a:blip>
          <a:srcRect b="0" l="0" r="0" t="0"/>
          <a:stretch/>
        </p:blipFill>
        <p:spPr>
          <a:xfrm>
            <a:off x="673184" y="11417300"/>
            <a:ext cx="1470572" cy="1786892"/>
          </a:xfrm>
          <a:prstGeom prst="rect">
            <a:avLst/>
          </a:prstGeom>
          <a:noFill/>
          <a:ln>
            <a:noFill/>
          </a:ln>
        </p:spPr>
      </p:pic>
      <p:pic>
        <p:nvPicPr>
          <p:cNvPr descr=" " id="32" name="Google Shape;32;g265f272105f_0_13"/>
          <p:cNvPicPr preferRelativeResize="0"/>
          <p:nvPr/>
        </p:nvPicPr>
        <p:blipFill rotWithShape="1">
          <a:blip r:embed="rId5">
            <a:alphaModFix/>
          </a:blip>
          <a:srcRect b="0" l="0" r="0" t="0"/>
          <a:stretch/>
        </p:blipFill>
        <p:spPr>
          <a:xfrm>
            <a:off x="317540" y="203200"/>
            <a:ext cx="1824709" cy="3640201"/>
          </a:xfrm>
          <a:prstGeom prst="rect">
            <a:avLst/>
          </a:prstGeom>
          <a:noFill/>
          <a:ln>
            <a:noFill/>
          </a:ln>
        </p:spPr>
      </p:pic>
      <p:sp>
        <p:nvSpPr>
          <p:cNvPr id="33" name="Google Shape;33;g265f272105f_0_1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 name="Google Shape;34;g265f272105f_0_1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5" name="Google Shape;35;g265f272105f_0_13"/>
          <p:cNvSpPr/>
          <p:nvPr/>
        </p:nvSpPr>
        <p:spPr>
          <a:xfrm>
            <a:off x="8455023" y="4394200"/>
            <a:ext cx="7489800" cy="2650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Chakra Petch"/>
              <a:buNone/>
            </a:pPr>
            <a:r>
              <a:rPr b="1" i="0" lang="en-US" sz="12800" u="none" cap="none" strike="noStrike">
                <a:solidFill>
                  <a:srgbClr val="272727"/>
                </a:solidFill>
                <a:latin typeface="Chakra Petch"/>
                <a:ea typeface="Chakra Petch"/>
                <a:cs typeface="Chakra Petch"/>
                <a:sym typeface="Chakra Petch"/>
              </a:rPr>
              <a:t>Welcome</a:t>
            </a:r>
            <a:endParaRPr b="0" i="0" sz="12800" u="none" cap="none" strike="noStrike">
              <a:solidFill>
                <a:schemeClr val="dk1"/>
              </a:solidFill>
              <a:latin typeface="Calibri"/>
              <a:ea typeface="Calibri"/>
              <a:cs typeface="Calibri"/>
              <a:sym typeface="Calibri"/>
            </a:endParaRPr>
          </a:p>
        </p:txBody>
      </p:sp>
      <p:sp>
        <p:nvSpPr>
          <p:cNvPr id="36" name="Google Shape;36;g265f272105f_0_13"/>
          <p:cNvSpPr/>
          <p:nvPr/>
        </p:nvSpPr>
        <p:spPr>
          <a:xfrm>
            <a:off x="5000192" y="6921500"/>
            <a:ext cx="143994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CFC"/>
        </a:solidFill>
      </p:bgPr>
    </p:bg>
    <p:spTree>
      <p:nvGrpSpPr>
        <p:cNvPr id="506" name="Shape 506"/>
        <p:cNvGrpSpPr/>
        <p:nvPr/>
      </p:nvGrpSpPr>
      <p:grpSpPr>
        <a:xfrm>
          <a:off x="0" y="0"/>
          <a:ext cx="0" cy="0"/>
          <a:chOff x="0" y="0"/>
          <a:chExt cx="0" cy="0"/>
        </a:xfrm>
      </p:grpSpPr>
      <p:pic>
        <p:nvPicPr>
          <p:cNvPr descr=" " id="507" name="Google Shape;507;g265f272105f_0_472"/>
          <p:cNvPicPr preferRelativeResize="0"/>
          <p:nvPr/>
        </p:nvPicPr>
        <p:blipFill rotWithShape="1">
          <a:blip r:embed="rId3">
            <a:alphaModFix/>
          </a:blip>
          <a:srcRect b="0" l="0" r="0" t="0"/>
          <a:stretch/>
        </p:blipFill>
        <p:spPr>
          <a:xfrm>
            <a:off x="457257" y="520700"/>
            <a:ext cx="5769951" cy="7579370"/>
          </a:xfrm>
          <a:prstGeom prst="rect">
            <a:avLst/>
          </a:prstGeom>
          <a:noFill/>
          <a:ln>
            <a:noFill/>
          </a:ln>
        </p:spPr>
      </p:pic>
      <p:pic>
        <p:nvPicPr>
          <p:cNvPr descr=" " id="508" name="Google Shape;508;g265f272105f_0_472"/>
          <p:cNvPicPr preferRelativeResize="0"/>
          <p:nvPr/>
        </p:nvPicPr>
        <p:blipFill rotWithShape="1">
          <a:blip r:embed="rId4">
            <a:alphaModFix/>
          </a:blip>
          <a:srcRect b="0" l="0" r="0" t="0"/>
          <a:stretch/>
        </p:blipFill>
        <p:spPr>
          <a:xfrm>
            <a:off x="21808626" y="12509500"/>
            <a:ext cx="2147902" cy="452462"/>
          </a:xfrm>
          <a:prstGeom prst="rect">
            <a:avLst/>
          </a:prstGeom>
          <a:noFill/>
          <a:ln>
            <a:noFill/>
          </a:ln>
        </p:spPr>
      </p:pic>
      <p:pic>
        <p:nvPicPr>
          <p:cNvPr descr=" " id="509" name="Google Shape;509;g265f272105f_0_472"/>
          <p:cNvPicPr preferRelativeResize="0"/>
          <p:nvPr/>
        </p:nvPicPr>
        <p:blipFill rotWithShape="1">
          <a:blip r:embed="rId5">
            <a:alphaModFix/>
          </a:blip>
          <a:srcRect b="0" l="0" r="0" t="0"/>
          <a:stretch/>
        </p:blipFill>
        <p:spPr>
          <a:xfrm>
            <a:off x="21681610" y="190500"/>
            <a:ext cx="2819752" cy="3213100"/>
          </a:xfrm>
          <a:prstGeom prst="rect">
            <a:avLst/>
          </a:prstGeom>
          <a:noFill/>
          <a:ln>
            <a:noFill/>
          </a:ln>
        </p:spPr>
      </p:pic>
      <p:sp>
        <p:nvSpPr>
          <p:cNvPr id="510" name="Google Shape;510;g265f272105f_0_47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1" name="Google Shape;511;g265f272105f_0_47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512" name="Google Shape;512;g265f272105f_0_472"/>
          <p:cNvPicPr preferRelativeResize="0"/>
          <p:nvPr/>
        </p:nvPicPr>
        <p:blipFill rotWithShape="1">
          <a:blip r:embed="rId7">
            <a:alphaModFix/>
          </a:blip>
          <a:srcRect b="0" l="0" r="0" t="0"/>
          <a:stretch/>
        </p:blipFill>
        <p:spPr>
          <a:xfrm>
            <a:off x="0" y="0"/>
            <a:ext cx="7646356" cy="13716000"/>
          </a:xfrm>
          <a:prstGeom prst="rect">
            <a:avLst/>
          </a:prstGeom>
          <a:noFill/>
          <a:ln>
            <a:noFill/>
          </a:ln>
        </p:spPr>
      </p:pic>
      <p:sp>
        <p:nvSpPr>
          <p:cNvPr id="513" name="Google Shape;513;g265f272105f_0_472"/>
          <p:cNvSpPr/>
          <p:nvPr/>
        </p:nvSpPr>
        <p:spPr>
          <a:xfrm>
            <a:off x="8675184" y="2578100"/>
            <a:ext cx="6604800" cy="350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g265f272105f_0_472"/>
          <p:cNvSpPr/>
          <p:nvPr/>
        </p:nvSpPr>
        <p:spPr>
          <a:xfrm>
            <a:off x="8675184" y="3276600"/>
            <a:ext cx="6225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g265f272105f_0_472"/>
          <p:cNvSpPr/>
          <p:nvPr/>
        </p:nvSpPr>
        <p:spPr>
          <a:xfrm>
            <a:off x="8675184" y="3276600"/>
            <a:ext cx="1164300" cy="265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Chakra Petch"/>
              <a:buNone/>
            </a:pPr>
            <a:r>
              <a:rPr b="1" i="0" lang="en-US" sz="12800" u="none" cap="none" strike="noStrike">
                <a:solidFill>
                  <a:srgbClr val="272727"/>
                </a:solidFill>
                <a:latin typeface="Chakra Petch"/>
                <a:ea typeface="Chakra Petch"/>
                <a:cs typeface="Chakra Petch"/>
                <a:sym typeface="Chakra Petch"/>
              </a:rPr>
              <a:t>1</a:t>
            </a:r>
            <a:endParaRPr b="0" i="0" sz="12800" u="none" cap="none" strike="noStrike">
              <a:solidFill>
                <a:schemeClr val="dk1"/>
              </a:solidFill>
              <a:latin typeface="Calibri"/>
              <a:ea typeface="Calibri"/>
              <a:cs typeface="Calibri"/>
              <a:sym typeface="Calibri"/>
            </a:endParaRPr>
          </a:p>
        </p:txBody>
      </p:sp>
      <p:sp>
        <p:nvSpPr>
          <p:cNvPr id="516" name="Google Shape;516;g265f272105f_0_472"/>
          <p:cNvSpPr/>
          <p:nvPr/>
        </p:nvSpPr>
        <p:spPr>
          <a:xfrm>
            <a:off x="9500787" y="2578100"/>
            <a:ext cx="5779200" cy="350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g265f272105f_0_472"/>
          <p:cNvSpPr/>
          <p:nvPr/>
        </p:nvSpPr>
        <p:spPr>
          <a:xfrm>
            <a:off x="9500787" y="2578100"/>
            <a:ext cx="5982300" cy="177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akra Petch"/>
              <a:buNone/>
            </a:pPr>
            <a:r>
              <a:rPr b="1" i="0" lang="en-US" sz="4800" u="none" cap="none" strike="noStrike">
                <a:solidFill>
                  <a:srgbClr val="0E0E0E"/>
                </a:solidFill>
                <a:latin typeface="Chakra Petch"/>
                <a:ea typeface="Chakra Petch"/>
                <a:cs typeface="Chakra Petch"/>
                <a:sym typeface="Chakra Petch"/>
              </a:rPr>
              <a:t>Discover the secrets</a:t>
            </a:r>
            <a:endParaRPr b="0" i="0" sz="4800" u="none" cap="none" strike="noStrike">
              <a:solidFill>
                <a:schemeClr val="dk1"/>
              </a:solidFill>
              <a:latin typeface="Calibri"/>
              <a:ea typeface="Calibri"/>
              <a:cs typeface="Calibri"/>
              <a:sym typeface="Calibri"/>
            </a:endParaRPr>
          </a:p>
        </p:txBody>
      </p:sp>
      <p:sp>
        <p:nvSpPr>
          <p:cNvPr id="518" name="Google Shape;518;g265f272105f_0_472"/>
          <p:cNvSpPr/>
          <p:nvPr/>
        </p:nvSpPr>
        <p:spPr>
          <a:xfrm>
            <a:off x="9500787" y="4254500"/>
            <a:ext cx="59148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19" name="Google Shape;519;g265f272105f_0_472"/>
          <p:cNvSpPr/>
          <p:nvPr/>
        </p:nvSpPr>
        <p:spPr>
          <a:xfrm>
            <a:off x="8675184" y="6997700"/>
            <a:ext cx="66048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g265f272105f_0_472"/>
          <p:cNvSpPr/>
          <p:nvPr/>
        </p:nvSpPr>
        <p:spPr>
          <a:xfrm>
            <a:off x="8675184" y="8001000"/>
            <a:ext cx="990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g265f272105f_0_472"/>
          <p:cNvSpPr/>
          <p:nvPr/>
        </p:nvSpPr>
        <p:spPr>
          <a:xfrm>
            <a:off x="8675184" y="8001000"/>
            <a:ext cx="1532700" cy="265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Chakra Petch"/>
              <a:buNone/>
            </a:pPr>
            <a:r>
              <a:rPr b="1" i="0" lang="en-US" sz="12800" u="none" cap="none" strike="noStrike">
                <a:solidFill>
                  <a:srgbClr val="272727"/>
                </a:solidFill>
                <a:latin typeface="Chakra Petch"/>
                <a:ea typeface="Chakra Petch"/>
                <a:cs typeface="Chakra Petch"/>
                <a:sym typeface="Chakra Petch"/>
              </a:rPr>
              <a:t>3</a:t>
            </a:r>
            <a:endParaRPr b="0" i="0" sz="12800" u="none" cap="none" strike="noStrike">
              <a:solidFill>
                <a:schemeClr val="dk1"/>
              </a:solidFill>
              <a:latin typeface="Calibri"/>
              <a:ea typeface="Calibri"/>
              <a:cs typeface="Calibri"/>
              <a:sym typeface="Calibri"/>
            </a:endParaRPr>
          </a:p>
        </p:txBody>
      </p:sp>
      <p:sp>
        <p:nvSpPr>
          <p:cNvPr id="522" name="Google Shape;522;g265f272105f_0_472"/>
          <p:cNvSpPr/>
          <p:nvPr/>
        </p:nvSpPr>
        <p:spPr>
          <a:xfrm>
            <a:off x="9869133" y="6997700"/>
            <a:ext cx="54108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g265f272105f_0_472"/>
          <p:cNvSpPr/>
          <p:nvPr/>
        </p:nvSpPr>
        <p:spPr>
          <a:xfrm>
            <a:off x="9869133" y="6997700"/>
            <a:ext cx="5614200" cy="177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akra Petch"/>
              <a:buNone/>
            </a:pPr>
            <a:r>
              <a:rPr b="1" i="0" lang="en-US" sz="4800" u="none" cap="none" strike="noStrike">
                <a:solidFill>
                  <a:srgbClr val="0E0E0E"/>
                </a:solidFill>
                <a:latin typeface="Chakra Petch"/>
                <a:ea typeface="Chakra Petch"/>
                <a:cs typeface="Chakra Petch"/>
                <a:sym typeface="Chakra Petch"/>
              </a:rPr>
              <a:t>Meet the creatures</a:t>
            </a:r>
            <a:endParaRPr b="0" i="0" sz="4800" u="none" cap="none" strike="noStrike">
              <a:solidFill>
                <a:schemeClr val="dk1"/>
              </a:solidFill>
              <a:latin typeface="Calibri"/>
              <a:ea typeface="Calibri"/>
              <a:cs typeface="Calibri"/>
              <a:sym typeface="Calibri"/>
            </a:endParaRPr>
          </a:p>
        </p:txBody>
      </p:sp>
      <p:sp>
        <p:nvSpPr>
          <p:cNvPr id="524" name="Google Shape;524;g265f272105f_0_472"/>
          <p:cNvSpPr/>
          <p:nvPr/>
        </p:nvSpPr>
        <p:spPr>
          <a:xfrm>
            <a:off x="9869133" y="8674100"/>
            <a:ext cx="55464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25" name="Google Shape;525;g265f272105f_0_472"/>
          <p:cNvSpPr/>
          <p:nvPr/>
        </p:nvSpPr>
        <p:spPr>
          <a:xfrm>
            <a:off x="16181822" y="6997700"/>
            <a:ext cx="6604800" cy="332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g265f272105f_0_472"/>
          <p:cNvSpPr/>
          <p:nvPr/>
        </p:nvSpPr>
        <p:spPr>
          <a:xfrm>
            <a:off x="16181822" y="7607300"/>
            <a:ext cx="9525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g265f272105f_0_472"/>
          <p:cNvSpPr/>
          <p:nvPr/>
        </p:nvSpPr>
        <p:spPr>
          <a:xfrm>
            <a:off x="16181822" y="7607300"/>
            <a:ext cx="1494600" cy="265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Chakra Petch"/>
              <a:buNone/>
            </a:pPr>
            <a:r>
              <a:rPr b="1" i="0" lang="en-US" sz="12800" u="none" cap="none" strike="noStrike">
                <a:solidFill>
                  <a:srgbClr val="272727"/>
                </a:solidFill>
                <a:latin typeface="Chakra Petch"/>
                <a:ea typeface="Chakra Petch"/>
                <a:cs typeface="Chakra Petch"/>
                <a:sym typeface="Chakra Petch"/>
              </a:rPr>
              <a:t>4</a:t>
            </a:r>
            <a:endParaRPr b="0" i="0" sz="12800" u="none" cap="none" strike="noStrike">
              <a:solidFill>
                <a:schemeClr val="dk1"/>
              </a:solidFill>
              <a:latin typeface="Calibri"/>
              <a:ea typeface="Calibri"/>
              <a:cs typeface="Calibri"/>
              <a:sym typeface="Calibri"/>
            </a:endParaRPr>
          </a:p>
        </p:txBody>
      </p:sp>
      <p:sp>
        <p:nvSpPr>
          <p:cNvPr id="528" name="Google Shape;528;g265f272105f_0_472"/>
          <p:cNvSpPr/>
          <p:nvPr/>
        </p:nvSpPr>
        <p:spPr>
          <a:xfrm>
            <a:off x="17337667" y="6997700"/>
            <a:ext cx="5448900" cy="332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g265f272105f_0_472"/>
          <p:cNvSpPr/>
          <p:nvPr/>
        </p:nvSpPr>
        <p:spPr>
          <a:xfrm>
            <a:off x="17337667" y="6997700"/>
            <a:ext cx="56523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akra Petch"/>
              <a:buNone/>
            </a:pPr>
            <a:r>
              <a:rPr b="1" i="0" lang="en-US" sz="4800" u="none" cap="none" strike="noStrike">
                <a:solidFill>
                  <a:srgbClr val="0E0E0E"/>
                </a:solidFill>
                <a:latin typeface="Chakra Petch"/>
                <a:ea typeface="Chakra Petch"/>
                <a:cs typeface="Chakra Petch"/>
                <a:sym typeface="Chakra Petch"/>
              </a:rPr>
              <a:t>Uncover the magic</a:t>
            </a:r>
            <a:endParaRPr b="0" i="0" sz="4800" u="none" cap="none" strike="noStrike">
              <a:solidFill>
                <a:schemeClr val="dk1"/>
              </a:solidFill>
              <a:latin typeface="Calibri"/>
              <a:ea typeface="Calibri"/>
              <a:cs typeface="Calibri"/>
              <a:sym typeface="Calibri"/>
            </a:endParaRPr>
          </a:p>
        </p:txBody>
      </p:sp>
      <p:sp>
        <p:nvSpPr>
          <p:cNvPr id="530" name="Google Shape;530;g265f272105f_0_472"/>
          <p:cNvSpPr/>
          <p:nvPr/>
        </p:nvSpPr>
        <p:spPr>
          <a:xfrm>
            <a:off x="17337667" y="7886700"/>
            <a:ext cx="55845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31" name="Google Shape;531;g265f272105f_0_472"/>
          <p:cNvSpPr/>
          <p:nvPr/>
        </p:nvSpPr>
        <p:spPr>
          <a:xfrm>
            <a:off x="16181822" y="2578100"/>
            <a:ext cx="6604800" cy="350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g265f272105f_0_472"/>
          <p:cNvSpPr/>
          <p:nvPr/>
        </p:nvSpPr>
        <p:spPr>
          <a:xfrm>
            <a:off x="16181822" y="3276600"/>
            <a:ext cx="9399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g265f272105f_0_472"/>
          <p:cNvSpPr/>
          <p:nvPr/>
        </p:nvSpPr>
        <p:spPr>
          <a:xfrm>
            <a:off x="16181822" y="3276600"/>
            <a:ext cx="1482000" cy="265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Chakra Petch"/>
              <a:buNone/>
            </a:pPr>
            <a:r>
              <a:rPr b="1" i="0" lang="en-US" sz="12800" u="none" cap="none" strike="noStrike">
                <a:solidFill>
                  <a:srgbClr val="272727"/>
                </a:solidFill>
                <a:latin typeface="Chakra Petch"/>
                <a:ea typeface="Chakra Petch"/>
                <a:cs typeface="Chakra Petch"/>
                <a:sym typeface="Chakra Petch"/>
              </a:rPr>
              <a:t>2</a:t>
            </a:r>
            <a:endParaRPr b="0" i="0" sz="12800" u="none" cap="none" strike="noStrike">
              <a:solidFill>
                <a:schemeClr val="dk1"/>
              </a:solidFill>
              <a:latin typeface="Calibri"/>
              <a:ea typeface="Calibri"/>
              <a:cs typeface="Calibri"/>
              <a:sym typeface="Calibri"/>
            </a:endParaRPr>
          </a:p>
        </p:txBody>
      </p:sp>
      <p:sp>
        <p:nvSpPr>
          <p:cNvPr id="534" name="Google Shape;534;g265f272105f_0_472"/>
          <p:cNvSpPr/>
          <p:nvPr/>
        </p:nvSpPr>
        <p:spPr>
          <a:xfrm>
            <a:off x="17324965" y="2578100"/>
            <a:ext cx="5461800" cy="350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g265f272105f_0_472"/>
          <p:cNvSpPr/>
          <p:nvPr/>
        </p:nvSpPr>
        <p:spPr>
          <a:xfrm>
            <a:off x="17324965" y="2578100"/>
            <a:ext cx="5664900" cy="177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akra Petch"/>
              <a:buNone/>
            </a:pPr>
            <a:r>
              <a:rPr b="1" i="0" lang="en-US" sz="4800" u="none" cap="none" strike="noStrike">
                <a:solidFill>
                  <a:srgbClr val="0E0E0E"/>
                </a:solidFill>
                <a:latin typeface="Chakra Petch"/>
                <a:ea typeface="Chakra Petch"/>
                <a:cs typeface="Chakra Petch"/>
                <a:sym typeface="Chakra Petch"/>
              </a:rPr>
              <a:t>Find your own path</a:t>
            </a:r>
            <a:endParaRPr b="0" i="0" sz="4800" u="none" cap="none" strike="noStrike">
              <a:solidFill>
                <a:schemeClr val="dk1"/>
              </a:solidFill>
              <a:latin typeface="Calibri"/>
              <a:ea typeface="Calibri"/>
              <a:cs typeface="Calibri"/>
              <a:sym typeface="Calibri"/>
            </a:endParaRPr>
          </a:p>
        </p:txBody>
      </p:sp>
      <p:sp>
        <p:nvSpPr>
          <p:cNvPr id="536" name="Google Shape;536;g265f272105f_0_472"/>
          <p:cNvSpPr/>
          <p:nvPr/>
        </p:nvSpPr>
        <p:spPr>
          <a:xfrm>
            <a:off x="17324965" y="4254500"/>
            <a:ext cx="55971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CFC"/>
        </a:solidFill>
      </p:bgPr>
    </p:bg>
    <p:spTree>
      <p:nvGrpSpPr>
        <p:cNvPr id="541" name="Shape 541"/>
        <p:cNvGrpSpPr/>
        <p:nvPr/>
      </p:nvGrpSpPr>
      <p:grpSpPr>
        <a:xfrm>
          <a:off x="0" y="0"/>
          <a:ext cx="0" cy="0"/>
          <a:chOff x="0" y="0"/>
          <a:chExt cx="0" cy="0"/>
        </a:xfrm>
      </p:grpSpPr>
      <p:pic>
        <p:nvPicPr>
          <p:cNvPr descr=" " id="542" name="Google Shape;542;g265f272105f_0_506"/>
          <p:cNvPicPr preferRelativeResize="0"/>
          <p:nvPr/>
        </p:nvPicPr>
        <p:blipFill rotWithShape="1">
          <a:blip r:embed="rId3">
            <a:alphaModFix/>
          </a:blip>
          <a:srcRect b="0" l="0" r="0" t="0"/>
          <a:stretch/>
        </p:blipFill>
        <p:spPr>
          <a:xfrm>
            <a:off x="21097337" y="11684000"/>
            <a:ext cx="2930128" cy="1632074"/>
          </a:xfrm>
          <a:prstGeom prst="rect">
            <a:avLst/>
          </a:prstGeom>
          <a:noFill/>
          <a:ln>
            <a:noFill/>
          </a:ln>
        </p:spPr>
      </p:pic>
      <p:pic>
        <p:nvPicPr>
          <p:cNvPr descr=" " id="543" name="Google Shape;543;g265f272105f_0_506"/>
          <p:cNvPicPr preferRelativeResize="0"/>
          <p:nvPr/>
        </p:nvPicPr>
        <p:blipFill rotWithShape="1">
          <a:blip r:embed="rId4">
            <a:alphaModFix/>
          </a:blip>
          <a:srcRect b="0" l="0" r="0" t="0"/>
          <a:stretch/>
        </p:blipFill>
        <p:spPr>
          <a:xfrm>
            <a:off x="723990" y="635000"/>
            <a:ext cx="3635963" cy="991815"/>
          </a:xfrm>
          <a:prstGeom prst="rect">
            <a:avLst/>
          </a:prstGeom>
          <a:noFill/>
          <a:ln>
            <a:noFill/>
          </a:ln>
        </p:spPr>
      </p:pic>
      <p:pic>
        <p:nvPicPr>
          <p:cNvPr descr=" " id="544" name="Google Shape;544;g265f272105f_0_506"/>
          <p:cNvPicPr preferRelativeResize="0"/>
          <p:nvPr/>
        </p:nvPicPr>
        <p:blipFill rotWithShape="1">
          <a:blip r:embed="rId5">
            <a:alphaModFix/>
          </a:blip>
          <a:srcRect b="0" l="0" r="0" t="0"/>
          <a:stretch/>
        </p:blipFill>
        <p:spPr>
          <a:xfrm>
            <a:off x="-238716" y="10447958"/>
            <a:ext cx="3287311" cy="3432423"/>
          </a:xfrm>
          <a:prstGeom prst="rect">
            <a:avLst/>
          </a:prstGeom>
          <a:noFill/>
          <a:ln>
            <a:noFill/>
          </a:ln>
        </p:spPr>
      </p:pic>
      <p:sp>
        <p:nvSpPr>
          <p:cNvPr id="545" name="Google Shape;545;g265f272105f_0_50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6" name="Google Shape;546;g265f272105f_0_50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547" name="Google Shape;547;g265f272105f_0_506"/>
          <p:cNvPicPr preferRelativeResize="0"/>
          <p:nvPr/>
        </p:nvPicPr>
        <p:blipFill rotWithShape="1">
          <a:blip r:embed="rId7">
            <a:alphaModFix/>
          </a:blip>
          <a:srcRect b="0" l="0" r="0" t="0"/>
          <a:stretch/>
        </p:blipFill>
        <p:spPr>
          <a:xfrm>
            <a:off x="508063" y="2933700"/>
            <a:ext cx="14479810" cy="7861300"/>
          </a:xfrm>
          <a:prstGeom prst="rect">
            <a:avLst/>
          </a:prstGeom>
          <a:noFill/>
          <a:ln>
            <a:noFill/>
          </a:ln>
        </p:spPr>
      </p:pic>
      <p:sp>
        <p:nvSpPr>
          <p:cNvPr id="548" name="Google Shape;548;g265f272105f_0_506"/>
          <p:cNvSpPr/>
          <p:nvPr/>
        </p:nvSpPr>
        <p:spPr>
          <a:xfrm>
            <a:off x="5012893" y="11696700"/>
            <a:ext cx="14348700" cy="1659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Chakra Petch"/>
              <a:buNone/>
            </a:pPr>
            <a:r>
              <a:rPr b="1" i="0" lang="en-US" sz="8000" u="none" cap="none" strike="noStrike">
                <a:solidFill>
                  <a:srgbClr val="272727"/>
                </a:solidFill>
                <a:latin typeface="Chakra Petch"/>
                <a:ea typeface="Chakra Petch"/>
                <a:cs typeface="Chakra Petch"/>
                <a:sym typeface="Chakra Petch"/>
              </a:rPr>
              <a:t>Fantasy Realm at a Glance</a:t>
            </a:r>
            <a:endParaRPr b="0" i="0" sz="8000" u="none" cap="none" strike="noStrike">
              <a:solidFill>
                <a:schemeClr val="dk1"/>
              </a:solidFill>
              <a:latin typeface="Calibri"/>
              <a:ea typeface="Calibri"/>
              <a:cs typeface="Calibri"/>
              <a:sym typeface="Calibri"/>
            </a:endParaRPr>
          </a:p>
        </p:txBody>
      </p:sp>
      <p:sp>
        <p:nvSpPr>
          <p:cNvPr id="549" name="Google Shape;549;g265f272105f_0_506"/>
          <p:cNvSpPr/>
          <p:nvPr/>
        </p:nvSpPr>
        <p:spPr>
          <a:xfrm>
            <a:off x="15724565" y="1625600"/>
            <a:ext cx="6935100" cy="27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g265f272105f_0_506"/>
          <p:cNvSpPr/>
          <p:nvPr/>
        </p:nvSpPr>
        <p:spPr>
          <a:xfrm>
            <a:off x="15724565" y="1625600"/>
            <a:ext cx="6935100" cy="27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g265f272105f_0_506"/>
          <p:cNvSpPr/>
          <p:nvPr/>
        </p:nvSpPr>
        <p:spPr>
          <a:xfrm>
            <a:off x="15724565" y="1625600"/>
            <a:ext cx="71382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akra Petch"/>
              <a:buNone/>
            </a:pPr>
            <a:r>
              <a:rPr b="1" i="0" lang="en-US" sz="4800" u="none" cap="none" strike="noStrike">
                <a:solidFill>
                  <a:srgbClr val="0E0E0E"/>
                </a:solidFill>
                <a:latin typeface="Chakra Petch"/>
                <a:ea typeface="Chakra Petch"/>
                <a:cs typeface="Chakra Petch"/>
                <a:sym typeface="Chakra Petch"/>
              </a:rPr>
              <a:t>The Enchanted Forest</a:t>
            </a:r>
            <a:endParaRPr b="0" i="0" sz="4800" u="none" cap="none" strike="noStrike">
              <a:solidFill>
                <a:schemeClr val="dk1"/>
              </a:solidFill>
              <a:latin typeface="Calibri"/>
              <a:ea typeface="Calibri"/>
              <a:cs typeface="Calibri"/>
              <a:sym typeface="Calibri"/>
            </a:endParaRPr>
          </a:p>
        </p:txBody>
      </p:sp>
      <p:sp>
        <p:nvSpPr>
          <p:cNvPr id="552" name="Google Shape;552;g265f272105f_0_506"/>
          <p:cNvSpPr/>
          <p:nvPr/>
        </p:nvSpPr>
        <p:spPr>
          <a:xfrm>
            <a:off x="15724565" y="2514600"/>
            <a:ext cx="70707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553" name="Google Shape;553;g265f272105f_0_506"/>
          <p:cNvSpPr/>
          <p:nvPr/>
        </p:nvSpPr>
        <p:spPr>
          <a:xfrm>
            <a:off x="15724565" y="4927600"/>
            <a:ext cx="6935100" cy="27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g265f272105f_0_506"/>
          <p:cNvSpPr/>
          <p:nvPr/>
        </p:nvSpPr>
        <p:spPr>
          <a:xfrm>
            <a:off x="15724565" y="4927600"/>
            <a:ext cx="6935100" cy="27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g265f272105f_0_506"/>
          <p:cNvSpPr/>
          <p:nvPr/>
        </p:nvSpPr>
        <p:spPr>
          <a:xfrm>
            <a:off x="15724565" y="4927600"/>
            <a:ext cx="71382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akra Petch"/>
              <a:buNone/>
            </a:pPr>
            <a:r>
              <a:rPr b="1" i="0" lang="en-US" sz="4800" u="none" cap="none" strike="noStrike">
                <a:solidFill>
                  <a:srgbClr val="0E0E0E"/>
                </a:solidFill>
                <a:latin typeface="Chakra Petch"/>
                <a:ea typeface="Chakra Petch"/>
                <a:cs typeface="Chakra Petch"/>
                <a:sym typeface="Chakra Petch"/>
              </a:rPr>
              <a:t>The Crystal Caves</a:t>
            </a:r>
            <a:endParaRPr b="0" i="0" sz="4800" u="none" cap="none" strike="noStrike">
              <a:solidFill>
                <a:schemeClr val="dk1"/>
              </a:solidFill>
              <a:latin typeface="Calibri"/>
              <a:ea typeface="Calibri"/>
              <a:cs typeface="Calibri"/>
              <a:sym typeface="Calibri"/>
            </a:endParaRPr>
          </a:p>
        </p:txBody>
      </p:sp>
      <p:sp>
        <p:nvSpPr>
          <p:cNvPr id="556" name="Google Shape;556;g265f272105f_0_506"/>
          <p:cNvSpPr/>
          <p:nvPr/>
        </p:nvSpPr>
        <p:spPr>
          <a:xfrm>
            <a:off x="15724565" y="5816600"/>
            <a:ext cx="70707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557" name="Google Shape;557;g265f272105f_0_506"/>
          <p:cNvSpPr/>
          <p:nvPr/>
        </p:nvSpPr>
        <p:spPr>
          <a:xfrm>
            <a:off x="15724565" y="8255000"/>
            <a:ext cx="69351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g265f272105f_0_506"/>
          <p:cNvSpPr/>
          <p:nvPr/>
        </p:nvSpPr>
        <p:spPr>
          <a:xfrm>
            <a:off x="15724565" y="8255000"/>
            <a:ext cx="69351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g265f272105f_0_506"/>
          <p:cNvSpPr/>
          <p:nvPr/>
        </p:nvSpPr>
        <p:spPr>
          <a:xfrm>
            <a:off x="15724565" y="8255000"/>
            <a:ext cx="71382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akra Petch"/>
              <a:buNone/>
            </a:pPr>
            <a:r>
              <a:rPr b="1" i="0" lang="en-US" sz="4800" u="none" cap="none" strike="noStrike">
                <a:solidFill>
                  <a:srgbClr val="0E0E0E"/>
                </a:solidFill>
                <a:latin typeface="Chakra Petch"/>
                <a:ea typeface="Chakra Petch"/>
                <a:cs typeface="Chakra Petch"/>
                <a:sym typeface="Chakra Petch"/>
              </a:rPr>
              <a:t>The Dragon's Lair</a:t>
            </a:r>
            <a:endParaRPr b="0" i="0" sz="4800" u="none" cap="none" strike="noStrike">
              <a:solidFill>
                <a:schemeClr val="dk1"/>
              </a:solidFill>
              <a:latin typeface="Calibri"/>
              <a:ea typeface="Calibri"/>
              <a:cs typeface="Calibri"/>
              <a:sym typeface="Calibri"/>
            </a:endParaRPr>
          </a:p>
        </p:txBody>
      </p:sp>
      <p:sp>
        <p:nvSpPr>
          <p:cNvPr id="560" name="Google Shape;560;g265f272105f_0_506"/>
          <p:cNvSpPr/>
          <p:nvPr/>
        </p:nvSpPr>
        <p:spPr>
          <a:xfrm>
            <a:off x="15724565" y="91440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CFC"/>
        </a:solidFill>
      </p:bgPr>
    </p:bg>
    <p:spTree>
      <p:nvGrpSpPr>
        <p:cNvPr id="565" name="Shape 565"/>
        <p:cNvGrpSpPr/>
        <p:nvPr/>
      </p:nvGrpSpPr>
      <p:grpSpPr>
        <a:xfrm>
          <a:off x="0" y="0"/>
          <a:ext cx="0" cy="0"/>
          <a:chOff x="0" y="0"/>
          <a:chExt cx="0" cy="0"/>
        </a:xfrm>
      </p:grpSpPr>
      <p:pic>
        <p:nvPicPr>
          <p:cNvPr descr=" " id="566" name="Google Shape;566;g265f272105f_0_529"/>
          <p:cNvPicPr preferRelativeResize="0"/>
          <p:nvPr/>
        </p:nvPicPr>
        <p:blipFill rotWithShape="1">
          <a:blip r:embed="rId3">
            <a:alphaModFix/>
          </a:blip>
          <a:srcRect b="0" l="0" r="0" t="0"/>
          <a:stretch/>
        </p:blipFill>
        <p:spPr>
          <a:xfrm>
            <a:off x="18918760" y="11645900"/>
            <a:ext cx="5036434" cy="1574428"/>
          </a:xfrm>
          <a:prstGeom prst="rect">
            <a:avLst/>
          </a:prstGeom>
          <a:noFill/>
          <a:ln>
            <a:noFill/>
          </a:ln>
        </p:spPr>
      </p:pic>
      <p:pic>
        <p:nvPicPr>
          <p:cNvPr descr=" " id="567" name="Google Shape;567;g265f272105f_0_529"/>
          <p:cNvPicPr preferRelativeResize="0"/>
          <p:nvPr/>
        </p:nvPicPr>
        <p:blipFill rotWithShape="1">
          <a:blip r:embed="rId4">
            <a:alphaModFix/>
          </a:blip>
          <a:srcRect b="0" l="0" r="0" t="0"/>
          <a:stretch/>
        </p:blipFill>
        <p:spPr>
          <a:xfrm>
            <a:off x="700493" y="749300"/>
            <a:ext cx="1674704" cy="1015628"/>
          </a:xfrm>
          <a:prstGeom prst="rect">
            <a:avLst/>
          </a:prstGeom>
          <a:noFill/>
          <a:ln>
            <a:noFill/>
          </a:ln>
        </p:spPr>
      </p:pic>
      <p:pic>
        <p:nvPicPr>
          <p:cNvPr descr=" " id="568" name="Google Shape;568;g265f272105f_0_529"/>
          <p:cNvPicPr preferRelativeResize="0"/>
          <p:nvPr/>
        </p:nvPicPr>
        <p:blipFill rotWithShape="1">
          <a:blip r:embed="rId5">
            <a:alphaModFix/>
          </a:blip>
          <a:srcRect b="0" l="0" r="0" t="0"/>
          <a:stretch/>
        </p:blipFill>
        <p:spPr>
          <a:xfrm>
            <a:off x="-636321" y="10025831"/>
            <a:ext cx="4023598" cy="4183187"/>
          </a:xfrm>
          <a:prstGeom prst="rect">
            <a:avLst/>
          </a:prstGeom>
          <a:noFill/>
          <a:ln>
            <a:noFill/>
          </a:ln>
        </p:spPr>
      </p:pic>
      <p:sp>
        <p:nvSpPr>
          <p:cNvPr id="569" name="Google Shape;569;g265f272105f_0_52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0" name="Google Shape;570;g265f272105f_0_529"/>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571" name="Google Shape;571;g265f272105f_0_529"/>
          <p:cNvSpPr/>
          <p:nvPr/>
        </p:nvSpPr>
        <p:spPr>
          <a:xfrm>
            <a:off x="6054423" y="965200"/>
            <a:ext cx="12278100" cy="1659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Chakra Petch"/>
              <a:buNone/>
            </a:pPr>
            <a:r>
              <a:rPr b="1" i="0" lang="en-US" sz="8000" u="none" cap="none" strike="noStrike">
                <a:solidFill>
                  <a:srgbClr val="272727"/>
                </a:solidFill>
                <a:latin typeface="Chakra Petch"/>
                <a:ea typeface="Chakra Petch"/>
                <a:cs typeface="Chakra Petch"/>
                <a:sym typeface="Chakra Petch"/>
              </a:rPr>
              <a:t>The Timeline</a:t>
            </a:r>
            <a:endParaRPr b="0" i="0" sz="8000" u="none" cap="none" strike="noStrike">
              <a:solidFill>
                <a:schemeClr val="dk1"/>
              </a:solidFill>
              <a:latin typeface="Calibri"/>
              <a:ea typeface="Calibri"/>
              <a:cs typeface="Calibri"/>
              <a:sym typeface="Calibri"/>
            </a:endParaRPr>
          </a:p>
        </p:txBody>
      </p:sp>
      <p:pic>
        <p:nvPicPr>
          <p:cNvPr descr=" " id="572" name="Google Shape;572;g265f272105f_0_529"/>
          <p:cNvPicPr preferRelativeResize="0"/>
          <p:nvPr/>
        </p:nvPicPr>
        <p:blipFill rotWithShape="1">
          <a:blip r:embed="rId7">
            <a:alphaModFix/>
          </a:blip>
          <a:srcRect b="0" l="0" r="0" t="0"/>
          <a:stretch/>
        </p:blipFill>
        <p:spPr>
          <a:xfrm>
            <a:off x="927216" y="4470400"/>
            <a:ext cx="22532616" cy="7251700"/>
          </a:xfrm>
          <a:prstGeom prst="rect">
            <a:avLst/>
          </a:prstGeom>
          <a:noFill/>
          <a:ln>
            <a:noFill/>
          </a:ln>
        </p:spPr>
      </p:pic>
      <p:sp>
        <p:nvSpPr>
          <p:cNvPr id="573" name="Google Shape;573;g265f272105f_0_529"/>
          <p:cNvSpPr/>
          <p:nvPr/>
        </p:nvSpPr>
        <p:spPr>
          <a:xfrm>
            <a:off x="3035679" y="7200900"/>
            <a:ext cx="180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4" name="Google Shape;574;g265f272105f_0_529"/>
          <p:cNvPicPr preferRelativeResize="0"/>
          <p:nvPr/>
        </p:nvPicPr>
        <p:blipFill rotWithShape="1">
          <a:blip r:embed="rId8">
            <a:alphaModFix/>
          </a:blip>
          <a:srcRect b="0" l="0" r="0" t="0"/>
          <a:stretch/>
        </p:blipFill>
        <p:spPr>
          <a:xfrm>
            <a:off x="3035679" y="7200900"/>
            <a:ext cx="1625803" cy="1625600"/>
          </a:xfrm>
          <a:prstGeom prst="rect">
            <a:avLst/>
          </a:prstGeom>
          <a:noFill/>
          <a:ln>
            <a:noFill/>
          </a:ln>
        </p:spPr>
      </p:pic>
      <p:sp>
        <p:nvSpPr>
          <p:cNvPr id="575" name="Google Shape;575;g265f272105f_0_529"/>
          <p:cNvSpPr/>
          <p:nvPr/>
        </p:nvSpPr>
        <p:spPr>
          <a:xfrm>
            <a:off x="3035679" y="7200900"/>
            <a:ext cx="1625700" cy="1625700"/>
          </a:xfrm>
          <a:prstGeom prst="roundRect">
            <a:avLst>
              <a:gd fmla="val 781313" name="adj"/>
            </a:avLst>
          </a:prstGeom>
          <a:noFill/>
          <a:ln cap="flat" cmpd="sng" w="12700">
            <a:solidFill>
              <a:srgbClr val="4A557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g265f272105f_0_529"/>
          <p:cNvSpPr/>
          <p:nvPr/>
        </p:nvSpPr>
        <p:spPr>
          <a:xfrm>
            <a:off x="3022978" y="7518400"/>
            <a:ext cx="1651200" cy="990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4A5578"/>
              </a:buClr>
              <a:buSzPts val="4800"/>
              <a:buFont typeface="Chakra Petch"/>
              <a:buNone/>
            </a:pPr>
            <a:r>
              <a:rPr b="1" i="0" lang="en-US" sz="4800" u="none" cap="none" strike="noStrike">
                <a:solidFill>
                  <a:srgbClr val="4A5578"/>
                </a:solidFill>
                <a:latin typeface="Chakra Petch"/>
                <a:ea typeface="Chakra Petch"/>
                <a:cs typeface="Chakra Petch"/>
                <a:sym typeface="Chakra Petch"/>
              </a:rPr>
              <a:t>2022</a:t>
            </a:r>
            <a:endParaRPr b="0" i="0" sz="4800" u="none" cap="none" strike="noStrike">
              <a:solidFill>
                <a:schemeClr val="dk1"/>
              </a:solidFill>
              <a:latin typeface="Calibri"/>
              <a:ea typeface="Calibri"/>
              <a:cs typeface="Calibri"/>
              <a:sym typeface="Calibri"/>
            </a:endParaRPr>
          </a:p>
        </p:txBody>
      </p:sp>
      <p:sp>
        <p:nvSpPr>
          <p:cNvPr id="577" name="Google Shape;577;g265f272105f_0_529"/>
          <p:cNvSpPr/>
          <p:nvPr/>
        </p:nvSpPr>
        <p:spPr>
          <a:xfrm>
            <a:off x="4661483"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8" name="Google Shape;578;g265f272105f_0_529"/>
          <p:cNvPicPr preferRelativeResize="0"/>
          <p:nvPr/>
        </p:nvPicPr>
        <p:blipFill rotWithShape="1">
          <a:blip r:embed="rId9">
            <a:alphaModFix/>
          </a:blip>
          <a:srcRect b="0" l="0" r="0" t="0"/>
          <a:stretch/>
        </p:blipFill>
        <p:spPr>
          <a:xfrm>
            <a:off x="4661483" y="7975600"/>
            <a:ext cx="3861283" cy="38100"/>
          </a:xfrm>
          <a:prstGeom prst="rect">
            <a:avLst/>
          </a:prstGeom>
          <a:noFill/>
          <a:ln>
            <a:noFill/>
          </a:ln>
        </p:spPr>
      </p:pic>
      <p:pic>
        <p:nvPicPr>
          <p:cNvPr descr=" " id="579" name="Google Shape;579;g265f272105f_0_529"/>
          <p:cNvPicPr preferRelativeResize="0"/>
          <p:nvPr/>
        </p:nvPicPr>
        <p:blipFill rotWithShape="1">
          <a:blip r:embed="rId8">
            <a:alphaModFix/>
          </a:blip>
          <a:srcRect b="0" l="0" r="0" t="0"/>
          <a:stretch/>
        </p:blipFill>
        <p:spPr>
          <a:xfrm>
            <a:off x="8522765" y="7200900"/>
            <a:ext cx="1625803" cy="1625600"/>
          </a:xfrm>
          <a:prstGeom prst="rect">
            <a:avLst/>
          </a:prstGeom>
          <a:noFill/>
          <a:ln>
            <a:noFill/>
          </a:ln>
        </p:spPr>
      </p:pic>
      <p:sp>
        <p:nvSpPr>
          <p:cNvPr id="580" name="Google Shape;580;g265f272105f_0_529"/>
          <p:cNvSpPr/>
          <p:nvPr/>
        </p:nvSpPr>
        <p:spPr>
          <a:xfrm>
            <a:off x="8522765" y="7200900"/>
            <a:ext cx="1625700" cy="1625700"/>
          </a:xfrm>
          <a:prstGeom prst="roundRect">
            <a:avLst>
              <a:gd fmla="val 781313" name="adj"/>
            </a:avLst>
          </a:prstGeom>
          <a:noFill/>
          <a:ln cap="flat" cmpd="sng" w="12700">
            <a:solidFill>
              <a:srgbClr val="4A557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g265f272105f_0_529"/>
          <p:cNvSpPr/>
          <p:nvPr/>
        </p:nvSpPr>
        <p:spPr>
          <a:xfrm>
            <a:off x="8497362" y="7518400"/>
            <a:ext cx="1676700" cy="990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4A5578"/>
              </a:buClr>
              <a:buSzPts val="4800"/>
              <a:buFont typeface="Chakra Petch"/>
              <a:buNone/>
            </a:pPr>
            <a:r>
              <a:rPr b="1" i="0" lang="en-US" sz="4800" u="none" cap="none" strike="noStrike">
                <a:solidFill>
                  <a:srgbClr val="4A5578"/>
                </a:solidFill>
                <a:latin typeface="Chakra Petch"/>
                <a:ea typeface="Chakra Petch"/>
                <a:cs typeface="Chakra Petch"/>
                <a:sym typeface="Chakra Petch"/>
              </a:rPr>
              <a:t>2023</a:t>
            </a:r>
            <a:endParaRPr b="0" i="0" sz="4800" u="none" cap="none" strike="noStrike">
              <a:solidFill>
                <a:schemeClr val="dk1"/>
              </a:solidFill>
              <a:latin typeface="Calibri"/>
              <a:ea typeface="Calibri"/>
              <a:cs typeface="Calibri"/>
              <a:sym typeface="Calibri"/>
            </a:endParaRPr>
          </a:p>
        </p:txBody>
      </p:sp>
      <p:sp>
        <p:nvSpPr>
          <p:cNvPr id="582" name="Google Shape;582;g265f272105f_0_529"/>
          <p:cNvSpPr/>
          <p:nvPr/>
        </p:nvSpPr>
        <p:spPr>
          <a:xfrm>
            <a:off x="10148568"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3" name="Google Shape;583;g265f272105f_0_529"/>
          <p:cNvPicPr preferRelativeResize="0"/>
          <p:nvPr/>
        </p:nvPicPr>
        <p:blipFill rotWithShape="1">
          <a:blip r:embed="rId9">
            <a:alphaModFix/>
          </a:blip>
          <a:srcRect b="0" l="0" r="0" t="0"/>
          <a:stretch/>
        </p:blipFill>
        <p:spPr>
          <a:xfrm>
            <a:off x="10148568" y="7975600"/>
            <a:ext cx="3861283" cy="38100"/>
          </a:xfrm>
          <a:prstGeom prst="rect">
            <a:avLst/>
          </a:prstGeom>
          <a:noFill/>
          <a:ln>
            <a:noFill/>
          </a:ln>
        </p:spPr>
      </p:pic>
      <p:pic>
        <p:nvPicPr>
          <p:cNvPr descr=" " id="584" name="Google Shape;584;g265f272105f_0_529"/>
          <p:cNvPicPr preferRelativeResize="0"/>
          <p:nvPr/>
        </p:nvPicPr>
        <p:blipFill rotWithShape="1">
          <a:blip r:embed="rId8">
            <a:alphaModFix/>
          </a:blip>
          <a:srcRect b="0" l="0" r="0" t="0"/>
          <a:stretch/>
        </p:blipFill>
        <p:spPr>
          <a:xfrm>
            <a:off x="14009851" y="7200900"/>
            <a:ext cx="1625803" cy="1625600"/>
          </a:xfrm>
          <a:prstGeom prst="rect">
            <a:avLst/>
          </a:prstGeom>
          <a:noFill/>
          <a:ln>
            <a:noFill/>
          </a:ln>
        </p:spPr>
      </p:pic>
      <p:sp>
        <p:nvSpPr>
          <p:cNvPr id="585" name="Google Shape;585;g265f272105f_0_529"/>
          <p:cNvSpPr/>
          <p:nvPr/>
        </p:nvSpPr>
        <p:spPr>
          <a:xfrm>
            <a:off x="14009851" y="7200900"/>
            <a:ext cx="1625700" cy="1625700"/>
          </a:xfrm>
          <a:prstGeom prst="roundRect">
            <a:avLst>
              <a:gd fmla="val 781313" name="adj"/>
            </a:avLst>
          </a:prstGeom>
          <a:noFill/>
          <a:ln cap="flat" cmpd="sng" w="12700">
            <a:solidFill>
              <a:srgbClr val="4A557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g265f272105f_0_529"/>
          <p:cNvSpPr/>
          <p:nvPr/>
        </p:nvSpPr>
        <p:spPr>
          <a:xfrm>
            <a:off x="13990799" y="7518400"/>
            <a:ext cx="1663800" cy="990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4A5578"/>
              </a:buClr>
              <a:buSzPts val="4800"/>
              <a:buFont typeface="Chakra Petch"/>
              <a:buNone/>
            </a:pPr>
            <a:r>
              <a:rPr b="1" i="0" lang="en-US" sz="4800" u="none" cap="none" strike="noStrike">
                <a:solidFill>
                  <a:srgbClr val="4A5578"/>
                </a:solidFill>
                <a:latin typeface="Chakra Petch"/>
                <a:ea typeface="Chakra Petch"/>
                <a:cs typeface="Chakra Petch"/>
                <a:sym typeface="Chakra Petch"/>
              </a:rPr>
              <a:t>2024</a:t>
            </a:r>
            <a:endParaRPr b="0" i="0" sz="4800" u="none" cap="none" strike="noStrike">
              <a:solidFill>
                <a:schemeClr val="dk1"/>
              </a:solidFill>
              <a:latin typeface="Calibri"/>
              <a:ea typeface="Calibri"/>
              <a:cs typeface="Calibri"/>
              <a:sym typeface="Calibri"/>
            </a:endParaRPr>
          </a:p>
        </p:txBody>
      </p:sp>
      <p:sp>
        <p:nvSpPr>
          <p:cNvPr id="587" name="Google Shape;587;g265f272105f_0_529"/>
          <p:cNvSpPr/>
          <p:nvPr/>
        </p:nvSpPr>
        <p:spPr>
          <a:xfrm>
            <a:off x="15635654"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8" name="Google Shape;588;g265f272105f_0_529"/>
          <p:cNvPicPr preferRelativeResize="0"/>
          <p:nvPr/>
        </p:nvPicPr>
        <p:blipFill rotWithShape="1">
          <a:blip r:embed="rId9">
            <a:alphaModFix/>
          </a:blip>
          <a:srcRect b="0" l="0" r="0" t="0"/>
          <a:stretch/>
        </p:blipFill>
        <p:spPr>
          <a:xfrm>
            <a:off x="15635654" y="7975600"/>
            <a:ext cx="3861283" cy="38100"/>
          </a:xfrm>
          <a:prstGeom prst="rect">
            <a:avLst/>
          </a:prstGeom>
          <a:noFill/>
          <a:ln>
            <a:noFill/>
          </a:ln>
        </p:spPr>
      </p:pic>
      <p:pic>
        <p:nvPicPr>
          <p:cNvPr descr=" " id="589" name="Google Shape;589;g265f272105f_0_529"/>
          <p:cNvPicPr preferRelativeResize="0"/>
          <p:nvPr/>
        </p:nvPicPr>
        <p:blipFill rotWithShape="1">
          <a:blip r:embed="rId8">
            <a:alphaModFix/>
          </a:blip>
          <a:srcRect b="0" l="0" r="0" t="0"/>
          <a:stretch/>
        </p:blipFill>
        <p:spPr>
          <a:xfrm>
            <a:off x="19496937" y="7200900"/>
            <a:ext cx="1625803" cy="1625600"/>
          </a:xfrm>
          <a:prstGeom prst="rect">
            <a:avLst/>
          </a:prstGeom>
          <a:noFill/>
          <a:ln>
            <a:noFill/>
          </a:ln>
        </p:spPr>
      </p:pic>
      <p:sp>
        <p:nvSpPr>
          <p:cNvPr id="590" name="Google Shape;590;g265f272105f_0_529"/>
          <p:cNvSpPr/>
          <p:nvPr/>
        </p:nvSpPr>
        <p:spPr>
          <a:xfrm>
            <a:off x="19496937" y="7200900"/>
            <a:ext cx="1625700" cy="1625700"/>
          </a:xfrm>
          <a:prstGeom prst="roundRect">
            <a:avLst>
              <a:gd fmla="val 781313" name="adj"/>
            </a:avLst>
          </a:prstGeom>
          <a:noFill/>
          <a:ln cap="flat" cmpd="sng" w="12700">
            <a:solidFill>
              <a:srgbClr val="4A557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g265f272105f_0_529"/>
          <p:cNvSpPr/>
          <p:nvPr/>
        </p:nvSpPr>
        <p:spPr>
          <a:xfrm>
            <a:off x="19471534" y="7518400"/>
            <a:ext cx="1676700" cy="990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4A5578"/>
              </a:buClr>
              <a:buSzPts val="4800"/>
              <a:buFont typeface="Chakra Petch"/>
              <a:buNone/>
            </a:pPr>
            <a:r>
              <a:rPr b="1" i="0" lang="en-US" sz="4800" u="none" cap="none" strike="noStrike">
                <a:solidFill>
                  <a:srgbClr val="4A5578"/>
                </a:solidFill>
                <a:latin typeface="Chakra Petch"/>
                <a:ea typeface="Chakra Petch"/>
                <a:cs typeface="Chakra Petch"/>
                <a:sym typeface="Chakra Petch"/>
              </a:rPr>
              <a:t>2025</a:t>
            </a:r>
            <a:endParaRPr b="0" i="0" sz="4800" u="none" cap="none" strike="noStrike">
              <a:solidFill>
                <a:schemeClr val="dk1"/>
              </a:solidFill>
              <a:latin typeface="Calibri"/>
              <a:ea typeface="Calibri"/>
              <a:cs typeface="Calibri"/>
              <a:sym typeface="Calibri"/>
            </a:endParaRPr>
          </a:p>
        </p:txBody>
      </p:sp>
      <p:sp>
        <p:nvSpPr>
          <p:cNvPr id="592" name="Google Shape;592;g265f272105f_0_529"/>
          <p:cNvSpPr/>
          <p:nvPr/>
        </p:nvSpPr>
        <p:spPr>
          <a:xfrm>
            <a:off x="927216" y="4533900"/>
            <a:ext cx="60969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g265f272105f_0_529"/>
          <p:cNvSpPr/>
          <p:nvPr/>
        </p:nvSpPr>
        <p:spPr>
          <a:xfrm>
            <a:off x="927216" y="4533900"/>
            <a:ext cx="60969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g265f272105f_0_529"/>
          <p:cNvSpPr/>
          <p:nvPr/>
        </p:nvSpPr>
        <p:spPr>
          <a:xfrm>
            <a:off x="825603" y="4533900"/>
            <a:ext cx="63000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hakra Petch"/>
              <a:buNone/>
            </a:pPr>
            <a:r>
              <a:rPr b="1" i="0" lang="en-US" sz="4800" u="none" cap="none" strike="noStrike">
                <a:solidFill>
                  <a:srgbClr val="0E0E0E"/>
                </a:solidFill>
                <a:latin typeface="Chakra Petch"/>
                <a:ea typeface="Chakra Petch"/>
                <a:cs typeface="Chakra Petch"/>
                <a:sym typeface="Chakra Petch"/>
              </a:rPr>
              <a:t>Dragon Taming</a:t>
            </a:r>
            <a:endParaRPr b="0" i="0" sz="4800" u="none" cap="none" strike="noStrike">
              <a:solidFill>
                <a:schemeClr val="dk1"/>
              </a:solidFill>
              <a:latin typeface="Calibri"/>
              <a:ea typeface="Calibri"/>
              <a:cs typeface="Calibri"/>
              <a:sym typeface="Calibri"/>
            </a:endParaRPr>
          </a:p>
        </p:txBody>
      </p:sp>
      <p:sp>
        <p:nvSpPr>
          <p:cNvPr id="595" name="Google Shape;595;g265f272105f_0_529"/>
          <p:cNvSpPr/>
          <p:nvPr/>
        </p:nvSpPr>
        <p:spPr>
          <a:xfrm>
            <a:off x="859474" y="54229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First dragon was successfully tamed</a:t>
            </a:r>
            <a:endParaRPr b="0" i="0" sz="3200" u="none" cap="none" strike="noStrike">
              <a:solidFill>
                <a:schemeClr val="dk1"/>
              </a:solidFill>
              <a:latin typeface="Calibri"/>
              <a:ea typeface="Calibri"/>
              <a:cs typeface="Calibri"/>
              <a:sym typeface="Calibri"/>
            </a:endParaRPr>
          </a:p>
        </p:txBody>
      </p:sp>
      <p:sp>
        <p:nvSpPr>
          <p:cNvPr id="596" name="Google Shape;596;g265f272105f_0_529"/>
          <p:cNvSpPr/>
          <p:nvPr/>
        </p:nvSpPr>
        <p:spPr>
          <a:xfrm>
            <a:off x="11926791" y="4533900"/>
            <a:ext cx="60969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g265f272105f_0_529"/>
          <p:cNvSpPr/>
          <p:nvPr/>
        </p:nvSpPr>
        <p:spPr>
          <a:xfrm>
            <a:off x="11926791" y="4533900"/>
            <a:ext cx="60969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g265f272105f_0_529"/>
          <p:cNvSpPr/>
          <p:nvPr/>
        </p:nvSpPr>
        <p:spPr>
          <a:xfrm>
            <a:off x="11825178" y="4533900"/>
            <a:ext cx="63000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hakra Petch"/>
              <a:buNone/>
            </a:pPr>
            <a:r>
              <a:rPr b="1" i="0" lang="en-US" sz="4800" u="none" cap="none" strike="noStrike">
                <a:solidFill>
                  <a:srgbClr val="0E0E0E"/>
                </a:solidFill>
                <a:latin typeface="Chakra Petch"/>
                <a:ea typeface="Chakra Petch"/>
                <a:cs typeface="Chakra Petch"/>
                <a:sym typeface="Chakra Petch"/>
              </a:rPr>
              <a:t>Unicorn Migration</a:t>
            </a:r>
            <a:endParaRPr b="0" i="0" sz="4800" u="none" cap="none" strike="noStrike">
              <a:solidFill>
                <a:schemeClr val="dk1"/>
              </a:solidFill>
              <a:latin typeface="Calibri"/>
              <a:ea typeface="Calibri"/>
              <a:cs typeface="Calibri"/>
              <a:sym typeface="Calibri"/>
            </a:endParaRPr>
          </a:p>
        </p:txBody>
      </p:sp>
      <p:sp>
        <p:nvSpPr>
          <p:cNvPr id="599" name="Google Shape;599;g265f272105f_0_529"/>
          <p:cNvSpPr/>
          <p:nvPr/>
        </p:nvSpPr>
        <p:spPr>
          <a:xfrm>
            <a:off x="11859049" y="54229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600" name="Google Shape;600;g265f272105f_0_529"/>
          <p:cNvSpPr/>
          <p:nvPr/>
        </p:nvSpPr>
        <p:spPr>
          <a:xfrm>
            <a:off x="17363070" y="9550400"/>
            <a:ext cx="60969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g265f272105f_0_529"/>
          <p:cNvSpPr/>
          <p:nvPr/>
        </p:nvSpPr>
        <p:spPr>
          <a:xfrm>
            <a:off x="17363070" y="9550400"/>
            <a:ext cx="60969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g265f272105f_0_529"/>
          <p:cNvSpPr/>
          <p:nvPr/>
        </p:nvSpPr>
        <p:spPr>
          <a:xfrm>
            <a:off x="17261457" y="9550400"/>
            <a:ext cx="63000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hakra Petch"/>
              <a:buNone/>
            </a:pPr>
            <a:r>
              <a:rPr b="1" i="0" lang="en-US" sz="4800" u="none" cap="none" strike="noStrike">
                <a:solidFill>
                  <a:srgbClr val="0E0E0E"/>
                </a:solidFill>
                <a:latin typeface="Chakra Petch"/>
                <a:ea typeface="Chakra Petch"/>
                <a:cs typeface="Chakra Petch"/>
                <a:sym typeface="Chakra Petch"/>
              </a:rPr>
              <a:t>Rainbow Sightings</a:t>
            </a:r>
            <a:endParaRPr b="0" i="0" sz="4800" u="none" cap="none" strike="noStrike">
              <a:solidFill>
                <a:schemeClr val="dk1"/>
              </a:solidFill>
              <a:latin typeface="Calibri"/>
              <a:ea typeface="Calibri"/>
              <a:cs typeface="Calibri"/>
              <a:sym typeface="Calibri"/>
            </a:endParaRPr>
          </a:p>
        </p:txBody>
      </p:sp>
      <p:sp>
        <p:nvSpPr>
          <p:cNvPr id="603" name="Google Shape;603;g265f272105f_0_529"/>
          <p:cNvSpPr/>
          <p:nvPr/>
        </p:nvSpPr>
        <p:spPr>
          <a:xfrm>
            <a:off x="17295328" y="104394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604" name="Google Shape;604;g265f272105f_0_529"/>
          <p:cNvSpPr/>
          <p:nvPr/>
        </p:nvSpPr>
        <p:spPr>
          <a:xfrm>
            <a:off x="6490511" y="9550400"/>
            <a:ext cx="60969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g265f272105f_0_529"/>
          <p:cNvSpPr/>
          <p:nvPr/>
        </p:nvSpPr>
        <p:spPr>
          <a:xfrm>
            <a:off x="6490511" y="9550400"/>
            <a:ext cx="60969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g265f272105f_0_529"/>
          <p:cNvSpPr/>
          <p:nvPr/>
        </p:nvSpPr>
        <p:spPr>
          <a:xfrm>
            <a:off x="6388899" y="9550400"/>
            <a:ext cx="63000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hakra Petch"/>
              <a:buNone/>
            </a:pPr>
            <a:r>
              <a:rPr b="1" i="0" lang="en-US" sz="4800" u="none" cap="none" strike="noStrike">
                <a:solidFill>
                  <a:srgbClr val="0E0E0E"/>
                </a:solidFill>
                <a:latin typeface="Chakra Petch"/>
                <a:ea typeface="Chakra Petch"/>
                <a:cs typeface="Chakra Petch"/>
                <a:sym typeface="Chakra Petch"/>
              </a:rPr>
              <a:t>Enchanted Pool</a:t>
            </a:r>
            <a:endParaRPr b="0" i="0" sz="4800" u="none" cap="none" strike="noStrike">
              <a:solidFill>
                <a:schemeClr val="dk1"/>
              </a:solidFill>
              <a:latin typeface="Calibri"/>
              <a:ea typeface="Calibri"/>
              <a:cs typeface="Calibri"/>
              <a:sym typeface="Calibri"/>
            </a:endParaRPr>
          </a:p>
        </p:txBody>
      </p:sp>
      <p:sp>
        <p:nvSpPr>
          <p:cNvPr id="607" name="Google Shape;607;g265f272105f_0_529"/>
          <p:cNvSpPr/>
          <p:nvPr/>
        </p:nvSpPr>
        <p:spPr>
          <a:xfrm>
            <a:off x="6422769" y="104394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pool with power to grant wishes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CFC"/>
        </a:solidFill>
      </p:bgPr>
    </p:bg>
    <p:spTree>
      <p:nvGrpSpPr>
        <p:cNvPr id="612" name="Shape 612"/>
        <p:cNvGrpSpPr/>
        <p:nvPr/>
      </p:nvGrpSpPr>
      <p:grpSpPr>
        <a:xfrm>
          <a:off x="0" y="0"/>
          <a:ext cx="0" cy="0"/>
          <a:chOff x="0" y="0"/>
          <a:chExt cx="0" cy="0"/>
        </a:xfrm>
      </p:grpSpPr>
      <p:pic>
        <p:nvPicPr>
          <p:cNvPr descr=" " id="613" name="Google Shape;613;g265f272105f_0_575"/>
          <p:cNvPicPr preferRelativeResize="0"/>
          <p:nvPr/>
        </p:nvPicPr>
        <p:blipFill rotWithShape="1">
          <a:blip r:embed="rId3">
            <a:alphaModFix/>
          </a:blip>
          <a:srcRect b="0" l="0" r="0" t="0"/>
          <a:stretch/>
        </p:blipFill>
        <p:spPr>
          <a:xfrm>
            <a:off x="457257" y="520700"/>
            <a:ext cx="5769951" cy="7579370"/>
          </a:xfrm>
          <a:prstGeom prst="rect">
            <a:avLst/>
          </a:prstGeom>
          <a:noFill/>
          <a:ln>
            <a:noFill/>
          </a:ln>
        </p:spPr>
      </p:pic>
      <p:pic>
        <p:nvPicPr>
          <p:cNvPr descr=" " id="614" name="Google Shape;614;g265f272105f_0_575"/>
          <p:cNvPicPr preferRelativeResize="0"/>
          <p:nvPr/>
        </p:nvPicPr>
        <p:blipFill rotWithShape="1">
          <a:blip r:embed="rId4">
            <a:alphaModFix/>
          </a:blip>
          <a:srcRect b="0" l="0" r="0" t="0"/>
          <a:stretch/>
        </p:blipFill>
        <p:spPr>
          <a:xfrm>
            <a:off x="21808626" y="12509500"/>
            <a:ext cx="2147902" cy="452462"/>
          </a:xfrm>
          <a:prstGeom prst="rect">
            <a:avLst/>
          </a:prstGeom>
          <a:noFill/>
          <a:ln>
            <a:noFill/>
          </a:ln>
        </p:spPr>
      </p:pic>
      <p:pic>
        <p:nvPicPr>
          <p:cNvPr descr=" " id="615" name="Google Shape;615;g265f272105f_0_575"/>
          <p:cNvPicPr preferRelativeResize="0"/>
          <p:nvPr/>
        </p:nvPicPr>
        <p:blipFill rotWithShape="1">
          <a:blip r:embed="rId5">
            <a:alphaModFix/>
          </a:blip>
          <a:srcRect b="0" l="0" r="0" t="0"/>
          <a:stretch/>
        </p:blipFill>
        <p:spPr>
          <a:xfrm>
            <a:off x="21681610" y="190500"/>
            <a:ext cx="2819752" cy="3213100"/>
          </a:xfrm>
          <a:prstGeom prst="rect">
            <a:avLst/>
          </a:prstGeom>
          <a:noFill/>
          <a:ln>
            <a:noFill/>
          </a:ln>
        </p:spPr>
      </p:pic>
      <p:sp>
        <p:nvSpPr>
          <p:cNvPr id="616" name="Google Shape;616;g265f272105f_0_57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7" name="Google Shape;617;g265f272105f_0_57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618" name="Google Shape;618;g265f272105f_0_575"/>
          <p:cNvSpPr/>
          <p:nvPr/>
        </p:nvSpPr>
        <p:spPr>
          <a:xfrm>
            <a:off x="3581848" y="711200"/>
            <a:ext cx="5851200" cy="165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hakra Petch"/>
              <a:buNone/>
            </a:pPr>
            <a:r>
              <a:rPr b="1" i="0" lang="en-US" sz="8000" u="none" cap="none" strike="noStrike">
                <a:solidFill>
                  <a:srgbClr val="272727"/>
                </a:solidFill>
                <a:latin typeface="Chakra Petch"/>
                <a:ea typeface="Chakra Petch"/>
                <a:cs typeface="Chakra Petch"/>
                <a:sym typeface="Chakra Petch"/>
              </a:rPr>
              <a:t>Our Team</a:t>
            </a:r>
            <a:endParaRPr b="0" i="0" sz="8000" u="none" cap="none" strike="noStrike">
              <a:solidFill>
                <a:schemeClr val="dk1"/>
              </a:solidFill>
              <a:latin typeface="Calibri"/>
              <a:ea typeface="Calibri"/>
              <a:cs typeface="Calibri"/>
              <a:sym typeface="Calibri"/>
            </a:endParaRPr>
          </a:p>
        </p:txBody>
      </p:sp>
      <p:sp>
        <p:nvSpPr>
          <p:cNvPr id="619" name="Google Shape;619;g265f272105f_0_575"/>
          <p:cNvSpPr/>
          <p:nvPr/>
        </p:nvSpPr>
        <p:spPr>
          <a:xfrm>
            <a:off x="3556445" y="2819400"/>
            <a:ext cx="4788600" cy="998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0" name="Google Shape;620;g265f272105f_0_575"/>
          <p:cNvPicPr preferRelativeResize="0"/>
          <p:nvPr/>
        </p:nvPicPr>
        <p:blipFill rotWithShape="1">
          <a:blip r:embed="rId7">
            <a:alphaModFix/>
          </a:blip>
          <a:srcRect b="0" l="0" r="0" t="0"/>
          <a:stretch/>
        </p:blipFill>
        <p:spPr>
          <a:xfrm>
            <a:off x="3556445" y="2819400"/>
            <a:ext cx="4788498" cy="8229600"/>
          </a:xfrm>
          <a:prstGeom prst="rect">
            <a:avLst/>
          </a:prstGeom>
          <a:noFill/>
          <a:ln>
            <a:noFill/>
          </a:ln>
        </p:spPr>
      </p:pic>
      <p:sp>
        <p:nvSpPr>
          <p:cNvPr id="621" name="Google Shape;621;g265f272105f_0_575"/>
          <p:cNvSpPr/>
          <p:nvPr/>
        </p:nvSpPr>
        <p:spPr>
          <a:xfrm>
            <a:off x="3556445" y="11252200"/>
            <a:ext cx="47886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g265f272105f_0_575"/>
          <p:cNvSpPr/>
          <p:nvPr/>
        </p:nvSpPr>
        <p:spPr>
          <a:xfrm>
            <a:off x="3556445" y="11252200"/>
            <a:ext cx="47886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g265f272105f_0_575"/>
          <p:cNvSpPr/>
          <p:nvPr/>
        </p:nvSpPr>
        <p:spPr>
          <a:xfrm>
            <a:off x="3454832" y="11252200"/>
            <a:ext cx="49917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hakra Petch"/>
              <a:buNone/>
            </a:pPr>
            <a:r>
              <a:rPr b="1" i="0" lang="en-US" sz="4800" u="none" cap="none" strike="noStrike">
                <a:solidFill>
                  <a:srgbClr val="0E0E0E"/>
                </a:solidFill>
                <a:latin typeface="Chakra Petch"/>
                <a:ea typeface="Chakra Petch"/>
                <a:cs typeface="Chakra Petch"/>
                <a:sym typeface="Chakra Petch"/>
              </a:rPr>
              <a:t>Eldruin</a:t>
            </a:r>
            <a:endParaRPr b="0" i="0" sz="4800" u="none" cap="none" strike="noStrike">
              <a:solidFill>
                <a:schemeClr val="dk1"/>
              </a:solidFill>
              <a:latin typeface="Calibri"/>
              <a:ea typeface="Calibri"/>
              <a:cs typeface="Calibri"/>
              <a:sym typeface="Calibri"/>
            </a:endParaRPr>
          </a:p>
        </p:txBody>
      </p:sp>
      <p:sp>
        <p:nvSpPr>
          <p:cNvPr id="624" name="Google Shape;624;g265f272105f_0_575"/>
          <p:cNvSpPr/>
          <p:nvPr/>
        </p:nvSpPr>
        <p:spPr>
          <a:xfrm>
            <a:off x="3488703" y="121920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625" name="Google Shape;625;g265f272105f_0_575"/>
          <p:cNvSpPr/>
          <p:nvPr/>
        </p:nvSpPr>
        <p:spPr>
          <a:xfrm>
            <a:off x="9157845" y="2819400"/>
            <a:ext cx="4788600" cy="998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6" name="Google Shape;626;g265f272105f_0_575"/>
          <p:cNvPicPr preferRelativeResize="0"/>
          <p:nvPr/>
        </p:nvPicPr>
        <p:blipFill rotWithShape="1">
          <a:blip r:embed="rId8">
            <a:alphaModFix/>
          </a:blip>
          <a:srcRect b="0" l="0" r="0" t="0"/>
          <a:stretch/>
        </p:blipFill>
        <p:spPr>
          <a:xfrm>
            <a:off x="9157845" y="2819400"/>
            <a:ext cx="4788498" cy="8229600"/>
          </a:xfrm>
          <a:prstGeom prst="rect">
            <a:avLst/>
          </a:prstGeom>
          <a:noFill/>
          <a:ln>
            <a:noFill/>
          </a:ln>
        </p:spPr>
      </p:pic>
      <p:sp>
        <p:nvSpPr>
          <p:cNvPr id="627" name="Google Shape;627;g265f272105f_0_575"/>
          <p:cNvSpPr/>
          <p:nvPr/>
        </p:nvSpPr>
        <p:spPr>
          <a:xfrm>
            <a:off x="9157845" y="11252200"/>
            <a:ext cx="47886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g265f272105f_0_575"/>
          <p:cNvSpPr/>
          <p:nvPr/>
        </p:nvSpPr>
        <p:spPr>
          <a:xfrm>
            <a:off x="9157845" y="11252200"/>
            <a:ext cx="47886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g265f272105f_0_575"/>
          <p:cNvSpPr/>
          <p:nvPr/>
        </p:nvSpPr>
        <p:spPr>
          <a:xfrm>
            <a:off x="9056232" y="11252200"/>
            <a:ext cx="49917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hakra Petch"/>
              <a:buNone/>
            </a:pPr>
            <a:r>
              <a:rPr b="1" i="0" lang="en-US" sz="4800" u="none" cap="none" strike="noStrike">
                <a:solidFill>
                  <a:srgbClr val="0E0E0E"/>
                </a:solidFill>
                <a:latin typeface="Chakra Petch"/>
                <a:ea typeface="Chakra Petch"/>
                <a:cs typeface="Chakra Petch"/>
                <a:sym typeface="Chakra Petch"/>
              </a:rPr>
              <a:t>Elementalen</a:t>
            </a:r>
            <a:endParaRPr b="0" i="0" sz="4800" u="none" cap="none" strike="noStrike">
              <a:solidFill>
                <a:schemeClr val="dk1"/>
              </a:solidFill>
              <a:latin typeface="Calibri"/>
              <a:ea typeface="Calibri"/>
              <a:cs typeface="Calibri"/>
              <a:sym typeface="Calibri"/>
            </a:endParaRPr>
          </a:p>
        </p:txBody>
      </p:sp>
      <p:sp>
        <p:nvSpPr>
          <p:cNvPr id="630" name="Google Shape;630;g265f272105f_0_575"/>
          <p:cNvSpPr/>
          <p:nvPr/>
        </p:nvSpPr>
        <p:spPr>
          <a:xfrm>
            <a:off x="9090103" y="121920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631" name="Google Shape;631;g265f272105f_0_575"/>
          <p:cNvSpPr/>
          <p:nvPr/>
        </p:nvSpPr>
        <p:spPr>
          <a:xfrm>
            <a:off x="14759245" y="2819400"/>
            <a:ext cx="4788600" cy="998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2" name="Google Shape;632;g265f272105f_0_575"/>
          <p:cNvPicPr preferRelativeResize="0"/>
          <p:nvPr/>
        </p:nvPicPr>
        <p:blipFill rotWithShape="1">
          <a:blip r:embed="rId9">
            <a:alphaModFix/>
          </a:blip>
          <a:srcRect b="0" l="0" r="0" t="0"/>
          <a:stretch/>
        </p:blipFill>
        <p:spPr>
          <a:xfrm>
            <a:off x="14759245" y="2819400"/>
            <a:ext cx="4788498" cy="8229600"/>
          </a:xfrm>
          <a:prstGeom prst="rect">
            <a:avLst/>
          </a:prstGeom>
          <a:noFill/>
          <a:ln>
            <a:noFill/>
          </a:ln>
        </p:spPr>
      </p:pic>
      <p:sp>
        <p:nvSpPr>
          <p:cNvPr id="633" name="Google Shape;633;g265f272105f_0_575"/>
          <p:cNvSpPr/>
          <p:nvPr/>
        </p:nvSpPr>
        <p:spPr>
          <a:xfrm>
            <a:off x="14759245" y="11252200"/>
            <a:ext cx="47886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g265f272105f_0_575"/>
          <p:cNvSpPr/>
          <p:nvPr/>
        </p:nvSpPr>
        <p:spPr>
          <a:xfrm>
            <a:off x="14759245" y="11252200"/>
            <a:ext cx="47886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g265f272105f_0_575"/>
          <p:cNvSpPr/>
          <p:nvPr/>
        </p:nvSpPr>
        <p:spPr>
          <a:xfrm>
            <a:off x="14657632" y="11252200"/>
            <a:ext cx="49917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hakra Petch"/>
              <a:buNone/>
            </a:pPr>
            <a:r>
              <a:rPr b="1" i="0" lang="en-US" sz="4800" u="none" cap="none" strike="noStrike">
                <a:solidFill>
                  <a:srgbClr val="0E0E0E"/>
                </a:solidFill>
                <a:latin typeface="Chakra Petch"/>
                <a:ea typeface="Chakra Petch"/>
                <a:cs typeface="Chakra Petch"/>
                <a:sym typeface="Chakra Petch"/>
              </a:rPr>
              <a:t>Lunaria</a:t>
            </a:r>
            <a:endParaRPr b="0" i="0" sz="4800" u="none" cap="none" strike="noStrike">
              <a:solidFill>
                <a:schemeClr val="dk1"/>
              </a:solidFill>
              <a:latin typeface="Calibri"/>
              <a:ea typeface="Calibri"/>
              <a:cs typeface="Calibri"/>
              <a:sym typeface="Calibri"/>
            </a:endParaRPr>
          </a:p>
        </p:txBody>
      </p:sp>
      <p:sp>
        <p:nvSpPr>
          <p:cNvPr id="636" name="Google Shape;636;g265f272105f_0_575"/>
          <p:cNvSpPr/>
          <p:nvPr/>
        </p:nvSpPr>
        <p:spPr>
          <a:xfrm>
            <a:off x="14691503" y="121920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CFC"/>
        </a:solidFill>
      </p:bgPr>
    </p:bg>
    <p:spTree>
      <p:nvGrpSpPr>
        <p:cNvPr id="641" name="Shape 641"/>
        <p:cNvGrpSpPr/>
        <p:nvPr/>
      </p:nvGrpSpPr>
      <p:grpSpPr>
        <a:xfrm>
          <a:off x="0" y="0"/>
          <a:ext cx="0" cy="0"/>
          <a:chOff x="0" y="0"/>
          <a:chExt cx="0" cy="0"/>
        </a:xfrm>
      </p:grpSpPr>
      <p:pic>
        <p:nvPicPr>
          <p:cNvPr descr=" " id="642" name="Google Shape;642;g265f272105f_0_603"/>
          <p:cNvPicPr preferRelativeResize="0"/>
          <p:nvPr/>
        </p:nvPicPr>
        <p:blipFill rotWithShape="1">
          <a:blip r:embed="rId3">
            <a:alphaModFix/>
          </a:blip>
          <a:srcRect b="0" l="0" r="0" t="0"/>
          <a:stretch/>
        </p:blipFill>
        <p:spPr>
          <a:xfrm>
            <a:off x="21097337" y="11684000"/>
            <a:ext cx="2930128" cy="1632074"/>
          </a:xfrm>
          <a:prstGeom prst="rect">
            <a:avLst/>
          </a:prstGeom>
          <a:noFill/>
          <a:ln>
            <a:noFill/>
          </a:ln>
        </p:spPr>
      </p:pic>
      <p:pic>
        <p:nvPicPr>
          <p:cNvPr descr=" " id="643" name="Google Shape;643;g265f272105f_0_603"/>
          <p:cNvPicPr preferRelativeResize="0"/>
          <p:nvPr/>
        </p:nvPicPr>
        <p:blipFill rotWithShape="1">
          <a:blip r:embed="rId4">
            <a:alphaModFix/>
          </a:blip>
          <a:srcRect b="0" l="0" r="0" t="0"/>
          <a:stretch/>
        </p:blipFill>
        <p:spPr>
          <a:xfrm>
            <a:off x="723990" y="635000"/>
            <a:ext cx="3635963" cy="991815"/>
          </a:xfrm>
          <a:prstGeom prst="rect">
            <a:avLst/>
          </a:prstGeom>
          <a:noFill/>
          <a:ln>
            <a:noFill/>
          </a:ln>
        </p:spPr>
      </p:pic>
      <p:pic>
        <p:nvPicPr>
          <p:cNvPr descr=" " id="644" name="Google Shape;644;g265f272105f_0_603"/>
          <p:cNvPicPr preferRelativeResize="0"/>
          <p:nvPr/>
        </p:nvPicPr>
        <p:blipFill rotWithShape="1">
          <a:blip r:embed="rId5">
            <a:alphaModFix/>
          </a:blip>
          <a:srcRect b="0" l="0" r="0" t="0"/>
          <a:stretch/>
        </p:blipFill>
        <p:spPr>
          <a:xfrm>
            <a:off x="-238716" y="10447958"/>
            <a:ext cx="3287311" cy="3432423"/>
          </a:xfrm>
          <a:prstGeom prst="rect">
            <a:avLst/>
          </a:prstGeom>
          <a:noFill/>
          <a:ln>
            <a:noFill/>
          </a:ln>
        </p:spPr>
      </p:pic>
      <p:sp>
        <p:nvSpPr>
          <p:cNvPr id="645" name="Google Shape;645;g265f272105f_0_60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6" name="Google Shape;646;g265f272105f_0_60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647" name="Google Shape;647;g265f272105f_0_603"/>
          <p:cNvPicPr preferRelativeResize="0"/>
          <p:nvPr/>
        </p:nvPicPr>
        <p:blipFill rotWithShape="1">
          <a:blip r:embed="rId7">
            <a:alphaModFix/>
          </a:blip>
          <a:srcRect b="0" l="0" r="0" t="0"/>
          <a:stretch/>
        </p:blipFill>
        <p:spPr>
          <a:xfrm>
            <a:off x="1867133" y="1333500"/>
            <a:ext cx="7125591" cy="11061700"/>
          </a:xfrm>
          <a:prstGeom prst="rect">
            <a:avLst/>
          </a:prstGeom>
          <a:noFill/>
          <a:ln>
            <a:noFill/>
          </a:ln>
        </p:spPr>
      </p:pic>
      <p:sp>
        <p:nvSpPr>
          <p:cNvPr id="648" name="Google Shape;648;g265f272105f_0_603"/>
          <p:cNvSpPr/>
          <p:nvPr/>
        </p:nvSpPr>
        <p:spPr>
          <a:xfrm>
            <a:off x="9462683" y="1803400"/>
            <a:ext cx="1625700" cy="146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g265f272105f_0_603"/>
          <p:cNvSpPr/>
          <p:nvPr/>
        </p:nvSpPr>
        <p:spPr>
          <a:xfrm>
            <a:off x="9462683" y="18034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0" name="Google Shape;650;g265f272105f_0_603"/>
          <p:cNvPicPr preferRelativeResize="0"/>
          <p:nvPr/>
        </p:nvPicPr>
        <p:blipFill rotWithShape="1">
          <a:blip r:embed="rId8">
            <a:alphaModFix/>
          </a:blip>
          <a:srcRect b="0" l="0" r="0" t="0"/>
          <a:stretch/>
        </p:blipFill>
        <p:spPr>
          <a:xfrm>
            <a:off x="9767521" y="2108200"/>
            <a:ext cx="1015950" cy="1016000"/>
          </a:xfrm>
          <a:prstGeom prst="rect">
            <a:avLst/>
          </a:prstGeom>
          <a:noFill/>
          <a:ln>
            <a:noFill/>
          </a:ln>
        </p:spPr>
      </p:pic>
      <p:pic>
        <p:nvPicPr>
          <p:cNvPr descr=" " id="651" name="Google Shape;651;g265f272105f_0_603"/>
          <p:cNvPicPr preferRelativeResize="0"/>
          <p:nvPr/>
        </p:nvPicPr>
        <p:blipFill rotWithShape="1">
          <a:blip r:embed="rId9">
            <a:alphaModFix/>
          </a:blip>
          <a:srcRect b="0" l="0" r="0" t="0"/>
          <a:stretch/>
        </p:blipFill>
        <p:spPr>
          <a:xfrm>
            <a:off x="10237480" y="3429000"/>
            <a:ext cx="38105" cy="1625600"/>
          </a:xfrm>
          <a:prstGeom prst="rect">
            <a:avLst/>
          </a:prstGeom>
          <a:noFill/>
          <a:ln>
            <a:noFill/>
          </a:ln>
        </p:spPr>
      </p:pic>
      <p:sp>
        <p:nvSpPr>
          <p:cNvPr id="652" name="Google Shape;652;g265f272105f_0_603"/>
          <p:cNvSpPr/>
          <p:nvPr/>
        </p:nvSpPr>
        <p:spPr>
          <a:xfrm>
            <a:off x="9462683" y="50546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3" name="Google Shape;653;g265f272105f_0_603"/>
          <p:cNvPicPr preferRelativeResize="0"/>
          <p:nvPr/>
        </p:nvPicPr>
        <p:blipFill rotWithShape="1">
          <a:blip r:embed="rId10">
            <a:alphaModFix/>
          </a:blip>
          <a:srcRect b="0" l="0" r="0" t="0"/>
          <a:stretch/>
        </p:blipFill>
        <p:spPr>
          <a:xfrm>
            <a:off x="9767521" y="5359400"/>
            <a:ext cx="1016294" cy="1016000"/>
          </a:xfrm>
          <a:prstGeom prst="rect">
            <a:avLst/>
          </a:prstGeom>
          <a:noFill/>
          <a:ln>
            <a:noFill/>
          </a:ln>
        </p:spPr>
      </p:pic>
      <p:pic>
        <p:nvPicPr>
          <p:cNvPr descr=" " id="654" name="Google Shape;654;g265f272105f_0_603"/>
          <p:cNvPicPr preferRelativeResize="0"/>
          <p:nvPr/>
        </p:nvPicPr>
        <p:blipFill rotWithShape="1">
          <a:blip r:embed="rId9">
            <a:alphaModFix/>
          </a:blip>
          <a:srcRect b="0" l="0" r="0" t="0"/>
          <a:stretch/>
        </p:blipFill>
        <p:spPr>
          <a:xfrm>
            <a:off x="10237480" y="6680200"/>
            <a:ext cx="38105" cy="1625600"/>
          </a:xfrm>
          <a:prstGeom prst="rect">
            <a:avLst/>
          </a:prstGeom>
          <a:noFill/>
          <a:ln>
            <a:noFill/>
          </a:ln>
        </p:spPr>
      </p:pic>
      <p:sp>
        <p:nvSpPr>
          <p:cNvPr id="655" name="Google Shape;655;g265f272105f_0_603"/>
          <p:cNvSpPr/>
          <p:nvPr/>
        </p:nvSpPr>
        <p:spPr>
          <a:xfrm>
            <a:off x="9462683" y="83058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6" name="Google Shape;656;g265f272105f_0_603"/>
          <p:cNvPicPr preferRelativeResize="0"/>
          <p:nvPr/>
        </p:nvPicPr>
        <p:blipFill rotWithShape="1">
          <a:blip r:embed="rId11">
            <a:alphaModFix/>
          </a:blip>
          <a:srcRect b="0" l="0" r="0" t="0"/>
          <a:stretch/>
        </p:blipFill>
        <p:spPr>
          <a:xfrm>
            <a:off x="9767521" y="8610600"/>
            <a:ext cx="988463" cy="1016000"/>
          </a:xfrm>
          <a:prstGeom prst="rect">
            <a:avLst/>
          </a:prstGeom>
          <a:noFill/>
          <a:ln>
            <a:noFill/>
          </a:ln>
        </p:spPr>
      </p:pic>
      <p:pic>
        <p:nvPicPr>
          <p:cNvPr descr=" " id="657" name="Google Shape;657;g265f272105f_0_603"/>
          <p:cNvPicPr preferRelativeResize="0"/>
          <p:nvPr/>
        </p:nvPicPr>
        <p:blipFill rotWithShape="1">
          <a:blip r:embed="rId9">
            <a:alphaModFix/>
          </a:blip>
          <a:srcRect b="0" l="0" r="0" t="0"/>
          <a:stretch/>
        </p:blipFill>
        <p:spPr>
          <a:xfrm>
            <a:off x="10237480" y="9931400"/>
            <a:ext cx="38105" cy="1625600"/>
          </a:xfrm>
          <a:prstGeom prst="rect">
            <a:avLst/>
          </a:prstGeom>
          <a:noFill/>
          <a:ln>
            <a:noFill/>
          </a:ln>
        </p:spPr>
      </p:pic>
      <p:sp>
        <p:nvSpPr>
          <p:cNvPr id="658" name="Google Shape;658;g265f272105f_0_603"/>
          <p:cNvSpPr/>
          <p:nvPr/>
        </p:nvSpPr>
        <p:spPr>
          <a:xfrm>
            <a:off x="9462683" y="115570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9" name="Google Shape;659;g265f272105f_0_603"/>
          <p:cNvPicPr preferRelativeResize="0"/>
          <p:nvPr/>
        </p:nvPicPr>
        <p:blipFill rotWithShape="1">
          <a:blip r:embed="rId12">
            <a:alphaModFix/>
          </a:blip>
          <a:srcRect b="0" l="0" r="0" t="0"/>
          <a:stretch/>
        </p:blipFill>
        <p:spPr>
          <a:xfrm>
            <a:off x="9767521" y="11861800"/>
            <a:ext cx="1015848" cy="1016000"/>
          </a:xfrm>
          <a:prstGeom prst="rect">
            <a:avLst/>
          </a:prstGeom>
          <a:noFill/>
          <a:ln>
            <a:noFill/>
          </a:ln>
        </p:spPr>
      </p:pic>
      <p:sp>
        <p:nvSpPr>
          <p:cNvPr id="660" name="Google Shape;660;g265f272105f_0_603"/>
          <p:cNvSpPr/>
          <p:nvPr/>
        </p:nvSpPr>
        <p:spPr>
          <a:xfrm>
            <a:off x="10948768" y="34544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661" name="Google Shape;661;g265f272105f_0_603"/>
          <p:cNvSpPr/>
          <p:nvPr/>
        </p:nvSpPr>
        <p:spPr>
          <a:xfrm>
            <a:off x="10948768" y="68707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662" name="Google Shape;662;g265f272105f_0_603"/>
          <p:cNvSpPr/>
          <p:nvPr/>
        </p:nvSpPr>
        <p:spPr>
          <a:xfrm>
            <a:off x="10948768" y="102235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663" name="Google Shape;663;g265f272105f_0_603"/>
          <p:cNvSpPr/>
          <p:nvPr/>
        </p:nvSpPr>
        <p:spPr>
          <a:xfrm>
            <a:off x="13810859" y="749300"/>
            <a:ext cx="8810700" cy="1659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Chakra Petch"/>
              <a:buNone/>
            </a:pPr>
            <a:r>
              <a:rPr b="1" i="0" lang="en-US" sz="8000" u="none" cap="none" strike="noStrike">
                <a:solidFill>
                  <a:srgbClr val="272727"/>
                </a:solidFill>
                <a:latin typeface="Chakra Petch"/>
                <a:ea typeface="Chakra Petch"/>
                <a:cs typeface="Chakra Petch"/>
                <a:sym typeface="Chakra Petch"/>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CFC"/>
        </a:solidFill>
      </p:bgPr>
    </p:bg>
    <p:spTree>
      <p:nvGrpSpPr>
        <p:cNvPr id="668" name="Shape 668"/>
        <p:cNvGrpSpPr/>
        <p:nvPr/>
      </p:nvGrpSpPr>
      <p:grpSpPr>
        <a:xfrm>
          <a:off x="0" y="0"/>
          <a:ext cx="0" cy="0"/>
          <a:chOff x="0" y="0"/>
          <a:chExt cx="0" cy="0"/>
        </a:xfrm>
      </p:grpSpPr>
      <p:pic>
        <p:nvPicPr>
          <p:cNvPr descr=" " id="669" name="Google Shape;669;g265f272105f_0_629"/>
          <p:cNvPicPr preferRelativeResize="0"/>
          <p:nvPr/>
        </p:nvPicPr>
        <p:blipFill rotWithShape="1">
          <a:blip r:embed="rId3">
            <a:alphaModFix/>
          </a:blip>
          <a:srcRect b="0" l="0" r="0" t="0"/>
          <a:stretch/>
        </p:blipFill>
        <p:spPr>
          <a:xfrm>
            <a:off x="457257" y="520700"/>
            <a:ext cx="5769951" cy="7579370"/>
          </a:xfrm>
          <a:prstGeom prst="rect">
            <a:avLst/>
          </a:prstGeom>
          <a:noFill/>
          <a:ln>
            <a:noFill/>
          </a:ln>
        </p:spPr>
      </p:pic>
      <p:pic>
        <p:nvPicPr>
          <p:cNvPr descr=" " id="670" name="Google Shape;670;g265f272105f_0_629"/>
          <p:cNvPicPr preferRelativeResize="0"/>
          <p:nvPr/>
        </p:nvPicPr>
        <p:blipFill rotWithShape="1">
          <a:blip r:embed="rId4">
            <a:alphaModFix/>
          </a:blip>
          <a:srcRect b="0" l="0" r="0" t="0"/>
          <a:stretch/>
        </p:blipFill>
        <p:spPr>
          <a:xfrm>
            <a:off x="21808626" y="12509500"/>
            <a:ext cx="2147902" cy="452462"/>
          </a:xfrm>
          <a:prstGeom prst="rect">
            <a:avLst/>
          </a:prstGeom>
          <a:noFill/>
          <a:ln>
            <a:noFill/>
          </a:ln>
        </p:spPr>
      </p:pic>
      <p:pic>
        <p:nvPicPr>
          <p:cNvPr descr=" " id="671" name="Google Shape;671;g265f272105f_0_629"/>
          <p:cNvPicPr preferRelativeResize="0"/>
          <p:nvPr/>
        </p:nvPicPr>
        <p:blipFill rotWithShape="1">
          <a:blip r:embed="rId5">
            <a:alphaModFix/>
          </a:blip>
          <a:srcRect b="0" l="0" r="0" t="0"/>
          <a:stretch/>
        </p:blipFill>
        <p:spPr>
          <a:xfrm>
            <a:off x="21681610" y="190500"/>
            <a:ext cx="2819752" cy="3213100"/>
          </a:xfrm>
          <a:prstGeom prst="rect">
            <a:avLst/>
          </a:prstGeom>
          <a:noFill/>
          <a:ln>
            <a:noFill/>
          </a:ln>
        </p:spPr>
      </p:pic>
      <p:sp>
        <p:nvSpPr>
          <p:cNvPr id="672" name="Google Shape;672;g265f272105f_0_62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3" name="Google Shape;673;g265f272105f_0_629"/>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674" name="Google Shape;674;g265f272105f_0_629"/>
          <p:cNvSpPr/>
          <p:nvPr/>
        </p:nvSpPr>
        <p:spPr>
          <a:xfrm>
            <a:off x="787498" y="3124200"/>
            <a:ext cx="23167800" cy="888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g265f272105f_0_629"/>
          <p:cNvSpPr/>
          <p:nvPr/>
        </p:nvSpPr>
        <p:spPr>
          <a:xfrm>
            <a:off x="10173972" y="3124200"/>
            <a:ext cx="5487000" cy="1714500"/>
          </a:xfrm>
          <a:prstGeom prst="roundRect">
            <a:avLst>
              <a:gd fmla="val 7413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6" name="Google Shape;676;g265f272105f_0_629"/>
          <p:cNvPicPr preferRelativeResize="0"/>
          <p:nvPr/>
        </p:nvPicPr>
        <p:blipFill rotWithShape="1">
          <a:blip r:embed="rId7">
            <a:alphaModFix/>
          </a:blip>
          <a:srcRect b="0" l="0" r="0" t="0"/>
          <a:stretch/>
        </p:blipFill>
        <p:spPr>
          <a:xfrm>
            <a:off x="10478810" y="3422650"/>
            <a:ext cx="1117740" cy="1117600"/>
          </a:xfrm>
          <a:prstGeom prst="rect">
            <a:avLst/>
          </a:prstGeom>
          <a:noFill/>
          <a:ln>
            <a:noFill/>
          </a:ln>
        </p:spPr>
      </p:pic>
      <p:sp>
        <p:nvSpPr>
          <p:cNvPr id="677" name="Google Shape;677;g265f272105f_0_629"/>
          <p:cNvSpPr/>
          <p:nvPr/>
        </p:nvSpPr>
        <p:spPr>
          <a:xfrm>
            <a:off x="11799775" y="3327400"/>
            <a:ext cx="3556500" cy="1308000"/>
          </a:xfrm>
          <a:prstGeom prst="roundRect">
            <a:avLst>
              <a:gd fmla="val 41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g265f272105f_0_629"/>
          <p:cNvSpPr/>
          <p:nvPr/>
        </p:nvSpPr>
        <p:spPr>
          <a:xfrm>
            <a:off x="11799775" y="3327400"/>
            <a:ext cx="37089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akra Petch"/>
              <a:buNone/>
            </a:pPr>
            <a:r>
              <a:rPr b="1" i="0" lang="en-US" sz="3600" u="none" cap="none" strike="noStrike">
                <a:solidFill>
                  <a:srgbClr val="0E0E0E"/>
                </a:solidFill>
                <a:latin typeface="Chakra Petch"/>
                <a:ea typeface="Chakra Petch"/>
                <a:cs typeface="Chakra Petch"/>
                <a:sym typeface="Chakra Petch"/>
              </a:rPr>
              <a:t>Chloe Ng</a:t>
            </a:r>
            <a:endParaRPr b="0" i="0" sz="3600" u="none" cap="none" strike="noStrike">
              <a:solidFill>
                <a:schemeClr val="dk1"/>
              </a:solidFill>
              <a:latin typeface="Calibri"/>
              <a:ea typeface="Calibri"/>
              <a:cs typeface="Calibri"/>
              <a:sym typeface="Calibri"/>
            </a:endParaRPr>
          </a:p>
        </p:txBody>
      </p:sp>
      <p:sp>
        <p:nvSpPr>
          <p:cNvPr id="679" name="Google Shape;679;g265f272105f_0_629"/>
          <p:cNvSpPr/>
          <p:nvPr/>
        </p:nvSpPr>
        <p:spPr>
          <a:xfrm>
            <a:off x="11799775" y="40259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sp>
        <p:nvSpPr>
          <p:cNvPr id="680" name="Google Shape;680;g265f272105f_0_629"/>
          <p:cNvSpPr/>
          <p:nvPr/>
        </p:nvSpPr>
        <p:spPr>
          <a:xfrm>
            <a:off x="787498" y="5486400"/>
            <a:ext cx="5487000" cy="1714500"/>
          </a:xfrm>
          <a:prstGeom prst="roundRect">
            <a:avLst>
              <a:gd fmla="val 7413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1" name="Google Shape;681;g265f272105f_0_629"/>
          <p:cNvPicPr preferRelativeResize="0"/>
          <p:nvPr/>
        </p:nvPicPr>
        <p:blipFill rotWithShape="1">
          <a:blip r:embed="rId8">
            <a:alphaModFix/>
          </a:blip>
          <a:srcRect b="0" l="0" r="0" t="0"/>
          <a:stretch/>
        </p:blipFill>
        <p:spPr>
          <a:xfrm>
            <a:off x="1092337" y="5784850"/>
            <a:ext cx="1117740" cy="1117600"/>
          </a:xfrm>
          <a:prstGeom prst="rect">
            <a:avLst/>
          </a:prstGeom>
          <a:noFill/>
          <a:ln>
            <a:noFill/>
          </a:ln>
        </p:spPr>
      </p:pic>
      <p:sp>
        <p:nvSpPr>
          <p:cNvPr id="682" name="Google Shape;682;g265f272105f_0_629"/>
          <p:cNvSpPr/>
          <p:nvPr/>
        </p:nvSpPr>
        <p:spPr>
          <a:xfrm>
            <a:off x="2413302" y="5689600"/>
            <a:ext cx="3556500" cy="1308000"/>
          </a:xfrm>
          <a:prstGeom prst="roundRect">
            <a:avLst>
              <a:gd fmla="val 41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g265f272105f_0_629"/>
          <p:cNvSpPr/>
          <p:nvPr/>
        </p:nvSpPr>
        <p:spPr>
          <a:xfrm>
            <a:off x="2413302" y="5689600"/>
            <a:ext cx="37089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akra Petch"/>
              <a:buNone/>
            </a:pPr>
            <a:r>
              <a:rPr b="1" i="0" lang="en-US" sz="3600" u="none" cap="none" strike="noStrike">
                <a:solidFill>
                  <a:srgbClr val="0E0E0E"/>
                </a:solidFill>
                <a:latin typeface="Chakra Petch"/>
                <a:ea typeface="Chakra Petch"/>
                <a:cs typeface="Chakra Petch"/>
                <a:sym typeface="Chakra Petch"/>
              </a:rPr>
              <a:t>Valtorin</a:t>
            </a:r>
            <a:endParaRPr b="0" i="0" sz="3600" u="none" cap="none" strike="noStrike">
              <a:solidFill>
                <a:schemeClr val="dk1"/>
              </a:solidFill>
              <a:latin typeface="Calibri"/>
              <a:ea typeface="Calibri"/>
              <a:cs typeface="Calibri"/>
              <a:sym typeface="Calibri"/>
            </a:endParaRPr>
          </a:p>
        </p:txBody>
      </p:sp>
      <p:sp>
        <p:nvSpPr>
          <p:cNvPr id="684" name="Google Shape;684;g265f272105f_0_629"/>
          <p:cNvSpPr/>
          <p:nvPr/>
        </p:nvSpPr>
        <p:spPr>
          <a:xfrm>
            <a:off x="2413302" y="63881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sp>
        <p:nvSpPr>
          <p:cNvPr id="685" name="Google Shape;685;g265f272105f_0_629"/>
          <p:cNvSpPr/>
          <p:nvPr/>
        </p:nvSpPr>
        <p:spPr>
          <a:xfrm>
            <a:off x="3835879" y="7823200"/>
            <a:ext cx="5487000" cy="1714500"/>
          </a:xfrm>
          <a:prstGeom prst="roundRect">
            <a:avLst>
              <a:gd fmla="val 7413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6" name="Google Shape;686;g265f272105f_0_629"/>
          <p:cNvPicPr preferRelativeResize="0"/>
          <p:nvPr/>
        </p:nvPicPr>
        <p:blipFill rotWithShape="1">
          <a:blip r:embed="rId9">
            <a:alphaModFix/>
          </a:blip>
          <a:srcRect b="0" l="0" r="0" t="0"/>
          <a:stretch/>
        </p:blipFill>
        <p:spPr>
          <a:xfrm>
            <a:off x="4140718" y="8121650"/>
            <a:ext cx="1117740" cy="1117600"/>
          </a:xfrm>
          <a:prstGeom prst="rect">
            <a:avLst/>
          </a:prstGeom>
          <a:noFill/>
          <a:ln>
            <a:noFill/>
          </a:ln>
        </p:spPr>
      </p:pic>
      <p:sp>
        <p:nvSpPr>
          <p:cNvPr id="687" name="Google Shape;687;g265f272105f_0_629"/>
          <p:cNvSpPr/>
          <p:nvPr/>
        </p:nvSpPr>
        <p:spPr>
          <a:xfrm>
            <a:off x="5461683" y="8026400"/>
            <a:ext cx="3556500" cy="1308000"/>
          </a:xfrm>
          <a:prstGeom prst="roundRect">
            <a:avLst>
              <a:gd fmla="val 41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g265f272105f_0_629"/>
          <p:cNvSpPr/>
          <p:nvPr/>
        </p:nvSpPr>
        <p:spPr>
          <a:xfrm>
            <a:off x="5461683" y="8026400"/>
            <a:ext cx="37089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akra Petch"/>
              <a:buNone/>
            </a:pPr>
            <a:r>
              <a:rPr b="1" i="0" lang="en-US" sz="3600" u="none" cap="none" strike="noStrike">
                <a:solidFill>
                  <a:srgbClr val="0E0E0E"/>
                </a:solidFill>
                <a:latin typeface="Chakra Petch"/>
                <a:ea typeface="Chakra Petch"/>
                <a:cs typeface="Chakra Petch"/>
                <a:sym typeface="Chakra Petch"/>
              </a:rPr>
              <a:t>Lucian</a:t>
            </a:r>
            <a:endParaRPr b="0" i="0" sz="3600" u="none" cap="none" strike="noStrike">
              <a:solidFill>
                <a:schemeClr val="dk1"/>
              </a:solidFill>
              <a:latin typeface="Calibri"/>
              <a:ea typeface="Calibri"/>
              <a:cs typeface="Calibri"/>
              <a:sym typeface="Calibri"/>
            </a:endParaRPr>
          </a:p>
        </p:txBody>
      </p:sp>
      <p:sp>
        <p:nvSpPr>
          <p:cNvPr id="689" name="Google Shape;689;g265f272105f_0_629"/>
          <p:cNvSpPr/>
          <p:nvPr/>
        </p:nvSpPr>
        <p:spPr>
          <a:xfrm>
            <a:off x="5461683" y="87249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sp>
        <p:nvSpPr>
          <p:cNvPr id="690" name="Google Shape;690;g265f272105f_0_629"/>
          <p:cNvSpPr/>
          <p:nvPr/>
        </p:nvSpPr>
        <p:spPr>
          <a:xfrm>
            <a:off x="3835879" y="10210800"/>
            <a:ext cx="5487000" cy="1714500"/>
          </a:xfrm>
          <a:prstGeom prst="roundRect">
            <a:avLst>
              <a:gd fmla="val 7413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1" name="Google Shape;691;g265f272105f_0_629"/>
          <p:cNvPicPr preferRelativeResize="0"/>
          <p:nvPr/>
        </p:nvPicPr>
        <p:blipFill rotWithShape="1">
          <a:blip r:embed="rId10">
            <a:alphaModFix/>
          </a:blip>
          <a:srcRect b="0" l="0" r="0" t="0"/>
          <a:stretch/>
        </p:blipFill>
        <p:spPr>
          <a:xfrm>
            <a:off x="4140718" y="10509250"/>
            <a:ext cx="1117740" cy="1117600"/>
          </a:xfrm>
          <a:prstGeom prst="rect">
            <a:avLst/>
          </a:prstGeom>
          <a:noFill/>
          <a:ln>
            <a:noFill/>
          </a:ln>
        </p:spPr>
      </p:pic>
      <p:sp>
        <p:nvSpPr>
          <p:cNvPr id="692" name="Google Shape;692;g265f272105f_0_629"/>
          <p:cNvSpPr/>
          <p:nvPr/>
        </p:nvSpPr>
        <p:spPr>
          <a:xfrm>
            <a:off x="5461683" y="10414000"/>
            <a:ext cx="3556500" cy="1308000"/>
          </a:xfrm>
          <a:prstGeom prst="roundRect">
            <a:avLst>
              <a:gd fmla="val 41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g265f272105f_0_629"/>
          <p:cNvSpPr/>
          <p:nvPr/>
        </p:nvSpPr>
        <p:spPr>
          <a:xfrm>
            <a:off x="5461683" y="10414000"/>
            <a:ext cx="37089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akra Petch"/>
              <a:buNone/>
            </a:pPr>
            <a:r>
              <a:rPr b="1" i="0" lang="en-US" sz="3600" u="none" cap="none" strike="noStrike">
                <a:solidFill>
                  <a:srgbClr val="0E0E0E"/>
                </a:solidFill>
                <a:latin typeface="Chakra Petch"/>
                <a:ea typeface="Chakra Petch"/>
                <a:cs typeface="Chakra Petch"/>
                <a:sym typeface="Chakra Petch"/>
              </a:rPr>
              <a:t>Cedric</a:t>
            </a:r>
            <a:endParaRPr b="0" i="0" sz="3600" u="none" cap="none" strike="noStrike">
              <a:solidFill>
                <a:schemeClr val="dk1"/>
              </a:solidFill>
              <a:latin typeface="Calibri"/>
              <a:ea typeface="Calibri"/>
              <a:cs typeface="Calibri"/>
              <a:sym typeface="Calibri"/>
            </a:endParaRPr>
          </a:p>
        </p:txBody>
      </p:sp>
      <p:sp>
        <p:nvSpPr>
          <p:cNvPr id="694" name="Google Shape;694;g265f272105f_0_629"/>
          <p:cNvSpPr/>
          <p:nvPr/>
        </p:nvSpPr>
        <p:spPr>
          <a:xfrm>
            <a:off x="5461683" y="111125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sp>
        <p:nvSpPr>
          <p:cNvPr id="695" name="Google Shape;695;g265f272105f_0_629"/>
          <p:cNvSpPr/>
          <p:nvPr/>
        </p:nvSpPr>
        <p:spPr>
          <a:xfrm>
            <a:off x="15343518" y="7848600"/>
            <a:ext cx="5487000" cy="1714500"/>
          </a:xfrm>
          <a:prstGeom prst="roundRect">
            <a:avLst>
              <a:gd fmla="val 7413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6" name="Google Shape;696;g265f272105f_0_629"/>
          <p:cNvPicPr preferRelativeResize="0"/>
          <p:nvPr/>
        </p:nvPicPr>
        <p:blipFill rotWithShape="1">
          <a:blip r:embed="rId11">
            <a:alphaModFix/>
          </a:blip>
          <a:srcRect b="0" l="0" r="0" t="0"/>
          <a:stretch/>
        </p:blipFill>
        <p:spPr>
          <a:xfrm>
            <a:off x="15648356" y="8147050"/>
            <a:ext cx="1117740" cy="1117600"/>
          </a:xfrm>
          <a:prstGeom prst="rect">
            <a:avLst/>
          </a:prstGeom>
          <a:noFill/>
          <a:ln>
            <a:noFill/>
          </a:ln>
        </p:spPr>
      </p:pic>
      <p:sp>
        <p:nvSpPr>
          <p:cNvPr id="697" name="Google Shape;697;g265f272105f_0_629"/>
          <p:cNvSpPr/>
          <p:nvPr/>
        </p:nvSpPr>
        <p:spPr>
          <a:xfrm>
            <a:off x="16969321" y="8051800"/>
            <a:ext cx="3556500" cy="1308000"/>
          </a:xfrm>
          <a:prstGeom prst="roundRect">
            <a:avLst>
              <a:gd fmla="val 41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g265f272105f_0_629"/>
          <p:cNvSpPr/>
          <p:nvPr/>
        </p:nvSpPr>
        <p:spPr>
          <a:xfrm>
            <a:off x="16969321" y="8051800"/>
            <a:ext cx="37089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akra Petch"/>
              <a:buNone/>
            </a:pPr>
            <a:r>
              <a:rPr b="1" i="0" lang="en-US" sz="3600" u="none" cap="none" strike="noStrike">
                <a:solidFill>
                  <a:srgbClr val="0E0E0E"/>
                </a:solidFill>
                <a:latin typeface="Chakra Petch"/>
                <a:ea typeface="Chakra Petch"/>
                <a:cs typeface="Chakra Petch"/>
                <a:sym typeface="Chakra Petch"/>
              </a:rPr>
              <a:t>Elvina</a:t>
            </a:r>
            <a:endParaRPr b="0" i="0" sz="3600" u="none" cap="none" strike="noStrike">
              <a:solidFill>
                <a:schemeClr val="dk1"/>
              </a:solidFill>
              <a:latin typeface="Calibri"/>
              <a:ea typeface="Calibri"/>
              <a:cs typeface="Calibri"/>
              <a:sym typeface="Calibri"/>
            </a:endParaRPr>
          </a:p>
        </p:txBody>
      </p:sp>
      <p:sp>
        <p:nvSpPr>
          <p:cNvPr id="699" name="Google Shape;699;g265f272105f_0_629"/>
          <p:cNvSpPr/>
          <p:nvPr/>
        </p:nvSpPr>
        <p:spPr>
          <a:xfrm>
            <a:off x="16969321" y="87503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sp>
        <p:nvSpPr>
          <p:cNvPr id="700" name="Google Shape;700;g265f272105f_0_629"/>
          <p:cNvSpPr/>
          <p:nvPr/>
        </p:nvSpPr>
        <p:spPr>
          <a:xfrm>
            <a:off x="15343518" y="10210800"/>
            <a:ext cx="5487000" cy="1714500"/>
          </a:xfrm>
          <a:prstGeom prst="roundRect">
            <a:avLst>
              <a:gd fmla="val 7413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1" name="Google Shape;701;g265f272105f_0_629"/>
          <p:cNvPicPr preferRelativeResize="0"/>
          <p:nvPr/>
        </p:nvPicPr>
        <p:blipFill rotWithShape="1">
          <a:blip r:embed="rId12">
            <a:alphaModFix/>
          </a:blip>
          <a:srcRect b="0" l="0" r="0" t="0"/>
          <a:stretch/>
        </p:blipFill>
        <p:spPr>
          <a:xfrm>
            <a:off x="15648356" y="10509250"/>
            <a:ext cx="1117740" cy="1117600"/>
          </a:xfrm>
          <a:prstGeom prst="rect">
            <a:avLst/>
          </a:prstGeom>
          <a:noFill/>
          <a:ln>
            <a:noFill/>
          </a:ln>
        </p:spPr>
      </p:pic>
      <p:sp>
        <p:nvSpPr>
          <p:cNvPr id="702" name="Google Shape;702;g265f272105f_0_629"/>
          <p:cNvSpPr/>
          <p:nvPr/>
        </p:nvSpPr>
        <p:spPr>
          <a:xfrm>
            <a:off x="16969321" y="10414000"/>
            <a:ext cx="3556500" cy="1308000"/>
          </a:xfrm>
          <a:prstGeom prst="roundRect">
            <a:avLst>
              <a:gd fmla="val 41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g265f272105f_0_629"/>
          <p:cNvSpPr/>
          <p:nvPr/>
        </p:nvSpPr>
        <p:spPr>
          <a:xfrm>
            <a:off x="16969321" y="10414000"/>
            <a:ext cx="37089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akra Petch"/>
              <a:buNone/>
            </a:pPr>
            <a:r>
              <a:rPr b="1" i="0" lang="en-US" sz="3600" u="none" cap="none" strike="noStrike">
                <a:solidFill>
                  <a:srgbClr val="0E0E0E"/>
                </a:solidFill>
                <a:latin typeface="Chakra Petch"/>
                <a:ea typeface="Chakra Petch"/>
                <a:cs typeface="Chakra Petch"/>
                <a:sym typeface="Chakra Petch"/>
              </a:rPr>
              <a:t>Seraphina</a:t>
            </a:r>
            <a:endParaRPr b="0" i="0" sz="3600" u="none" cap="none" strike="noStrike">
              <a:solidFill>
                <a:schemeClr val="dk1"/>
              </a:solidFill>
              <a:latin typeface="Calibri"/>
              <a:ea typeface="Calibri"/>
              <a:cs typeface="Calibri"/>
              <a:sym typeface="Calibri"/>
            </a:endParaRPr>
          </a:p>
        </p:txBody>
      </p:sp>
      <p:sp>
        <p:nvSpPr>
          <p:cNvPr id="704" name="Google Shape;704;g265f272105f_0_629"/>
          <p:cNvSpPr/>
          <p:nvPr/>
        </p:nvSpPr>
        <p:spPr>
          <a:xfrm>
            <a:off x="16969321" y="111125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sp>
        <p:nvSpPr>
          <p:cNvPr id="705" name="Google Shape;705;g265f272105f_0_629"/>
          <p:cNvSpPr/>
          <p:nvPr/>
        </p:nvSpPr>
        <p:spPr>
          <a:xfrm>
            <a:off x="6681035" y="5486400"/>
            <a:ext cx="5487000" cy="1714500"/>
          </a:xfrm>
          <a:prstGeom prst="roundRect">
            <a:avLst>
              <a:gd fmla="val 7413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6" name="Google Shape;706;g265f272105f_0_629"/>
          <p:cNvPicPr preferRelativeResize="0"/>
          <p:nvPr/>
        </p:nvPicPr>
        <p:blipFill rotWithShape="1">
          <a:blip r:embed="rId13">
            <a:alphaModFix/>
          </a:blip>
          <a:srcRect b="0" l="0" r="0" t="0"/>
          <a:stretch/>
        </p:blipFill>
        <p:spPr>
          <a:xfrm>
            <a:off x="6985873" y="5784850"/>
            <a:ext cx="1117740" cy="1117600"/>
          </a:xfrm>
          <a:prstGeom prst="rect">
            <a:avLst/>
          </a:prstGeom>
          <a:noFill/>
          <a:ln>
            <a:noFill/>
          </a:ln>
        </p:spPr>
      </p:pic>
      <p:sp>
        <p:nvSpPr>
          <p:cNvPr id="707" name="Google Shape;707;g265f272105f_0_629"/>
          <p:cNvSpPr/>
          <p:nvPr/>
        </p:nvSpPr>
        <p:spPr>
          <a:xfrm>
            <a:off x="8306838" y="5689600"/>
            <a:ext cx="3556500" cy="1308000"/>
          </a:xfrm>
          <a:prstGeom prst="roundRect">
            <a:avLst>
              <a:gd fmla="val 41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g265f272105f_0_629"/>
          <p:cNvSpPr/>
          <p:nvPr/>
        </p:nvSpPr>
        <p:spPr>
          <a:xfrm>
            <a:off x="8306838" y="5689600"/>
            <a:ext cx="37089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akra Petch"/>
              <a:buNone/>
            </a:pPr>
            <a:r>
              <a:rPr b="1" i="0" lang="en-US" sz="3600" u="none" cap="none" strike="noStrike">
                <a:solidFill>
                  <a:srgbClr val="0E0E0E"/>
                </a:solidFill>
                <a:latin typeface="Chakra Petch"/>
                <a:ea typeface="Chakra Petch"/>
                <a:cs typeface="Chakra Petch"/>
                <a:sym typeface="Chakra Petch"/>
              </a:rPr>
              <a:t>Aurielle</a:t>
            </a:r>
            <a:endParaRPr b="0" i="0" sz="3600" u="none" cap="none" strike="noStrike">
              <a:solidFill>
                <a:schemeClr val="dk1"/>
              </a:solidFill>
              <a:latin typeface="Calibri"/>
              <a:ea typeface="Calibri"/>
              <a:cs typeface="Calibri"/>
              <a:sym typeface="Calibri"/>
            </a:endParaRPr>
          </a:p>
        </p:txBody>
      </p:sp>
      <p:sp>
        <p:nvSpPr>
          <p:cNvPr id="709" name="Google Shape;709;g265f272105f_0_629"/>
          <p:cNvSpPr/>
          <p:nvPr/>
        </p:nvSpPr>
        <p:spPr>
          <a:xfrm>
            <a:off x="8306838" y="63881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sp>
        <p:nvSpPr>
          <p:cNvPr id="710" name="Google Shape;710;g265f272105f_0_629"/>
          <p:cNvSpPr/>
          <p:nvPr/>
        </p:nvSpPr>
        <p:spPr>
          <a:xfrm>
            <a:off x="18468108" y="5486400"/>
            <a:ext cx="5487000" cy="1714500"/>
          </a:xfrm>
          <a:prstGeom prst="roundRect">
            <a:avLst>
              <a:gd fmla="val 7413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1" name="Google Shape;711;g265f272105f_0_629"/>
          <p:cNvPicPr preferRelativeResize="0"/>
          <p:nvPr/>
        </p:nvPicPr>
        <p:blipFill rotWithShape="1">
          <a:blip r:embed="rId14">
            <a:alphaModFix/>
          </a:blip>
          <a:srcRect b="0" l="0" r="0" t="0"/>
          <a:stretch/>
        </p:blipFill>
        <p:spPr>
          <a:xfrm>
            <a:off x="18772946" y="5784850"/>
            <a:ext cx="1117740" cy="1117600"/>
          </a:xfrm>
          <a:prstGeom prst="rect">
            <a:avLst/>
          </a:prstGeom>
          <a:noFill/>
          <a:ln>
            <a:noFill/>
          </a:ln>
        </p:spPr>
      </p:pic>
      <p:sp>
        <p:nvSpPr>
          <p:cNvPr id="712" name="Google Shape;712;g265f272105f_0_629"/>
          <p:cNvSpPr/>
          <p:nvPr/>
        </p:nvSpPr>
        <p:spPr>
          <a:xfrm>
            <a:off x="20093911" y="5689600"/>
            <a:ext cx="3556500" cy="1308000"/>
          </a:xfrm>
          <a:prstGeom prst="roundRect">
            <a:avLst>
              <a:gd fmla="val 41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g265f272105f_0_629"/>
          <p:cNvSpPr/>
          <p:nvPr/>
        </p:nvSpPr>
        <p:spPr>
          <a:xfrm>
            <a:off x="20093911" y="5689600"/>
            <a:ext cx="37089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akra Petch"/>
              <a:buNone/>
            </a:pPr>
            <a:r>
              <a:rPr b="1" i="0" lang="en-US" sz="3600" u="none" cap="none" strike="noStrike">
                <a:solidFill>
                  <a:srgbClr val="0E0E0E"/>
                </a:solidFill>
                <a:latin typeface="Chakra Petch"/>
                <a:ea typeface="Chakra Petch"/>
                <a:cs typeface="Chakra Petch"/>
                <a:sym typeface="Chakra Petch"/>
              </a:rPr>
              <a:t>Dariana</a:t>
            </a:r>
            <a:endParaRPr b="0" i="0" sz="3600" u="none" cap="none" strike="noStrike">
              <a:solidFill>
                <a:schemeClr val="dk1"/>
              </a:solidFill>
              <a:latin typeface="Calibri"/>
              <a:ea typeface="Calibri"/>
              <a:cs typeface="Calibri"/>
              <a:sym typeface="Calibri"/>
            </a:endParaRPr>
          </a:p>
        </p:txBody>
      </p:sp>
      <p:sp>
        <p:nvSpPr>
          <p:cNvPr id="714" name="Google Shape;714;g265f272105f_0_629"/>
          <p:cNvSpPr/>
          <p:nvPr/>
        </p:nvSpPr>
        <p:spPr>
          <a:xfrm>
            <a:off x="20093911" y="63881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sp>
        <p:nvSpPr>
          <p:cNvPr id="715" name="Google Shape;715;g265f272105f_0_629"/>
          <p:cNvSpPr/>
          <p:nvPr/>
        </p:nvSpPr>
        <p:spPr>
          <a:xfrm>
            <a:off x="12574572" y="5486400"/>
            <a:ext cx="5487000" cy="1714500"/>
          </a:xfrm>
          <a:prstGeom prst="roundRect">
            <a:avLst>
              <a:gd fmla="val 7413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6" name="Google Shape;716;g265f272105f_0_629"/>
          <p:cNvPicPr preferRelativeResize="0"/>
          <p:nvPr/>
        </p:nvPicPr>
        <p:blipFill rotWithShape="1">
          <a:blip r:embed="rId15">
            <a:alphaModFix/>
          </a:blip>
          <a:srcRect b="0" l="0" r="0" t="0"/>
          <a:stretch/>
        </p:blipFill>
        <p:spPr>
          <a:xfrm>
            <a:off x="12879410" y="5784850"/>
            <a:ext cx="1117740" cy="1117600"/>
          </a:xfrm>
          <a:prstGeom prst="rect">
            <a:avLst/>
          </a:prstGeom>
          <a:noFill/>
          <a:ln>
            <a:noFill/>
          </a:ln>
        </p:spPr>
      </p:pic>
      <p:sp>
        <p:nvSpPr>
          <p:cNvPr id="717" name="Google Shape;717;g265f272105f_0_629"/>
          <p:cNvSpPr/>
          <p:nvPr/>
        </p:nvSpPr>
        <p:spPr>
          <a:xfrm>
            <a:off x="14200375" y="5689600"/>
            <a:ext cx="3556500" cy="1308000"/>
          </a:xfrm>
          <a:prstGeom prst="roundRect">
            <a:avLst>
              <a:gd fmla="val 41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g265f272105f_0_629"/>
          <p:cNvSpPr/>
          <p:nvPr/>
        </p:nvSpPr>
        <p:spPr>
          <a:xfrm>
            <a:off x="14200375" y="5689600"/>
            <a:ext cx="37089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akra Petch"/>
              <a:buNone/>
            </a:pPr>
            <a:r>
              <a:rPr b="1" i="0" lang="en-US" sz="3600" u="none" cap="none" strike="noStrike">
                <a:solidFill>
                  <a:srgbClr val="0E0E0E"/>
                </a:solidFill>
                <a:latin typeface="Chakra Petch"/>
                <a:ea typeface="Chakra Petch"/>
                <a:cs typeface="Chakra Petch"/>
                <a:sym typeface="Chakra Petch"/>
              </a:rPr>
              <a:t>Theronis</a:t>
            </a:r>
            <a:endParaRPr b="0" i="0" sz="3600" u="none" cap="none" strike="noStrike">
              <a:solidFill>
                <a:schemeClr val="dk1"/>
              </a:solidFill>
              <a:latin typeface="Calibri"/>
              <a:ea typeface="Calibri"/>
              <a:cs typeface="Calibri"/>
              <a:sym typeface="Calibri"/>
            </a:endParaRPr>
          </a:p>
        </p:txBody>
      </p:sp>
      <p:sp>
        <p:nvSpPr>
          <p:cNvPr id="719" name="Google Shape;719;g265f272105f_0_629"/>
          <p:cNvSpPr/>
          <p:nvPr/>
        </p:nvSpPr>
        <p:spPr>
          <a:xfrm>
            <a:off x="14200375" y="63881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720" name="Google Shape;720;g265f272105f_0_629"/>
          <p:cNvPicPr preferRelativeResize="0"/>
          <p:nvPr/>
        </p:nvPicPr>
        <p:blipFill rotWithShape="1">
          <a:blip r:embed="rId16">
            <a:alphaModFix/>
          </a:blip>
          <a:srcRect b="0" l="0" r="0" t="0"/>
          <a:stretch/>
        </p:blipFill>
        <p:spPr>
          <a:xfrm>
            <a:off x="3353219" y="5067300"/>
            <a:ext cx="17680610" cy="12700"/>
          </a:xfrm>
          <a:prstGeom prst="rect">
            <a:avLst/>
          </a:prstGeom>
          <a:noFill/>
          <a:ln>
            <a:noFill/>
          </a:ln>
        </p:spPr>
      </p:pic>
      <p:pic>
        <p:nvPicPr>
          <p:cNvPr descr=" " id="721" name="Google Shape;721;g265f272105f_0_629"/>
          <p:cNvPicPr preferRelativeResize="0"/>
          <p:nvPr/>
        </p:nvPicPr>
        <p:blipFill rotWithShape="1">
          <a:blip r:embed="rId17">
            <a:alphaModFix/>
          </a:blip>
          <a:srcRect b="0" l="0" r="0" t="0"/>
          <a:stretch/>
        </p:blipFill>
        <p:spPr>
          <a:xfrm>
            <a:off x="13006426" y="4673600"/>
            <a:ext cx="12702" cy="406400"/>
          </a:xfrm>
          <a:prstGeom prst="rect">
            <a:avLst/>
          </a:prstGeom>
          <a:noFill/>
          <a:ln>
            <a:noFill/>
          </a:ln>
        </p:spPr>
      </p:pic>
      <p:pic>
        <p:nvPicPr>
          <p:cNvPr descr=" " id="722" name="Google Shape;722;g265f272105f_0_629"/>
          <p:cNvPicPr preferRelativeResize="0"/>
          <p:nvPr/>
        </p:nvPicPr>
        <p:blipFill rotWithShape="1">
          <a:blip r:embed="rId18">
            <a:alphaModFix/>
          </a:blip>
          <a:srcRect b="0" l="0" r="0" t="0"/>
          <a:stretch/>
        </p:blipFill>
        <p:spPr>
          <a:xfrm>
            <a:off x="3353219" y="5080000"/>
            <a:ext cx="12702" cy="419100"/>
          </a:xfrm>
          <a:prstGeom prst="rect">
            <a:avLst/>
          </a:prstGeom>
          <a:noFill/>
          <a:ln>
            <a:noFill/>
          </a:ln>
        </p:spPr>
      </p:pic>
      <p:pic>
        <p:nvPicPr>
          <p:cNvPr descr=" " id="723" name="Google Shape;723;g265f272105f_0_629"/>
          <p:cNvPicPr preferRelativeResize="0"/>
          <p:nvPr/>
        </p:nvPicPr>
        <p:blipFill rotWithShape="1">
          <a:blip r:embed="rId18">
            <a:alphaModFix/>
          </a:blip>
          <a:srcRect b="0" l="0" r="0" t="0"/>
          <a:stretch/>
        </p:blipFill>
        <p:spPr>
          <a:xfrm>
            <a:off x="9513489" y="5080000"/>
            <a:ext cx="12702" cy="419100"/>
          </a:xfrm>
          <a:prstGeom prst="rect">
            <a:avLst/>
          </a:prstGeom>
          <a:noFill/>
          <a:ln>
            <a:noFill/>
          </a:ln>
        </p:spPr>
      </p:pic>
      <p:pic>
        <p:nvPicPr>
          <p:cNvPr descr=" " id="724" name="Google Shape;724;g265f272105f_0_629"/>
          <p:cNvPicPr preferRelativeResize="0"/>
          <p:nvPr/>
        </p:nvPicPr>
        <p:blipFill rotWithShape="1">
          <a:blip r:embed="rId18">
            <a:alphaModFix/>
          </a:blip>
          <a:srcRect b="0" l="0" r="0" t="0"/>
          <a:stretch/>
        </p:blipFill>
        <p:spPr>
          <a:xfrm>
            <a:off x="15407026" y="5080000"/>
            <a:ext cx="12702" cy="419100"/>
          </a:xfrm>
          <a:prstGeom prst="rect">
            <a:avLst/>
          </a:prstGeom>
          <a:noFill/>
          <a:ln>
            <a:noFill/>
          </a:ln>
        </p:spPr>
      </p:pic>
      <p:pic>
        <p:nvPicPr>
          <p:cNvPr descr=" " id="725" name="Google Shape;725;g265f272105f_0_629"/>
          <p:cNvPicPr preferRelativeResize="0"/>
          <p:nvPr/>
        </p:nvPicPr>
        <p:blipFill rotWithShape="1">
          <a:blip r:embed="rId18">
            <a:alphaModFix/>
          </a:blip>
          <a:srcRect b="0" l="0" r="0" t="0"/>
          <a:stretch/>
        </p:blipFill>
        <p:spPr>
          <a:xfrm>
            <a:off x="21021127" y="5080000"/>
            <a:ext cx="12702" cy="419100"/>
          </a:xfrm>
          <a:prstGeom prst="rect">
            <a:avLst/>
          </a:prstGeom>
          <a:noFill/>
          <a:ln>
            <a:noFill/>
          </a:ln>
        </p:spPr>
      </p:pic>
      <p:pic>
        <p:nvPicPr>
          <p:cNvPr descr=" " id="726" name="Google Shape;726;g265f272105f_0_629"/>
          <p:cNvPicPr preferRelativeResize="0"/>
          <p:nvPr/>
        </p:nvPicPr>
        <p:blipFill rotWithShape="1">
          <a:blip r:embed="rId19">
            <a:alphaModFix/>
          </a:blip>
          <a:srcRect b="0" l="0" r="0" t="0"/>
          <a:stretch/>
        </p:blipFill>
        <p:spPr>
          <a:xfrm>
            <a:off x="9513489" y="6896100"/>
            <a:ext cx="12702" cy="4165600"/>
          </a:xfrm>
          <a:prstGeom prst="rect">
            <a:avLst/>
          </a:prstGeom>
          <a:noFill/>
          <a:ln>
            <a:noFill/>
          </a:ln>
        </p:spPr>
      </p:pic>
      <p:pic>
        <p:nvPicPr>
          <p:cNvPr descr=" " id="727" name="Google Shape;727;g265f272105f_0_629"/>
          <p:cNvPicPr preferRelativeResize="0"/>
          <p:nvPr/>
        </p:nvPicPr>
        <p:blipFill rotWithShape="1">
          <a:blip r:embed="rId20">
            <a:alphaModFix/>
          </a:blip>
          <a:srcRect b="0" l="0" r="0" t="0"/>
          <a:stretch/>
        </p:blipFill>
        <p:spPr>
          <a:xfrm>
            <a:off x="9322965" y="8585200"/>
            <a:ext cx="203225" cy="12700"/>
          </a:xfrm>
          <a:prstGeom prst="rect">
            <a:avLst/>
          </a:prstGeom>
          <a:noFill/>
          <a:ln>
            <a:noFill/>
          </a:ln>
        </p:spPr>
      </p:pic>
      <p:pic>
        <p:nvPicPr>
          <p:cNvPr descr=" " id="728" name="Google Shape;728;g265f272105f_0_629"/>
          <p:cNvPicPr preferRelativeResize="0"/>
          <p:nvPr/>
        </p:nvPicPr>
        <p:blipFill rotWithShape="1">
          <a:blip r:embed="rId20">
            <a:alphaModFix/>
          </a:blip>
          <a:srcRect b="0" l="0" r="0" t="0"/>
          <a:stretch/>
        </p:blipFill>
        <p:spPr>
          <a:xfrm>
            <a:off x="20830603" y="8585200"/>
            <a:ext cx="203225" cy="12700"/>
          </a:xfrm>
          <a:prstGeom prst="rect">
            <a:avLst/>
          </a:prstGeom>
          <a:noFill/>
          <a:ln>
            <a:noFill/>
          </a:ln>
        </p:spPr>
      </p:pic>
      <p:pic>
        <p:nvPicPr>
          <p:cNvPr descr=" " id="729" name="Google Shape;729;g265f272105f_0_629"/>
          <p:cNvPicPr preferRelativeResize="0"/>
          <p:nvPr/>
        </p:nvPicPr>
        <p:blipFill rotWithShape="1">
          <a:blip r:embed="rId20">
            <a:alphaModFix/>
          </a:blip>
          <a:srcRect b="0" l="0" r="0" t="0"/>
          <a:stretch/>
        </p:blipFill>
        <p:spPr>
          <a:xfrm>
            <a:off x="9322965" y="11049000"/>
            <a:ext cx="203225" cy="12700"/>
          </a:xfrm>
          <a:prstGeom prst="rect">
            <a:avLst/>
          </a:prstGeom>
          <a:noFill/>
          <a:ln>
            <a:noFill/>
          </a:ln>
        </p:spPr>
      </p:pic>
      <p:pic>
        <p:nvPicPr>
          <p:cNvPr descr=" " id="730" name="Google Shape;730;g265f272105f_0_629"/>
          <p:cNvPicPr preferRelativeResize="0"/>
          <p:nvPr/>
        </p:nvPicPr>
        <p:blipFill rotWithShape="1">
          <a:blip r:embed="rId20">
            <a:alphaModFix/>
          </a:blip>
          <a:srcRect b="0" l="0" r="0" t="0"/>
          <a:stretch/>
        </p:blipFill>
        <p:spPr>
          <a:xfrm>
            <a:off x="20830603" y="11049000"/>
            <a:ext cx="203225" cy="12700"/>
          </a:xfrm>
          <a:prstGeom prst="rect">
            <a:avLst/>
          </a:prstGeom>
          <a:noFill/>
          <a:ln>
            <a:noFill/>
          </a:ln>
        </p:spPr>
      </p:pic>
      <p:pic>
        <p:nvPicPr>
          <p:cNvPr descr=" " id="731" name="Google Shape;731;g265f272105f_0_629"/>
          <p:cNvPicPr preferRelativeResize="0"/>
          <p:nvPr/>
        </p:nvPicPr>
        <p:blipFill rotWithShape="1">
          <a:blip r:embed="rId21">
            <a:alphaModFix/>
          </a:blip>
          <a:srcRect b="0" l="0" r="0" t="0"/>
          <a:stretch/>
        </p:blipFill>
        <p:spPr>
          <a:xfrm>
            <a:off x="21021127" y="7035800"/>
            <a:ext cx="12702" cy="4025900"/>
          </a:xfrm>
          <a:prstGeom prst="rect">
            <a:avLst/>
          </a:prstGeom>
          <a:noFill/>
          <a:ln>
            <a:noFill/>
          </a:ln>
        </p:spPr>
      </p:pic>
      <p:sp>
        <p:nvSpPr>
          <p:cNvPr id="732" name="Google Shape;732;g265f272105f_0_629"/>
          <p:cNvSpPr/>
          <p:nvPr/>
        </p:nvSpPr>
        <p:spPr>
          <a:xfrm>
            <a:off x="7747968" y="12801600"/>
            <a:ext cx="9064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22">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733" name="Google Shape;733;g265f272105f_0_629"/>
          <p:cNvSpPr/>
          <p:nvPr/>
        </p:nvSpPr>
        <p:spPr>
          <a:xfrm>
            <a:off x="6985873" y="571500"/>
            <a:ext cx="10754100" cy="165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hakra Petch"/>
              <a:buNone/>
            </a:pPr>
            <a:r>
              <a:rPr b="1" i="0" lang="en-US" sz="8000" u="none" cap="none" strike="noStrike">
                <a:solidFill>
                  <a:srgbClr val="272727"/>
                </a:solidFill>
                <a:latin typeface="Chakra Petch"/>
                <a:ea typeface="Chakra Petch"/>
                <a:cs typeface="Chakra Petch"/>
                <a:sym typeface="Chakra Petch"/>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CFC"/>
        </a:solidFill>
      </p:bgPr>
    </p:bg>
    <p:spTree>
      <p:nvGrpSpPr>
        <p:cNvPr id="738" name="Shape 738"/>
        <p:cNvGrpSpPr/>
        <p:nvPr/>
      </p:nvGrpSpPr>
      <p:grpSpPr>
        <a:xfrm>
          <a:off x="0" y="0"/>
          <a:ext cx="0" cy="0"/>
          <a:chOff x="0" y="0"/>
          <a:chExt cx="0" cy="0"/>
        </a:xfrm>
      </p:grpSpPr>
      <p:pic>
        <p:nvPicPr>
          <p:cNvPr descr=" " id="739" name="Google Shape;739;g265f272105f_0_698"/>
          <p:cNvPicPr preferRelativeResize="0"/>
          <p:nvPr/>
        </p:nvPicPr>
        <p:blipFill rotWithShape="1">
          <a:blip r:embed="rId3">
            <a:alphaModFix/>
          </a:blip>
          <a:srcRect b="0" l="0" r="0" t="0"/>
          <a:stretch/>
        </p:blipFill>
        <p:spPr>
          <a:xfrm>
            <a:off x="20106613" y="850900"/>
            <a:ext cx="3580198" cy="1786260"/>
          </a:xfrm>
          <a:prstGeom prst="rect">
            <a:avLst/>
          </a:prstGeom>
          <a:noFill/>
          <a:ln>
            <a:noFill/>
          </a:ln>
        </p:spPr>
      </p:pic>
      <p:pic>
        <p:nvPicPr>
          <p:cNvPr descr=" " id="740" name="Google Shape;740;g265f272105f_0_698"/>
          <p:cNvPicPr preferRelativeResize="0"/>
          <p:nvPr/>
        </p:nvPicPr>
        <p:blipFill rotWithShape="1">
          <a:blip r:embed="rId4">
            <a:alphaModFix/>
          </a:blip>
          <a:srcRect b="0" l="0" r="0" t="0"/>
          <a:stretch/>
        </p:blipFill>
        <p:spPr>
          <a:xfrm>
            <a:off x="673184" y="11417300"/>
            <a:ext cx="1470572" cy="1786880"/>
          </a:xfrm>
          <a:prstGeom prst="rect">
            <a:avLst/>
          </a:prstGeom>
          <a:noFill/>
          <a:ln>
            <a:noFill/>
          </a:ln>
        </p:spPr>
      </p:pic>
      <p:pic>
        <p:nvPicPr>
          <p:cNvPr descr=" " id="741" name="Google Shape;741;g265f272105f_0_698"/>
          <p:cNvPicPr preferRelativeResize="0"/>
          <p:nvPr/>
        </p:nvPicPr>
        <p:blipFill rotWithShape="1">
          <a:blip r:embed="rId5">
            <a:alphaModFix/>
          </a:blip>
          <a:srcRect b="0" l="0" r="0" t="0"/>
          <a:stretch/>
        </p:blipFill>
        <p:spPr>
          <a:xfrm>
            <a:off x="317540" y="203200"/>
            <a:ext cx="1824709" cy="3640212"/>
          </a:xfrm>
          <a:prstGeom prst="rect">
            <a:avLst/>
          </a:prstGeom>
          <a:noFill/>
          <a:ln>
            <a:noFill/>
          </a:ln>
        </p:spPr>
      </p:pic>
      <p:pic>
        <p:nvPicPr>
          <p:cNvPr descr=" " id="742" name="Google Shape;742;g265f272105f_0_698"/>
          <p:cNvPicPr preferRelativeResize="0"/>
          <p:nvPr/>
        </p:nvPicPr>
        <p:blipFill rotWithShape="1">
          <a:blip r:embed="rId6">
            <a:alphaModFix/>
          </a:blip>
          <a:srcRect b="0" l="0" r="0" t="0"/>
          <a:stretch/>
        </p:blipFill>
        <p:spPr>
          <a:xfrm>
            <a:off x="12828603" y="3886200"/>
            <a:ext cx="10313689" cy="8153400"/>
          </a:xfrm>
          <a:prstGeom prst="rect">
            <a:avLst/>
          </a:prstGeom>
          <a:noFill/>
          <a:ln>
            <a:noFill/>
          </a:ln>
        </p:spPr>
      </p:pic>
      <p:sp>
        <p:nvSpPr>
          <p:cNvPr id="743" name="Google Shape;743;g265f272105f_0_69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44" name="Google Shape;744;g265f272105f_0_698"/>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745" name="Google Shape;745;g265f272105f_0_698"/>
          <p:cNvSpPr/>
          <p:nvPr/>
        </p:nvSpPr>
        <p:spPr>
          <a:xfrm>
            <a:off x="2146568" y="2641600"/>
            <a:ext cx="100935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hakra Petch"/>
              <a:buNone/>
            </a:pPr>
            <a:r>
              <a:rPr b="1" i="0" lang="en-US" sz="8000" u="none" cap="none" strike="noStrike">
                <a:solidFill>
                  <a:srgbClr val="272727"/>
                </a:solidFill>
                <a:latin typeface="Chakra Petch"/>
                <a:ea typeface="Chakra Petch"/>
                <a:cs typeface="Chakra Petch"/>
                <a:sym typeface="Chakra Petch"/>
              </a:rPr>
              <a:t>Thank you for choosing EaTemp</a:t>
            </a:r>
            <a:endParaRPr b="0" i="0" sz="8000" u="none" cap="none" strike="noStrike">
              <a:solidFill>
                <a:schemeClr val="dk1"/>
              </a:solidFill>
              <a:latin typeface="Calibri"/>
              <a:ea typeface="Calibri"/>
              <a:cs typeface="Calibri"/>
              <a:sym typeface="Calibri"/>
            </a:endParaRPr>
          </a:p>
        </p:txBody>
      </p:sp>
      <p:sp>
        <p:nvSpPr>
          <p:cNvPr id="746" name="Google Shape;746;g265f272105f_0_698"/>
          <p:cNvSpPr/>
          <p:nvPr/>
        </p:nvSpPr>
        <p:spPr>
          <a:xfrm>
            <a:off x="2146568" y="6299200"/>
            <a:ext cx="9890400" cy="491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747" name="Google Shape;747;g265f272105f_0_698"/>
          <p:cNvSpPr/>
          <p:nvPr/>
        </p:nvSpPr>
        <p:spPr>
          <a:xfrm rot="-5400000">
            <a:off x="22204446" y="8326925"/>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8">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CFC"/>
        </a:solidFill>
      </p:bgPr>
    </p:bg>
    <p:spTree>
      <p:nvGrpSpPr>
        <p:cNvPr id="41" name="Shape 41"/>
        <p:cNvGrpSpPr/>
        <p:nvPr/>
      </p:nvGrpSpPr>
      <p:grpSpPr>
        <a:xfrm>
          <a:off x="0" y="0"/>
          <a:ext cx="0" cy="0"/>
          <a:chOff x="0" y="0"/>
          <a:chExt cx="0" cy="0"/>
        </a:xfrm>
      </p:grpSpPr>
      <p:pic>
        <p:nvPicPr>
          <p:cNvPr descr=" " id="42" name="Google Shape;42;g265f272105f_0_24"/>
          <p:cNvPicPr preferRelativeResize="0"/>
          <p:nvPr/>
        </p:nvPicPr>
        <p:blipFill rotWithShape="1">
          <a:blip r:embed="rId3">
            <a:alphaModFix/>
          </a:blip>
          <a:srcRect b="0" l="0" r="0" t="0"/>
          <a:stretch/>
        </p:blipFill>
        <p:spPr>
          <a:xfrm>
            <a:off x="359581" y="11684000"/>
            <a:ext cx="2930130" cy="1632077"/>
          </a:xfrm>
          <a:prstGeom prst="rect">
            <a:avLst/>
          </a:prstGeom>
          <a:noFill/>
          <a:ln>
            <a:noFill/>
          </a:ln>
        </p:spPr>
      </p:pic>
      <p:pic>
        <p:nvPicPr>
          <p:cNvPr descr=" " id="43" name="Google Shape;43;g265f272105f_0_24"/>
          <p:cNvPicPr preferRelativeResize="0"/>
          <p:nvPr/>
        </p:nvPicPr>
        <p:blipFill rotWithShape="1">
          <a:blip r:embed="rId4">
            <a:alphaModFix/>
          </a:blip>
          <a:srcRect b="0" l="0" r="0" t="0"/>
          <a:stretch/>
        </p:blipFill>
        <p:spPr>
          <a:xfrm>
            <a:off x="20027095" y="635000"/>
            <a:ext cx="3635963" cy="991809"/>
          </a:xfrm>
          <a:prstGeom prst="rect">
            <a:avLst/>
          </a:prstGeom>
          <a:noFill/>
          <a:ln>
            <a:noFill/>
          </a:ln>
        </p:spPr>
      </p:pic>
      <p:pic>
        <p:nvPicPr>
          <p:cNvPr descr=" " id="44" name="Google Shape;44;g265f272105f_0_24"/>
          <p:cNvPicPr preferRelativeResize="0"/>
          <p:nvPr/>
        </p:nvPicPr>
        <p:blipFill rotWithShape="1">
          <a:blip r:embed="rId5">
            <a:alphaModFix/>
          </a:blip>
          <a:srcRect b="0" l="0" r="0" t="0"/>
          <a:stretch/>
        </p:blipFill>
        <p:spPr>
          <a:xfrm>
            <a:off x="21338453" y="10447948"/>
            <a:ext cx="3287311" cy="3432417"/>
          </a:xfrm>
          <a:prstGeom prst="rect">
            <a:avLst/>
          </a:prstGeom>
          <a:noFill/>
          <a:ln>
            <a:noFill/>
          </a:ln>
        </p:spPr>
      </p:pic>
      <p:sp>
        <p:nvSpPr>
          <p:cNvPr id="45" name="Google Shape;45;g265f272105f_0_2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 name="Google Shape;46;g265f272105f_0_2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7" name="Google Shape;47;g265f272105f_0_24"/>
          <p:cNvSpPr/>
          <p:nvPr/>
        </p:nvSpPr>
        <p:spPr>
          <a:xfrm>
            <a:off x="4864708" y="1320800"/>
            <a:ext cx="14170800" cy="265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Chakra Petch"/>
              <a:buNone/>
            </a:pPr>
            <a:r>
              <a:rPr b="1" i="0" lang="en-US" sz="12800" u="none" cap="none" strike="noStrike">
                <a:solidFill>
                  <a:srgbClr val="272727"/>
                </a:solidFill>
                <a:latin typeface="Chakra Petch"/>
                <a:ea typeface="Chakra Petch"/>
                <a:cs typeface="Chakra Petch"/>
                <a:sym typeface="Chakra Petch"/>
              </a:rPr>
              <a:t>Table of Contents</a:t>
            </a:r>
            <a:endParaRPr b="0" i="0" sz="12800" u="none" cap="none" strike="noStrike">
              <a:solidFill>
                <a:schemeClr val="dk1"/>
              </a:solidFill>
              <a:latin typeface="Calibri"/>
              <a:ea typeface="Calibri"/>
              <a:cs typeface="Calibri"/>
              <a:sym typeface="Calibri"/>
            </a:endParaRPr>
          </a:p>
        </p:txBody>
      </p:sp>
      <p:sp>
        <p:nvSpPr>
          <p:cNvPr id="48" name="Google Shape;48;g265f272105f_0_24"/>
          <p:cNvSpPr/>
          <p:nvPr/>
        </p:nvSpPr>
        <p:spPr>
          <a:xfrm>
            <a:off x="9932641"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g265f272105f_0_24"/>
          <p:cNvSpPr/>
          <p:nvPr/>
        </p:nvSpPr>
        <p:spPr>
          <a:xfrm>
            <a:off x="9932641" y="4051300"/>
            <a:ext cx="1625700" cy="1625700"/>
          </a:xfrm>
          <a:prstGeom prst="roundRect">
            <a:avLst>
              <a:gd fmla="val 781313" name="adj"/>
            </a:avLst>
          </a:prstGeom>
          <a:solidFill>
            <a:srgbClr val="4A5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g265f272105f_0_24"/>
          <p:cNvSpPr/>
          <p:nvPr/>
        </p:nvSpPr>
        <p:spPr>
          <a:xfrm>
            <a:off x="10326391" y="4368800"/>
            <a:ext cx="838200" cy="990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Chakra Petch"/>
              <a:buNone/>
            </a:pPr>
            <a:r>
              <a:rPr b="1" i="0" lang="en-US" sz="4800" u="none" cap="none" strike="noStrike">
                <a:solidFill>
                  <a:srgbClr val="FFFFFF"/>
                </a:solidFill>
                <a:latin typeface="Chakra Petch"/>
                <a:ea typeface="Chakra Petch"/>
                <a:cs typeface="Chakra Petch"/>
                <a:sym typeface="Chakra Petch"/>
              </a:rPr>
              <a:t>01</a:t>
            </a:r>
            <a:endParaRPr b="0" i="0" sz="4800" u="none" cap="none" strike="noStrike">
              <a:solidFill>
                <a:schemeClr val="dk1"/>
              </a:solidFill>
              <a:latin typeface="Calibri"/>
              <a:ea typeface="Calibri"/>
              <a:cs typeface="Calibri"/>
              <a:sym typeface="Calibri"/>
            </a:endParaRPr>
          </a:p>
        </p:txBody>
      </p:sp>
      <p:sp>
        <p:nvSpPr>
          <p:cNvPr id="51" name="Google Shape;51;g265f272105f_0_24"/>
          <p:cNvSpPr/>
          <p:nvPr/>
        </p:nvSpPr>
        <p:spPr>
          <a:xfrm>
            <a:off x="11761670" y="4114800"/>
            <a:ext cx="54870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265f272105f_0_24"/>
          <p:cNvSpPr/>
          <p:nvPr/>
        </p:nvSpPr>
        <p:spPr>
          <a:xfrm>
            <a:off x="11761670" y="4114800"/>
            <a:ext cx="56904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akra Petch"/>
              <a:buNone/>
            </a:pPr>
            <a:r>
              <a:rPr b="1" i="0" lang="en-US" sz="4800" u="none" cap="none" strike="noStrike">
                <a:solidFill>
                  <a:srgbClr val="0E0E0E"/>
                </a:solidFill>
                <a:latin typeface="Chakra Petch"/>
                <a:ea typeface="Chakra Petch"/>
                <a:cs typeface="Chakra Petch"/>
                <a:sym typeface="Chakra Petch"/>
              </a:rPr>
              <a:t>Introduction</a:t>
            </a:r>
            <a:endParaRPr b="0" i="0" sz="4800" u="none" cap="none" strike="noStrike">
              <a:solidFill>
                <a:schemeClr val="dk1"/>
              </a:solidFill>
              <a:latin typeface="Calibri"/>
              <a:ea typeface="Calibri"/>
              <a:cs typeface="Calibri"/>
              <a:sym typeface="Calibri"/>
            </a:endParaRPr>
          </a:p>
        </p:txBody>
      </p:sp>
      <p:sp>
        <p:nvSpPr>
          <p:cNvPr id="53" name="Google Shape;53;g265f272105f_0_24"/>
          <p:cNvSpPr/>
          <p:nvPr/>
        </p:nvSpPr>
        <p:spPr>
          <a:xfrm>
            <a:off x="11761670" y="50038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54" name="Google Shape;54;g265f272105f_0_24"/>
          <p:cNvSpPr/>
          <p:nvPr/>
        </p:nvSpPr>
        <p:spPr>
          <a:xfrm>
            <a:off x="17401175"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g265f272105f_0_24"/>
          <p:cNvSpPr/>
          <p:nvPr/>
        </p:nvSpPr>
        <p:spPr>
          <a:xfrm>
            <a:off x="17401175" y="4051300"/>
            <a:ext cx="1625700" cy="1625700"/>
          </a:xfrm>
          <a:prstGeom prst="roundRect">
            <a:avLst>
              <a:gd fmla="val 781313" name="adj"/>
            </a:avLst>
          </a:prstGeom>
          <a:solidFill>
            <a:srgbClr val="4A5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g265f272105f_0_24"/>
          <p:cNvSpPr/>
          <p:nvPr/>
        </p:nvSpPr>
        <p:spPr>
          <a:xfrm>
            <a:off x="17737767" y="4368800"/>
            <a:ext cx="952500" cy="990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Chakra Petch"/>
              <a:buNone/>
            </a:pPr>
            <a:r>
              <a:rPr b="1" i="0" lang="en-US" sz="4800" u="none" cap="none" strike="noStrike">
                <a:solidFill>
                  <a:srgbClr val="FFFFFF"/>
                </a:solidFill>
                <a:latin typeface="Chakra Petch"/>
                <a:ea typeface="Chakra Petch"/>
                <a:cs typeface="Chakra Petch"/>
                <a:sym typeface="Chakra Petch"/>
              </a:rPr>
              <a:t>02</a:t>
            </a:r>
            <a:endParaRPr b="0" i="0" sz="4800" u="none" cap="none" strike="noStrike">
              <a:solidFill>
                <a:schemeClr val="dk1"/>
              </a:solidFill>
              <a:latin typeface="Calibri"/>
              <a:ea typeface="Calibri"/>
              <a:cs typeface="Calibri"/>
              <a:sym typeface="Calibri"/>
            </a:endParaRPr>
          </a:p>
        </p:txBody>
      </p:sp>
      <p:sp>
        <p:nvSpPr>
          <p:cNvPr id="57" name="Google Shape;57;g265f272105f_0_24"/>
          <p:cNvSpPr/>
          <p:nvPr/>
        </p:nvSpPr>
        <p:spPr>
          <a:xfrm>
            <a:off x="19230203" y="4114800"/>
            <a:ext cx="54870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65f272105f_0_24"/>
          <p:cNvSpPr/>
          <p:nvPr/>
        </p:nvSpPr>
        <p:spPr>
          <a:xfrm>
            <a:off x="19230203" y="4114800"/>
            <a:ext cx="56904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akra Petch"/>
              <a:buNone/>
            </a:pPr>
            <a:r>
              <a:rPr b="1" i="0" lang="en-US" sz="4800" u="none" cap="none" strike="noStrike">
                <a:solidFill>
                  <a:srgbClr val="0E0E0E"/>
                </a:solidFill>
                <a:latin typeface="Chakra Petch"/>
                <a:ea typeface="Chakra Petch"/>
                <a:cs typeface="Chakra Petch"/>
                <a:sym typeface="Chakra Petch"/>
              </a:rPr>
              <a:t>Encounters</a:t>
            </a:r>
            <a:endParaRPr b="0" i="0" sz="4800" u="none" cap="none" strike="noStrike">
              <a:solidFill>
                <a:schemeClr val="dk1"/>
              </a:solidFill>
              <a:latin typeface="Calibri"/>
              <a:ea typeface="Calibri"/>
              <a:cs typeface="Calibri"/>
              <a:sym typeface="Calibri"/>
            </a:endParaRPr>
          </a:p>
        </p:txBody>
      </p:sp>
      <p:sp>
        <p:nvSpPr>
          <p:cNvPr id="59" name="Google Shape;59;g265f272105f_0_24"/>
          <p:cNvSpPr/>
          <p:nvPr/>
        </p:nvSpPr>
        <p:spPr>
          <a:xfrm>
            <a:off x="19230203" y="50038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60" name="Google Shape;60;g265f272105f_0_24"/>
          <p:cNvSpPr/>
          <p:nvPr/>
        </p:nvSpPr>
        <p:spPr>
          <a:xfrm>
            <a:off x="9932641"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265f272105f_0_24"/>
          <p:cNvSpPr/>
          <p:nvPr/>
        </p:nvSpPr>
        <p:spPr>
          <a:xfrm>
            <a:off x="9932641" y="7035800"/>
            <a:ext cx="1625700" cy="1625700"/>
          </a:xfrm>
          <a:prstGeom prst="roundRect">
            <a:avLst>
              <a:gd fmla="val 781313" name="adj"/>
            </a:avLst>
          </a:prstGeom>
          <a:solidFill>
            <a:srgbClr val="4A5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265f272105f_0_24"/>
          <p:cNvSpPr/>
          <p:nvPr/>
        </p:nvSpPr>
        <p:spPr>
          <a:xfrm>
            <a:off x="10256532" y="7353300"/>
            <a:ext cx="978000" cy="990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Chakra Petch"/>
              <a:buNone/>
            </a:pPr>
            <a:r>
              <a:rPr b="1" i="0" lang="en-US" sz="4800" u="none" cap="none" strike="noStrike">
                <a:solidFill>
                  <a:srgbClr val="FFFFFF"/>
                </a:solidFill>
                <a:latin typeface="Chakra Petch"/>
                <a:ea typeface="Chakra Petch"/>
                <a:cs typeface="Chakra Petch"/>
                <a:sym typeface="Chakra Petch"/>
              </a:rPr>
              <a:t>03</a:t>
            </a:r>
            <a:endParaRPr b="0" i="0" sz="4800" u="none" cap="none" strike="noStrike">
              <a:solidFill>
                <a:schemeClr val="dk1"/>
              </a:solidFill>
              <a:latin typeface="Calibri"/>
              <a:ea typeface="Calibri"/>
              <a:cs typeface="Calibri"/>
              <a:sym typeface="Calibri"/>
            </a:endParaRPr>
          </a:p>
        </p:txBody>
      </p:sp>
      <p:sp>
        <p:nvSpPr>
          <p:cNvPr id="63" name="Google Shape;63;g265f272105f_0_24"/>
          <p:cNvSpPr/>
          <p:nvPr/>
        </p:nvSpPr>
        <p:spPr>
          <a:xfrm>
            <a:off x="11761670" y="7099300"/>
            <a:ext cx="54870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65f272105f_0_24"/>
          <p:cNvSpPr/>
          <p:nvPr/>
        </p:nvSpPr>
        <p:spPr>
          <a:xfrm>
            <a:off x="11761670" y="7099300"/>
            <a:ext cx="56904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akra Petch"/>
              <a:buNone/>
            </a:pPr>
            <a:r>
              <a:rPr b="1" i="0" lang="en-US" sz="4800" u="none" cap="none" strike="noStrike">
                <a:solidFill>
                  <a:srgbClr val="0E0E0E"/>
                </a:solidFill>
                <a:latin typeface="Chakra Petch"/>
                <a:ea typeface="Chakra Petch"/>
                <a:cs typeface="Chakra Petch"/>
                <a:sym typeface="Chakra Petch"/>
              </a:rPr>
              <a:t>Wonders</a:t>
            </a:r>
            <a:endParaRPr b="0" i="0" sz="4800" u="none" cap="none" strike="noStrike">
              <a:solidFill>
                <a:schemeClr val="dk1"/>
              </a:solidFill>
              <a:latin typeface="Calibri"/>
              <a:ea typeface="Calibri"/>
              <a:cs typeface="Calibri"/>
              <a:sym typeface="Calibri"/>
            </a:endParaRPr>
          </a:p>
        </p:txBody>
      </p:sp>
      <p:sp>
        <p:nvSpPr>
          <p:cNvPr id="65" name="Google Shape;65;g265f272105f_0_24"/>
          <p:cNvSpPr/>
          <p:nvPr/>
        </p:nvSpPr>
        <p:spPr>
          <a:xfrm>
            <a:off x="11761670" y="79883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66" name="Google Shape;66;g265f272105f_0_24"/>
          <p:cNvSpPr/>
          <p:nvPr/>
        </p:nvSpPr>
        <p:spPr>
          <a:xfrm>
            <a:off x="17401175"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265f272105f_0_24"/>
          <p:cNvSpPr/>
          <p:nvPr/>
        </p:nvSpPr>
        <p:spPr>
          <a:xfrm>
            <a:off x="17401175" y="7035800"/>
            <a:ext cx="1625700" cy="1625700"/>
          </a:xfrm>
          <a:prstGeom prst="roundRect">
            <a:avLst>
              <a:gd fmla="val 781313" name="adj"/>
            </a:avLst>
          </a:prstGeom>
          <a:solidFill>
            <a:srgbClr val="4A5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65f272105f_0_24"/>
          <p:cNvSpPr/>
          <p:nvPr/>
        </p:nvSpPr>
        <p:spPr>
          <a:xfrm>
            <a:off x="17731416" y="7353300"/>
            <a:ext cx="965400" cy="990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Chakra Petch"/>
              <a:buNone/>
            </a:pPr>
            <a:r>
              <a:rPr b="1" i="0" lang="en-US" sz="4800" u="none" cap="none" strike="noStrike">
                <a:solidFill>
                  <a:srgbClr val="FFFFFF"/>
                </a:solidFill>
                <a:latin typeface="Chakra Petch"/>
                <a:ea typeface="Chakra Petch"/>
                <a:cs typeface="Chakra Petch"/>
                <a:sym typeface="Chakra Petch"/>
              </a:rPr>
              <a:t>04</a:t>
            </a:r>
            <a:endParaRPr b="0" i="0" sz="4800" u="none" cap="none" strike="noStrike">
              <a:solidFill>
                <a:schemeClr val="dk1"/>
              </a:solidFill>
              <a:latin typeface="Calibri"/>
              <a:ea typeface="Calibri"/>
              <a:cs typeface="Calibri"/>
              <a:sym typeface="Calibri"/>
            </a:endParaRPr>
          </a:p>
        </p:txBody>
      </p:sp>
      <p:sp>
        <p:nvSpPr>
          <p:cNvPr id="69" name="Google Shape;69;g265f272105f_0_24"/>
          <p:cNvSpPr/>
          <p:nvPr/>
        </p:nvSpPr>
        <p:spPr>
          <a:xfrm>
            <a:off x="19230203" y="7099300"/>
            <a:ext cx="54870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265f272105f_0_24"/>
          <p:cNvSpPr/>
          <p:nvPr/>
        </p:nvSpPr>
        <p:spPr>
          <a:xfrm>
            <a:off x="19230203" y="7099300"/>
            <a:ext cx="56904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akra Petch"/>
              <a:buNone/>
            </a:pPr>
            <a:r>
              <a:rPr b="1" i="0" lang="en-US" sz="4800" u="none" cap="none" strike="noStrike">
                <a:solidFill>
                  <a:srgbClr val="0E0E0E"/>
                </a:solidFill>
                <a:latin typeface="Chakra Petch"/>
                <a:ea typeface="Chakra Petch"/>
                <a:cs typeface="Chakra Petch"/>
                <a:sym typeface="Chakra Petch"/>
              </a:rPr>
              <a:t>Magic</a:t>
            </a:r>
            <a:endParaRPr b="0" i="0" sz="4800" u="none" cap="none" strike="noStrike">
              <a:solidFill>
                <a:schemeClr val="dk1"/>
              </a:solidFill>
              <a:latin typeface="Calibri"/>
              <a:ea typeface="Calibri"/>
              <a:cs typeface="Calibri"/>
              <a:sym typeface="Calibri"/>
            </a:endParaRPr>
          </a:p>
        </p:txBody>
      </p:sp>
      <p:sp>
        <p:nvSpPr>
          <p:cNvPr id="71" name="Google Shape;71;g265f272105f_0_24"/>
          <p:cNvSpPr/>
          <p:nvPr/>
        </p:nvSpPr>
        <p:spPr>
          <a:xfrm>
            <a:off x="19230203" y="79883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72" name="Google Shape;72;g265f272105f_0_24"/>
          <p:cNvSpPr/>
          <p:nvPr/>
        </p:nvSpPr>
        <p:spPr>
          <a:xfrm>
            <a:off x="9932641"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265f272105f_0_24"/>
          <p:cNvSpPr/>
          <p:nvPr/>
        </p:nvSpPr>
        <p:spPr>
          <a:xfrm>
            <a:off x="9932641" y="10020300"/>
            <a:ext cx="1625700" cy="1625700"/>
          </a:xfrm>
          <a:prstGeom prst="roundRect">
            <a:avLst>
              <a:gd fmla="val 781313" name="adj"/>
            </a:avLst>
          </a:prstGeom>
          <a:solidFill>
            <a:srgbClr val="4A5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g265f272105f_0_24"/>
          <p:cNvSpPr/>
          <p:nvPr/>
        </p:nvSpPr>
        <p:spPr>
          <a:xfrm>
            <a:off x="10256532" y="10337800"/>
            <a:ext cx="978000" cy="990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Chakra Petch"/>
              <a:buNone/>
            </a:pPr>
            <a:r>
              <a:rPr b="1" i="0" lang="en-US" sz="4800" u="none" cap="none" strike="noStrike">
                <a:solidFill>
                  <a:srgbClr val="FFFFFF"/>
                </a:solidFill>
                <a:latin typeface="Chakra Petch"/>
                <a:ea typeface="Chakra Petch"/>
                <a:cs typeface="Chakra Petch"/>
                <a:sym typeface="Chakra Petch"/>
              </a:rPr>
              <a:t>05</a:t>
            </a:r>
            <a:endParaRPr b="0" i="0" sz="4800" u="none" cap="none" strike="noStrike">
              <a:solidFill>
                <a:schemeClr val="dk1"/>
              </a:solidFill>
              <a:latin typeface="Calibri"/>
              <a:ea typeface="Calibri"/>
              <a:cs typeface="Calibri"/>
              <a:sym typeface="Calibri"/>
            </a:endParaRPr>
          </a:p>
        </p:txBody>
      </p:sp>
      <p:sp>
        <p:nvSpPr>
          <p:cNvPr id="75" name="Google Shape;75;g265f272105f_0_24"/>
          <p:cNvSpPr/>
          <p:nvPr/>
        </p:nvSpPr>
        <p:spPr>
          <a:xfrm>
            <a:off x="11761670" y="10083800"/>
            <a:ext cx="54870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g265f272105f_0_24"/>
          <p:cNvSpPr/>
          <p:nvPr/>
        </p:nvSpPr>
        <p:spPr>
          <a:xfrm>
            <a:off x="11761670" y="10083800"/>
            <a:ext cx="56904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akra Petch"/>
              <a:buNone/>
            </a:pPr>
            <a:r>
              <a:rPr b="1" i="0" lang="en-US" sz="4800" u="none" cap="none" strike="noStrike">
                <a:solidFill>
                  <a:srgbClr val="0E0E0E"/>
                </a:solidFill>
                <a:latin typeface="Chakra Petch"/>
                <a:ea typeface="Chakra Petch"/>
                <a:cs typeface="Chakra Petch"/>
                <a:sym typeface="Chakra Petch"/>
              </a:rPr>
              <a:t>Adventure</a:t>
            </a:r>
            <a:endParaRPr b="0" i="0" sz="4800" u="none" cap="none" strike="noStrike">
              <a:solidFill>
                <a:schemeClr val="dk1"/>
              </a:solidFill>
              <a:latin typeface="Calibri"/>
              <a:ea typeface="Calibri"/>
              <a:cs typeface="Calibri"/>
              <a:sym typeface="Calibri"/>
            </a:endParaRPr>
          </a:p>
        </p:txBody>
      </p:sp>
      <p:sp>
        <p:nvSpPr>
          <p:cNvPr id="77" name="Google Shape;77;g265f272105f_0_24"/>
          <p:cNvSpPr/>
          <p:nvPr/>
        </p:nvSpPr>
        <p:spPr>
          <a:xfrm>
            <a:off x="11761670" y="109728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78" name="Google Shape;78;g265f272105f_0_24"/>
          <p:cNvSpPr/>
          <p:nvPr/>
        </p:nvSpPr>
        <p:spPr>
          <a:xfrm>
            <a:off x="17401175"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g265f272105f_0_24"/>
          <p:cNvSpPr/>
          <p:nvPr/>
        </p:nvSpPr>
        <p:spPr>
          <a:xfrm>
            <a:off x="17401175" y="10020300"/>
            <a:ext cx="1625700" cy="1625700"/>
          </a:xfrm>
          <a:prstGeom prst="roundRect">
            <a:avLst>
              <a:gd fmla="val 781313" name="adj"/>
            </a:avLst>
          </a:prstGeom>
          <a:solidFill>
            <a:srgbClr val="4A5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g265f272105f_0_24"/>
          <p:cNvSpPr/>
          <p:nvPr/>
        </p:nvSpPr>
        <p:spPr>
          <a:xfrm>
            <a:off x="17718715" y="10337800"/>
            <a:ext cx="990600" cy="990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Chakra Petch"/>
              <a:buNone/>
            </a:pPr>
            <a:r>
              <a:rPr b="1" i="0" lang="en-US" sz="4800" u="none" cap="none" strike="noStrike">
                <a:solidFill>
                  <a:srgbClr val="FFFFFF"/>
                </a:solidFill>
                <a:latin typeface="Chakra Petch"/>
                <a:ea typeface="Chakra Petch"/>
                <a:cs typeface="Chakra Petch"/>
                <a:sym typeface="Chakra Petch"/>
              </a:rPr>
              <a:t>06</a:t>
            </a:r>
            <a:endParaRPr b="0" i="0" sz="4800" u="none" cap="none" strike="noStrike">
              <a:solidFill>
                <a:schemeClr val="dk1"/>
              </a:solidFill>
              <a:latin typeface="Calibri"/>
              <a:ea typeface="Calibri"/>
              <a:cs typeface="Calibri"/>
              <a:sym typeface="Calibri"/>
            </a:endParaRPr>
          </a:p>
        </p:txBody>
      </p:sp>
      <p:sp>
        <p:nvSpPr>
          <p:cNvPr id="81" name="Google Shape;81;g265f272105f_0_24"/>
          <p:cNvSpPr/>
          <p:nvPr/>
        </p:nvSpPr>
        <p:spPr>
          <a:xfrm>
            <a:off x="19230203" y="10083800"/>
            <a:ext cx="54870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g265f272105f_0_24"/>
          <p:cNvSpPr/>
          <p:nvPr/>
        </p:nvSpPr>
        <p:spPr>
          <a:xfrm>
            <a:off x="19230203" y="10083800"/>
            <a:ext cx="56904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akra Petch"/>
              <a:buNone/>
            </a:pPr>
            <a:r>
              <a:rPr b="1" i="0" lang="en-US" sz="4800" u="none" cap="none" strike="noStrike">
                <a:solidFill>
                  <a:srgbClr val="0E0E0E"/>
                </a:solidFill>
                <a:latin typeface="Chakra Petch"/>
                <a:ea typeface="Chakra Petch"/>
                <a:cs typeface="Chakra Petch"/>
                <a:sym typeface="Chakra Petch"/>
              </a:rPr>
              <a:t>Conclusion</a:t>
            </a:r>
            <a:endParaRPr b="0" i="0" sz="4800" u="none" cap="none" strike="noStrike">
              <a:solidFill>
                <a:schemeClr val="dk1"/>
              </a:solidFill>
              <a:latin typeface="Calibri"/>
              <a:ea typeface="Calibri"/>
              <a:cs typeface="Calibri"/>
              <a:sym typeface="Calibri"/>
            </a:endParaRPr>
          </a:p>
        </p:txBody>
      </p:sp>
      <p:sp>
        <p:nvSpPr>
          <p:cNvPr id="83" name="Google Shape;83;g265f272105f_0_24"/>
          <p:cNvSpPr/>
          <p:nvPr/>
        </p:nvSpPr>
        <p:spPr>
          <a:xfrm>
            <a:off x="19230203" y="109728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pic>
        <p:nvPicPr>
          <p:cNvPr descr=" " id="84" name="Google Shape;84;g265f272105f_0_24"/>
          <p:cNvPicPr preferRelativeResize="0"/>
          <p:nvPr/>
        </p:nvPicPr>
        <p:blipFill rotWithShape="1">
          <a:blip r:embed="rId7">
            <a:alphaModFix/>
          </a:blip>
          <a:srcRect b="0" l="0" r="0" t="0"/>
          <a:stretch/>
        </p:blipFill>
        <p:spPr>
          <a:xfrm>
            <a:off x="355644" y="3594100"/>
            <a:ext cx="9198467" cy="822715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CFC"/>
        </a:solidFill>
      </p:bgPr>
    </p:bg>
    <p:spTree>
      <p:nvGrpSpPr>
        <p:cNvPr id="89" name="Shape 89"/>
        <p:cNvGrpSpPr/>
        <p:nvPr/>
      </p:nvGrpSpPr>
      <p:grpSpPr>
        <a:xfrm>
          <a:off x="0" y="0"/>
          <a:ext cx="0" cy="0"/>
          <a:chOff x="0" y="0"/>
          <a:chExt cx="0" cy="0"/>
        </a:xfrm>
      </p:grpSpPr>
      <p:pic>
        <p:nvPicPr>
          <p:cNvPr descr=" " id="90" name="Google Shape;90;g265f272105f_0_71"/>
          <p:cNvPicPr preferRelativeResize="0"/>
          <p:nvPr/>
        </p:nvPicPr>
        <p:blipFill rotWithShape="1">
          <a:blip r:embed="rId3">
            <a:alphaModFix/>
          </a:blip>
          <a:srcRect b="0" l="0" r="0" t="0"/>
          <a:stretch/>
        </p:blipFill>
        <p:spPr>
          <a:xfrm>
            <a:off x="431854" y="11645900"/>
            <a:ext cx="5036434" cy="1574422"/>
          </a:xfrm>
          <a:prstGeom prst="rect">
            <a:avLst/>
          </a:prstGeom>
          <a:noFill/>
          <a:ln>
            <a:noFill/>
          </a:ln>
        </p:spPr>
      </p:pic>
      <p:pic>
        <p:nvPicPr>
          <p:cNvPr descr=" " id="91" name="Google Shape;91;g265f272105f_0_71"/>
          <p:cNvPicPr preferRelativeResize="0"/>
          <p:nvPr/>
        </p:nvPicPr>
        <p:blipFill rotWithShape="1">
          <a:blip r:embed="rId4">
            <a:alphaModFix/>
          </a:blip>
          <a:srcRect b="0" l="0" r="0" t="0"/>
          <a:stretch/>
        </p:blipFill>
        <p:spPr>
          <a:xfrm>
            <a:off x="22011851" y="749300"/>
            <a:ext cx="1674706" cy="1015619"/>
          </a:xfrm>
          <a:prstGeom prst="rect">
            <a:avLst/>
          </a:prstGeom>
          <a:noFill/>
          <a:ln>
            <a:noFill/>
          </a:ln>
        </p:spPr>
      </p:pic>
      <p:pic>
        <p:nvPicPr>
          <p:cNvPr descr=" " id="92" name="Google Shape;92;g265f272105f_0_71"/>
          <p:cNvPicPr preferRelativeResize="0"/>
          <p:nvPr/>
        </p:nvPicPr>
        <p:blipFill rotWithShape="1">
          <a:blip r:embed="rId5">
            <a:alphaModFix/>
          </a:blip>
          <a:srcRect b="0" l="0" r="0" t="0"/>
          <a:stretch/>
        </p:blipFill>
        <p:spPr>
          <a:xfrm>
            <a:off x="20999771" y="10025838"/>
            <a:ext cx="4023600" cy="4183180"/>
          </a:xfrm>
          <a:prstGeom prst="rect">
            <a:avLst/>
          </a:prstGeom>
          <a:noFill/>
          <a:ln>
            <a:noFill/>
          </a:ln>
        </p:spPr>
      </p:pic>
      <p:sp>
        <p:nvSpPr>
          <p:cNvPr id="93" name="Google Shape;93;g265f272105f_0_7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4" name="Google Shape;94;g265f272105f_0_7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95" name="Google Shape;95;g265f272105f_0_71"/>
          <p:cNvSpPr/>
          <p:nvPr/>
        </p:nvSpPr>
        <p:spPr>
          <a:xfrm>
            <a:off x="2959470" y="2743200"/>
            <a:ext cx="15491700" cy="165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hakra Petch"/>
              <a:buNone/>
            </a:pPr>
            <a:r>
              <a:rPr b="1" i="0" lang="en-US" sz="8000" u="none" cap="none" strike="noStrike">
                <a:solidFill>
                  <a:srgbClr val="272727"/>
                </a:solidFill>
                <a:latin typeface="Chakra Petch"/>
                <a:ea typeface="Chakra Petch"/>
                <a:cs typeface="Chakra Petch"/>
                <a:sym typeface="Chakra Petch"/>
              </a:rPr>
              <a:t>The Realm of the Extraordinary</a:t>
            </a:r>
            <a:endParaRPr b="0" i="0" sz="8000" u="none" cap="none" strike="noStrike">
              <a:solidFill>
                <a:schemeClr val="dk1"/>
              </a:solidFill>
              <a:latin typeface="Calibri"/>
              <a:ea typeface="Calibri"/>
              <a:cs typeface="Calibri"/>
              <a:sym typeface="Calibri"/>
            </a:endParaRPr>
          </a:p>
        </p:txBody>
      </p:sp>
      <p:sp>
        <p:nvSpPr>
          <p:cNvPr id="96" name="Google Shape;96;g265f272105f_0_71"/>
          <p:cNvSpPr/>
          <p:nvPr/>
        </p:nvSpPr>
        <p:spPr>
          <a:xfrm>
            <a:off x="2959470"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7" name="Google Shape;97;g265f272105f_0_71"/>
          <p:cNvSpPr/>
          <p:nvPr/>
        </p:nvSpPr>
        <p:spPr>
          <a:xfrm>
            <a:off x="12701588"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CFC"/>
        </a:solidFill>
      </p:bgPr>
    </p:bg>
    <p:spTree>
      <p:nvGrpSpPr>
        <p:cNvPr id="102" name="Shape 102"/>
        <p:cNvGrpSpPr/>
        <p:nvPr/>
      </p:nvGrpSpPr>
      <p:grpSpPr>
        <a:xfrm>
          <a:off x="0" y="0"/>
          <a:ext cx="0" cy="0"/>
          <a:chOff x="0" y="0"/>
          <a:chExt cx="0" cy="0"/>
        </a:xfrm>
      </p:grpSpPr>
      <p:pic>
        <p:nvPicPr>
          <p:cNvPr descr=" " id="103" name="Google Shape;103;g265f272105f_0_83"/>
          <p:cNvPicPr preferRelativeResize="0"/>
          <p:nvPr/>
        </p:nvPicPr>
        <p:blipFill rotWithShape="1">
          <a:blip r:embed="rId3">
            <a:alphaModFix/>
          </a:blip>
          <a:srcRect b="0" l="0" r="0" t="0"/>
          <a:stretch/>
        </p:blipFill>
        <p:spPr>
          <a:xfrm>
            <a:off x="457257" y="520700"/>
            <a:ext cx="5769951" cy="7579358"/>
          </a:xfrm>
          <a:prstGeom prst="rect">
            <a:avLst/>
          </a:prstGeom>
          <a:noFill/>
          <a:ln>
            <a:noFill/>
          </a:ln>
        </p:spPr>
      </p:pic>
      <p:pic>
        <p:nvPicPr>
          <p:cNvPr descr=" " id="104" name="Google Shape;104;g265f272105f_0_83"/>
          <p:cNvPicPr preferRelativeResize="0"/>
          <p:nvPr/>
        </p:nvPicPr>
        <p:blipFill rotWithShape="1">
          <a:blip r:embed="rId4">
            <a:alphaModFix/>
          </a:blip>
          <a:srcRect b="0" l="0" r="0" t="0"/>
          <a:stretch/>
        </p:blipFill>
        <p:spPr>
          <a:xfrm>
            <a:off x="21808626" y="12509500"/>
            <a:ext cx="2147902" cy="452469"/>
          </a:xfrm>
          <a:prstGeom prst="rect">
            <a:avLst/>
          </a:prstGeom>
          <a:noFill/>
          <a:ln>
            <a:noFill/>
          </a:ln>
        </p:spPr>
      </p:pic>
      <p:pic>
        <p:nvPicPr>
          <p:cNvPr descr=" " id="105" name="Google Shape;105;g265f272105f_0_83"/>
          <p:cNvPicPr preferRelativeResize="0"/>
          <p:nvPr/>
        </p:nvPicPr>
        <p:blipFill rotWithShape="1">
          <a:blip r:embed="rId5">
            <a:alphaModFix/>
          </a:blip>
          <a:srcRect b="0" l="0" r="0" t="0"/>
          <a:stretch/>
        </p:blipFill>
        <p:spPr>
          <a:xfrm>
            <a:off x="21681610" y="190500"/>
            <a:ext cx="2819752" cy="3213100"/>
          </a:xfrm>
          <a:prstGeom prst="rect">
            <a:avLst/>
          </a:prstGeom>
          <a:noFill/>
          <a:ln>
            <a:noFill/>
          </a:ln>
        </p:spPr>
      </p:pic>
      <p:sp>
        <p:nvSpPr>
          <p:cNvPr id="106" name="Google Shape;106;g265f272105f_0_8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7" name="Google Shape;107;g265f272105f_0_8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08" name="Google Shape;108;g265f272105f_0_83"/>
          <p:cNvPicPr preferRelativeResize="0"/>
          <p:nvPr/>
        </p:nvPicPr>
        <p:blipFill rotWithShape="1">
          <a:blip r:embed="rId7">
            <a:alphaModFix/>
          </a:blip>
          <a:srcRect b="0" l="0" r="0" t="0"/>
          <a:stretch/>
        </p:blipFill>
        <p:spPr>
          <a:xfrm>
            <a:off x="0" y="0"/>
            <a:ext cx="11685461" cy="13716000"/>
          </a:xfrm>
          <a:prstGeom prst="rect">
            <a:avLst/>
          </a:prstGeom>
          <a:noFill/>
          <a:ln>
            <a:noFill/>
          </a:ln>
        </p:spPr>
      </p:pic>
      <p:sp>
        <p:nvSpPr>
          <p:cNvPr id="109" name="Google Shape;109;g265f272105f_0_83"/>
          <p:cNvSpPr/>
          <p:nvPr/>
        </p:nvSpPr>
        <p:spPr>
          <a:xfrm>
            <a:off x="13057232" y="2705100"/>
            <a:ext cx="9907200" cy="342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0" name="Google Shape;110;g265f272105f_0_83"/>
          <p:cNvPicPr preferRelativeResize="0"/>
          <p:nvPr/>
        </p:nvPicPr>
        <p:blipFill rotWithShape="1">
          <a:blip r:embed="rId8">
            <a:alphaModFix/>
          </a:blip>
          <a:srcRect b="0" l="0" r="0" t="0"/>
          <a:stretch/>
        </p:blipFill>
        <p:spPr>
          <a:xfrm>
            <a:off x="13057232" y="3714744"/>
            <a:ext cx="1409876" cy="1409706"/>
          </a:xfrm>
          <a:prstGeom prst="rect">
            <a:avLst/>
          </a:prstGeom>
          <a:noFill/>
          <a:ln>
            <a:noFill/>
          </a:ln>
        </p:spPr>
      </p:pic>
      <p:sp>
        <p:nvSpPr>
          <p:cNvPr id="111" name="Google Shape;111;g265f272105f_0_83"/>
          <p:cNvSpPr/>
          <p:nvPr/>
        </p:nvSpPr>
        <p:spPr>
          <a:xfrm>
            <a:off x="14873559" y="2705100"/>
            <a:ext cx="8091000" cy="342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g265f272105f_0_83"/>
          <p:cNvSpPr/>
          <p:nvPr/>
        </p:nvSpPr>
        <p:spPr>
          <a:xfrm>
            <a:off x="14873559" y="2705100"/>
            <a:ext cx="82941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akra Petch"/>
              <a:buNone/>
            </a:pPr>
            <a:r>
              <a:rPr b="1" i="0" lang="en-US" sz="4800" u="none" cap="none" strike="noStrike">
                <a:solidFill>
                  <a:srgbClr val="0E0E0E"/>
                </a:solidFill>
                <a:latin typeface="Chakra Petch"/>
                <a:ea typeface="Chakra Petch"/>
                <a:cs typeface="Chakra Petch"/>
                <a:sym typeface="Chakra Petch"/>
              </a:rPr>
              <a:t>Unicorn Sightings</a:t>
            </a:r>
            <a:endParaRPr b="0" i="0" sz="4800" u="none" cap="none" strike="noStrike">
              <a:solidFill>
                <a:schemeClr val="dk1"/>
              </a:solidFill>
              <a:latin typeface="Calibri"/>
              <a:ea typeface="Calibri"/>
              <a:cs typeface="Calibri"/>
              <a:sym typeface="Calibri"/>
            </a:endParaRPr>
          </a:p>
        </p:txBody>
      </p:sp>
      <p:sp>
        <p:nvSpPr>
          <p:cNvPr id="113" name="Google Shape;113;g265f272105f_0_83"/>
          <p:cNvSpPr/>
          <p:nvPr/>
        </p:nvSpPr>
        <p:spPr>
          <a:xfrm>
            <a:off x="14873559" y="3695700"/>
            <a:ext cx="82263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14" name="Google Shape;114;g265f272105f_0_83"/>
          <p:cNvSpPr/>
          <p:nvPr/>
        </p:nvSpPr>
        <p:spPr>
          <a:xfrm>
            <a:off x="13057232" y="6858000"/>
            <a:ext cx="9907200" cy="342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5" name="Google Shape;115;g265f272105f_0_83"/>
          <p:cNvPicPr preferRelativeResize="0"/>
          <p:nvPr/>
        </p:nvPicPr>
        <p:blipFill rotWithShape="1">
          <a:blip r:embed="rId9">
            <a:alphaModFix/>
          </a:blip>
          <a:srcRect b="0" l="0" r="0" t="0"/>
          <a:stretch/>
        </p:blipFill>
        <p:spPr>
          <a:xfrm>
            <a:off x="13057232" y="7844315"/>
            <a:ext cx="1409876" cy="1456370"/>
          </a:xfrm>
          <a:prstGeom prst="rect">
            <a:avLst/>
          </a:prstGeom>
          <a:noFill/>
          <a:ln>
            <a:noFill/>
          </a:ln>
        </p:spPr>
      </p:pic>
      <p:sp>
        <p:nvSpPr>
          <p:cNvPr id="116" name="Google Shape;116;g265f272105f_0_83"/>
          <p:cNvSpPr/>
          <p:nvPr/>
        </p:nvSpPr>
        <p:spPr>
          <a:xfrm>
            <a:off x="14873559" y="6858000"/>
            <a:ext cx="8091000" cy="342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g265f272105f_0_83"/>
          <p:cNvSpPr/>
          <p:nvPr/>
        </p:nvSpPr>
        <p:spPr>
          <a:xfrm>
            <a:off x="14873559" y="6858000"/>
            <a:ext cx="82941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akra Petch"/>
              <a:buNone/>
            </a:pPr>
            <a:r>
              <a:rPr b="1" i="0" lang="en-US" sz="4800" u="none" cap="none" strike="noStrike">
                <a:solidFill>
                  <a:srgbClr val="0E0E0E"/>
                </a:solidFill>
                <a:latin typeface="Chakra Petch"/>
                <a:ea typeface="Chakra Petch"/>
                <a:cs typeface="Chakra Petch"/>
                <a:sym typeface="Chakra Petch"/>
              </a:rPr>
              <a:t>Dragon Taming</a:t>
            </a:r>
            <a:endParaRPr b="0" i="0" sz="4800" u="none" cap="none" strike="noStrike">
              <a:solidFill>
                <a:schemeClr val="dk1"/>
              </a:solidFill>
              <a:latin typeface="Calibri"/>
              <a:ea typeface="Calibri"/>
              <a:cs typeface="Calibri"/>
              <a:sym typeface="Calibri"/>
            </a:endParaRPr>
          </a:p>
        </p:txBody>
      </p:sp>
      <p:sp>
        <p:nvSpPr>
          <p:cNvPr id="118" name="Google Shape;118;g265f272105f_0_83"/>
          <p:cNvSpPr/>
          <p:nvPr/>
        </p:nvSpPr>
        <p:spPr>
          <a:xfrm>
            <a:off x="14873559" y="7848600"/>
            <a:ext cx="82263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CFC"/>
        </a:solidFill>
      </p:bgPr>
    </p:bg>
    <p:spTree>
      <p:nvGrpSpPr>
        <p:cNvPr id="123" name="Shape 123"/>
        <p:cNvGrpSpPr/>
        <p:nvPr/>
      </p:nvGrpSpPr>
      <p:grpSpPr>
        <a:xfrm>
          <a:off x="0" y="0"/>
          <a:ext cx="0" cy="0"/>
          <a:chOff x="0" y="0"/>
          <a:chExt cx="0" cy="0"/>
        </a:xfrm>
      </p:grpSpPr>
      <p:pic>
        <p:nvPicPr>
          <p:cNvPr descr=" " id="124" name="Google Shape;124;g265f272105f_0_103"/>
          <p:cNvPicPr preferRelativeResize="0"/>
          <p:nvPr/>
        </p:nvPicPr>
        <p:blipFill rotWithShape="1">
          <a:blip r:embed="rId3">
            <a:alphaModFix/>
          </a:blip>
          <a:srcRect b="0" l="0" r="0" t="0"/>
          <a:stretch/>
        </p:blipFill>
        <p:spPr>
          <a:xfrm>
            <a:off x="21097337" y="11684000"/>
            <a:ext cx="2930128" cy="1632074"/>
          </a:xfrm>
          <a:prstGeom prst="rect">
            <a:avLst/>
          </a:prstGeom>
          <a:noFill/>
          <a:ln>
            <a:noFill/>
          </a:ln>
        </p:spPr>
      </p:pic>
      <p:pic>
        <p:nvPicPr>
          <p:cNvPr descr=" " id="125" name="Google Shape;125;g265f272105f_0_103"/>
          <p:cNvPicPr preferRelativeResize="0"/>
          <p:nvPr/>
        </p:nvPicPr>
        <p:blipFill rotWithShape="1">
          <a:blip r:embed="rId4">
            <a:alphaModFix/>
          </a:blip>
          <a:srcRect b="0" l="0" r="0" t="0"/>
          <a:stretch/>
        </p:blipFill>
        <p:spPr>
          <a:xfrm>
            <a:off x="723990" y="635000"/>
            <a:ext cx="3635963" cy="991809"/>
          </a:xfrm>
          <a:prstGeom prst="rect">
            <a:avLst/>
          </a:prstGeom>
          <a:noFill/>
          <a:ln>
            <a:noFill/>
          </a:ln>
        </p:spPr>
      </p:pic>
      <p:pic>
        <p:nvPicPr>
          <p:cNvPr descr=" " id="126" name="Google Shape;126;g265f272105f_0_103"/>
          <p:cNvPicPr preferRelativeResize="0"/>
          <p:nvPr/>
        </p:nvPicPr>
        <p:blipFill rotWithShape="1">
          <a:blip r:embed="rId5">
            <a:alphaModFix/>
          </a:blip>
          <a:srcRect b="0" l="0" r="0" t="0"/>
          <a:stretch/>
        </p:blipFill>
        <p:spPr>
          <a:xfrm>
            <a:off x="-238716" y="10447945"/>
            <a:ext cx="3287311" cy="3432417"/>
          </a:xfrm>
          <a:prstGeom prst="rect">
            <a:avLst/>
          </a:prstGeom>
          <a:noFill/>
          <a:ln>
            <a:noFill/>
          </a:ln>
        </p:spPr>
      </p:pic>
      <p:sp>
        <p:nvSpPr>
          <p:cNvPr id="127" name="Google Shape;127;g265f272105f_0_10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8" name="Google Shape;128;g265f272105f_0_10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29" name="Google Shape;129;g265f272105f_0_103"/>
          <p:cNvSpPr/>
          <p:nvPr/>
        </p:nvSpPr>
        <p:spPr>
          <a:xfrm>
            <a:off x="354374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0" name="Google Shape;130;g265f272105f_0_103"/>
          <p:cNvPicPr preferRelativeResize="0"/>
          <p:nvPr/>
        </p:nvPicPr>
        <p:blipFill rotWithShape="1">
          <a:blip r:embed="rId7">
            <a:alphaModFix/>
          </a:blip>
          <a:srcRect b="0" l="0" r="0" t="0"/>
          <a:stretch/>
        </p:blipFill>
        <p:spPr>
          <a:xfrm>
            <a:off x="6795309" y="1384300"/>
            <a:ext cx="1625884" cy="1625600"/>
          </a:xfrm>
          <a:prstGeom prst="rect">
            <a:avLst/>
          </a:prstGeom>
          <a:noFill/>
          <a:ln>
            <a:noFill/>
          </a:ln>
        </p:spPr>
      </p:pic>
      <p:sp>
        <p:nvSpPr>
          <p:cNvPr id="131" name="Google Shape;131;g265f272105f_0_103"/>
          <p:cNvSpPr/>
          <p:nvPr/>
        </p:nvSpPr>
        <p:spPr>
          <a:xfrm>
            <a:off x="5017127" y="3619500"/>
            <a:ext cx="5182200" cy="78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g265f272105f_0_103"/>
          <p:cNvSpPr/>
          <p:nvPr/>
        </p:nvSpPr>
        <p:spPr>
          <a:xfrm>
            <a:off x="5017127" y="3619500"/>
            <a:ext cx="53856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akra Petch"/>
              <a:buNone/>
            </a:pPr>
            <a:r>
              <a:rPr b="1" i="0" lang="en-US" sz="4800" u="none" cap="none" strike="noStrike">
                <a:solidFill>
                  <a:srgbClr val="0E0E0E"/>
                </a:solidFill>
                <a:latin typeface="Chakra Petch"/>
                <a:ea typeface="Chakra Petch"/>
                <a:cs typeface="Chakra Petch"/>
                <a:sym typeface="Chakra Petch"/>
              </a:rPr>
              <a:t>Unicorn Sightings</a:t>
            </a:r>
            <a:endParaRPr b="0" i="0" sz="4800" u="none" cap="none" strike="noStrike">
              <a:solidFill>
                <a:schemeClr val="dk1"/>
              </a:solidFill>
              <a:latin typeface="Calibri"/>
              <a:ea typeface="Calibri"/>
              <a:cs typeface="Calibri"/>
              <a:sym typeface="Calibri"/>
            </a:endParaRPr>
          </a:p>
        </p:txBody>
      </p:sp>
      <p:sp>
        <p:nvSpPr>
          <p:cNvPr id="133" name="Google Shape;133;g265f272105f_0_103"/>
          <p:cNvSpPr/>
          <p:nvPr/>
        </p:nvSpPr>
        <p:spPr>
          <a:xfrm>
            <a:off x="3543743" y="50165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g265f272105f_0_103"/>
          <p:cNvSpPr/>
          <p:nvPr/>
        </p:nvSpPr>
        <p:spPr>
          <a:xfrm>
            <a:off x="3476001" y="50165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35" name="Google Shape;135;g265f272105f_0_103"/>
          <p:cNvPicPr preferRelativeResize="0"/>
          <p:nvPr/>
        </p:nvPicPr>
        <p:blipFill rotWithShape="1">
          <a:blip r:embed="rId8">
            <a:alphaModFix/>
          </a:blip>
          <a:srcRect b="0" l="0" r="0" t="0"/>
          <a:stretch/>
        </p:blipFill>
        <p:spPr>
          <a:xfrm>
            <a:off x="3543743" y="7454900"/>
            <a:ext cx="8129016" cy="5143500"/>
          </a:xfrm>
          <a:prstGeom prst="rect">
            <a:avLst/>
          </a:prstGeom>
          <a:noFill/>
          <a:ln>
            <a:noFill/>
          </a:ln>
        </p:spPr>
      </p:pic>
      <p:sp>
        <p:nvSpPr>
          <p:cNvPr id="136" name="Google Shape;136;g265f272105f_0_103"/>
          <p:cNvSpPr/>
          <p:nvPr/>
        </p:nvSpPr>
        <p:spPr>
          <a:xfrm>
            <a:off x="1266348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7" name="Google Shape;137;g265f272105f_0_103"/>
          <p:cNvPicPr preferRelativeResize="0"/>
          <p:nvPr/>
        </p:nvPicPr>
        <p:blipFill rotWithShape="1">
          <a:blip r:embed="rId9">
            <a:alphaModFix/>
          </a:blip>
          <a:srcRect b="0" l="0" r="0" t="0"/>
          <a:stretch/>
        </p:blipFill>
        <p:spPr>
          <a:xfrm>
            <a:off x="15915288" y="1384300"/>
            <a:ext cx="1625409" cy="1625600"/>
          </a:xfrm>
          <a:prstGeom prst="rect">
            <a:avLst/>
          </a:prstGeom>
          <a:noFill/>
          <a:ln>
            <a:noFill/>
          </a:ln>
        </p:spPr>
      </p:pic>
      <p:sp>
        <p:nvSpPr>
          <p:cNvPr id="138" name="Google Shape;138;g265f272105f_0_103"/>
          <p:cNvSpPr/>
          <p:nvPr/>
        </p:nvSpPr>
        <p:spPr>
          <a:xfrm>
            <a:off x="14562370" y="3619500"/>
            <a:ext cx="4331100" cy="78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g265f272105f_0_103"/>
          <p:cNvSpPr/>
          <p:nvPr/>
        </p:nvSpPr>
        <p:spPr>
          <a:xfrm>
            <a:off x="14562370" y="3619500"/>
            <a:ext cx="45345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akra Petch"/>
              <a:buNone/>
            </a:pPr>
            <a:r>
              <a:rPr b="1" i="0" lang="en-US" sz="4800" u="none" cap="none" strike="noStrike">
                <a:solidFill>
                  <a:srgbClr val="0E0E0E"/>
                </a:solidFill>
                <a:latin typeface="Chakra Petch"/>
                <a:ea typeface="Chakra Petch"/>
                <a:cs typeface="Chakra Petch"/>
                <a:sym typeface="Chakra Petch"/>
              </a:rPr>
              <a:t>Dragon Taming</a:t>
            </a:r>
            <a:endParaRPr b="0" i="0" sz="4800" u="none" cap="none" strike="noStrike">
              <a:solidFill>
                <a:schemeClr val="dk1"/>
              </a:solidFill>
              <a:latin typeface="Calibri"/>
              <a:ea typeface="Calibri"/>
              <a:cs typeface="Calibri"/>
              <a:sym typeface="Calibri"/>
            </a:endParaRPr>
          </a:p>
        </p:txBody>
      </p:sp>
      <p:sp>
        <p:nvSpPr>
          <p:cNvPr id="140" name="Google Shape;140;g265f272105f_0_103"/>
          <p:cNvSpPr/>
          <p:nvPr/>
        </p:nvSpPr>
        <p:spPr>
          <a:xfrm>
            <a:off x="12663483" y="50165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g265f272105f_0_103"/>
          <p:cNvSpPr/>
          <p:nvPr/>
        </p:nvSpPr>
        <p:spPr>
          <a:xfrm>
            <a:off x="12595741" y="50165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42" name="Google Shape;142;g265f272105f_0_103"/>
          <p:cNvPicPr preferRelativeResize="0"/>
          <p:nvPr/>
        </p:nvPicPr>
        <p:blipFill rotWithShape="1">
          <a:blip r:embed="rId10">
            <a:alphaModFix/>
          </a:blip>
          <a:srcRect b="0" l="0" r="0" t="0"/>
          <a:stretch/>
        </p:blipFill>
        <p:spPr>
          <a:xfrm>
            <a:off x="12663483" y="7454900"/>
            <a:ext cx="8129016"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CFC"/>
        </a:solidFill>
      </p:bgPr>
    </p:bg>
    <p:spTree>
      <p:nvGrpSpPr>
        <p:cNvPr id="147" name="Shape 147"/>
        <p:cNvGrpSpPr/>
        <p:nvPr/>
      </p:nvGrpSpPr>
      <p:grpSpPr>
        <a:xfrm>
          <a:off x="0" y="0"/>
          <a:ext cx="0" cy="0"/>
          <a:chOff x="0" y="0"/>
          <a:chExt cx="0" cy="0"/>
        </a:xfrm>
      </p:grpSpPr>
      <p:pic>
        <p:nvPicPr>
          <p:cNvPr descr=" " id="148" name="Google Shape;148;g265f272105f_0_126"/>
          <p:cNvPicPr preferRelativeResize="0"/>
          <p:nvPr/>
        </p:nvPicPr>
        <p:blipFill rotWithShape="1">
          <a:blip r:embed="rId3">
            <a:alphaModFix/>
          </a:blip>
          <a:srcRect b="0" l="0" r="0" t="0"/>
          <a:stretch/>
        </p:blipFill>
        <p:spPr>
          <a:xfrm>
            <a:off x="20106613" y="850900"/>
            <a:ext cx="3580198" cy="1786254"/>
          </a:xfrm>
          <a:prstGeom prst="rect">
            <a:avLst/>
          </a:prstGeom>
          <a:noFill/>
          <a:ln>
            <a:noFill/>
          </a:ln>
        </p:spPr>
      </p:pic>
      <p:pic>
        <p:nvPicPr>
          <p:cNvPr descr=" " id="149" name="Google Shape;149;g265f272105f_0_126"/>
          <p:cNvPicPr preferRelativeResize="0"/>
          <p:nvPr/>
        </p:nvPicPr>
        <p:blipFill rotWithShape="1">
          <a:blip r:embed="rId4">
            <a:alphaModFix/>
          </a:blip>
          <a:srcRect b="0" l="0" r="0" t="0"/>
          <a:stretch/>
        </p:blipFill>
        <p:spPr>
          <a:xfrm>
            <a:off x="673184" y="11417300"/>
            <a:ext cx="1470572" cy="1786892"/>
          </a:xfrm>
          <a:prstGeom prst="rect">
            <a:avLst/>
          </a:prstGeom>
          <a:noFill/>
          <a:ln>
            <a:noFill/>
          </a:ln>
        </p:spPr>
      </p:pic>
      <p:pic>
        <p:nvPicPr>
          <p:cNvPr descr=" " id="150" name="Google Shape;150;g265f272105f_0_126"/>
          <p:cNvPicPr preferRelativeResize="0"/>
          <p:nvPr/>
        </p:nvPicPr>
        <p:blipFill rotWithShape="1">
          <a:blip r:embed="rId5">
            <a:alphaModFix/>
          </a:blip>
          <a:srcRect b="0" l="0" r="0" t="0"/>
          <a:stretch/>
        </p:blipFill>
        <p:spPr>
          <a:xfrm>
            <a:off x="317540" y="203200"/>
            <a:ext cx="1824709" cy="3640200"/>
          </a:xfrm>
          <a:prstGeom prst="rect">
            <a:avLst/>
          </a:prstGeom>
          <a:noFill/>
          <a:ln>
            <a:noFill/>
          </a:ln>
        </p:spPr>
      </p:pic>
      <p:sp>
        <p:nvSpPr>
          <p:cNvPr id="151" name="Google Shape;151;g265f272105f_0_12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2" name="Google Shape;152;g265f272105f_0_12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53" name="Google Shape;153;g265f272105f_0_126"/>
          <p:cNvPicPr preferRelativeResize="0"/>
          <p:nvPr/>
        </p:nvPicPr>
        <p:blipFill rotWithShape="1">
          <a:blip r:embed="rId7">
            <a:alphaModFix/>
          </a:blip>
          <a:srcRect b="0" l="0" r="0" t="0"/>
          <a:stretch/>
        </p:blipFill>
        <p:spPr>
          <a:xfrm>
            <a:off x="-508063" y="1384300"/>
            <a:ext cx="5966698" cy="4437887"/>
          </a:xfrm>
          <a:prstGeom prst="rect">
            <a:avLst/>
          </a:prstGeom>
          <a:noFill/>
          <a:ln>
            <a:noFill/>
          </a:ln>
        </p:spPr>
      </p:pic>
      <p:sp>
        <p:nvSpPr>
          <p:cNvPr id="154" name="Google Shape;154;g265f272105f_0_126"/>
          <p:cNvSpPr/>
          <p:nvPr/>
        </p:nvSpPr>
        <p:spPr>
          <a:xfrm>
            <a:off x="5842730" y="4229100"/>
            <a:ext cx="13603500" cy="562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g265f272105f_0_126"/>
          <p:cNvSpPr/>
          <p:nvPr/>
        </p:nvSpPr>
        <p:spPr>
          <a:xfrm>
            <a:off x="5842730" y="4229100"/>
            <a:ext cx="13806600" cy="492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akra Petch"/>
              <a:buNone/>
            </a:pPr>
            <a:r>
              <a:rPr b="1" i="0" lang="en-US" sz="4800" u="none" cap="none" strike="noStrike">
                <a:solidFill>
                  <a:srgbClr val="0E0E0E"/>
                </a:solidFill>
                <a:latin typeface="Chakra Petch"/>
                <a:ea typeface="Chakra Petch"/>
                <a:cs typeface="Chakra Petch"/>
                <a:sym typeface="Chakra Petch"/>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56" name="Google Shape;156;g265f272105f_0_126"/>
          <p:cNvSpPr/>
          <p:nvPr/>
        </p:nvSpPr>
        <p:spPr>
          <a:xfrm>
            <a:off x="15381622" y="9258300"/>
            <a:ext cx="42168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akra Petch"/>
              <a:buNone/>
            </a:pPr>
            <a:r>
              <a:rPr b="1" i="0" lang="en-US" sz="3600" u="none" cap="none" strike="noStrike">
                <a:solidFill>
                  <a:srgbClr val="0E0E0E"/>
                </a:solidFill>
                <a:latin typeface="Chakra Petch"/>
                <a:ea typeface="Chakra Petch"/>
                <a:cs typeface="Chakra Petch"/>
                <a:sym typeface="Chakra Petch"/>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CFC"/>
        </a:solidFill>
      </p:bgPr>
    </p:bg>
    <p:spTree>
      <p:nvGrpSpPr>
        <p:cNvPr id="161" name="Shape 161"/>
        <p:cNvGrpSpPr/>
        <p:nvPr/>
      </p:nvGrpSpPr>
      <p:grpSpPr>
        <a:xfrm>
          <a:off x="0" y="0"/>
          <a:ext cx="0" cy="0"/>
          <a:chOff x="0" y="0"/>
          <a:chExt cx="0" cy="0"/>
        </a:xfrm>
      </p:grpSpPr>
      <p:pic>
        <p:nvPicPr>
          <p:cNvPr descr=" " id="162" name="Google Shape;162;g265f272105f_0_139"/>
          <p:cNvPicPr preferRelativeResize="0"/>
          <p:nvPr/>
        </p:nvPicPr>
        <p:blipFill rotWithShape="1">
          <a:blip r:embed="rId3">
            <a:alphaModFix/>
          </a:blip>
          <a:srcRect b="0" l="0" r="0" t="0"/>
          <a:stretch/>
        </p:blipFill>
        <p:spPr>
          <a:xfrm>
            <a:off x="431854" y="11645900"/>
            <a:ext cx="5036434" cy="1574416"/>
          </a:xfrm>
          <a:prstGeom prst="rect">
            <a:avLst/>
          </a:prstGeom>
          <a:noFill/>
          <a:ln>
            <a:noFill/>
          </a:ln>
        </p:spPr>
      </p:pic>
      <p:pic>
        <p:nvPicPr>
          <p:cNvPr descr=" " id="163" name="Google Shape;163;g265f272105f_0_139"/>
          <p:cNvPicPr preferRelativeResize="0"/>
          <p:nvPr/>
        </p:nvPicPr>
        <p:blipFill rotWithShape="1">
          <a:blip r:embed="rId4">
            <a:alphaModFix/>
          </a:blip>
          <a:srcRect b="0" l="0" r="0" t="0"/>
          <a:stretch/>
        </p:blipFill>
        <p:spPr>
          <a:xfrm>
            <a:off x="22011851" y="749300"/>
            <a:ext cx="1674706" cy="1015616"/>
          </a:xfrm>
          <a:prstGeom prst="rect">
            <a:avLst/>
          </a:prstGeom>
          <a:noFill/>
          <a:ln>
            <a:noFill/>
          </a:ln>
        </p:spPr>
      </p:pic>
      <p:pic>
        <p:nvPicPr>
          <p:cNvPr descr=" " id="164" name="Google Shape;164;g265f272105f_0_139"/>
          <p:cNvPicPr preferRelativeResize="0"/>
          <p:nvPr/>
        </p:nvPicPr>
        <p:blipFill rotWithShape="1">
          <a:blip r:embed="rId5">
            <a:alphaModFix/>
          </a:blip>
          <a:srcRect b="0" l="0" r="0" t="0"/>
          <a:stretch/>
        </p:blipFill>
        <p:spPr>
          <a:xfrm>
            <a:off x="20999771" y="10025831"/>
            <a:ext cx="4023600" cy="4183187"/>
          </a:xfrm>
          <a:prstGeom prst="rect">
            <a:avLst/>
          </a:prstGeom>
          <a:noFill/>
          <a:ln>
            <a:noFill/>
          </a:ln>
        </p:spPr>
      </p:pic>
      <p:sp>
        <p:nvSpPr>
          <p:cNvPr id="165" name="Google Shape;165;g265f272105f_0_13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6" name="Google Shape;166;g265f272105f_0_139"/>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67" name="Google Shape;167;g265f272105f_0_139"/>
          <p:cNvPicPr preferRelativeResize="0"/>
          <p:nvPr/>
        </p:nvPicPr>
        <p:blipFill rotWithShape="1">
          <a:blip r:embed="rId7">
            <a:alphaModFix/>
          </a:blip>
          <a:srcRect b="0" l="0" r="0" t="0"/>
          <a:stretch/>
        </p:blipFill>
        <p:spPr>
          <a:xfrm>
            <a:off x="12091911" y="2921000"/>
            <a:ext cx="3137292" cy="2844800"/>
          </a:xfrm>
          <a:prstGeom prst="rect">
            <a:avLst/>
          </a:prstGeom>
          <a:noFill/>
          <a:ln>
            <a:noFill/>
          </a:ln>
        </p:spPr>
      </p:pic>
      <p:pic>
        <p:nvPicPr>
          <p:cNvPr descr=" " id="168" name="Google Shape;168;g265f272105f_0_139"/>
          <p:cNvPicPr preferRelativeResize="0"/>
          <p:nvPr/>
        </p:nvPicPr>
        <p:blipFill rotWithShape="1">
          <a:blip r:embed="rId8">
            <a:alphaModFix/>
          </a:blip>
          <a:srcRect b="0" l="0" r="0" t="0"/>
          <a:stretch/>
        </p:blipFill>
        <p:spPr>
          <a:xfrm>
            <a:off x="7366921" y="8521700"/>
            <a:ext cx="3365921" cy="2743200"/>
          </a:xfrm>
          <a:prstGeom prst="rect">
            <a:avLst/>
          </a:prstGeom>
          <a:noFill/>
          <a:ln>
            <a:noFill/>
          </a:ln>
        </p:spPr>
      </p:pic>
      <p:pic>
        <p:nvPicPr>
          <p:cNvPr descr=" " id="169" name="Google Shape;169;g265f272105f_0_139"/>
          <p:cNvPicPr preferRelativeResize="0"/>
          <p:nvPr/>
        </p:nvPicPr>
        <p:blipFill rotWithShape="1">
          <a:blip r:embed="rId9">
            <a:alphaModFix/>
          </a:blip>
          <a:srcRect b="0" l="0" r="0" t="0"/>
          <a:stretch/>
        </p:blipFill>
        <p:spPr>
          <a:xfrm>
            <a:off x="12549168" y="7937500"/>
            <a:ext cx="2222778" cy="3327400"/>
          </a:xfrm>
          <a:prstGeom prst="rect">
            <a:avLst/>
          </a:prstGeom>
          <a:noFill/>
          <a:ln>
            <a:noFill/>
          </a:ln>
        </p:spPr>
      </p:pic>
      <p:pic>
        <p:nvPicPr>
          <p:cNvPr descr=" " id="170" name="Google Shape;170;g265f272105f_0_139"/>
          <p:cNvPicPr preferRelativeResize="0"/>
          <p:nvPr/>
        </p:nvPicPr>
        <p:blipFill rotWithShape="1">
          <a:blip r:embed="rId10">
            <a:alphaModFix/>
          </a:blip>
          <a:srcRect b="0" l="0" r="0" t="0"/>
          <a:stretch/>
        </p:blipFill>
        <p:spPr>
          <a:xfrm>
            <a:off x="2070359" y="8432800"/>
            <a:ext cx="4255032" cy="2832100"/>
          </a:xfrm>
          <a:prstGeom prst="rect">
            <a:avLst/>
          </a:prstGeom>
          <a:noFill/>
          <a:ln>
            <a:noFill/>
          </a:ln>
        </p:spPr>
      </p:pic>
      <p:pic>
        <p:nvPicPr>
          <p:cNvPr descr=" " id="171" name="Google Shape;171;g265f272105f_0_139"/>
          <p:cNvPicPr preferRelativeResize="0"/>
          <p:nvPr/>
        </p:nvPicPr>
        <p:blipFill rotWithShape="1">
          <a:blip r:embed="rId11">
            <a:alphaModFix/>
          </a:blip>
          <a:srcRect b="0" l="0" r="0" t="0"/>
          <a:stretch/>
        </p:blipFill>
        <p:spPr>
          <a:xfrm>
            <a:off x="7481235" y="2628900"/>
            <a:ext cx="3137292" cy="3136900"/>
          </a:xfrm>
          <a:prstGeom prst="rect">
            <a:avLst/>
          </a:prstGeom>
          <a:noFill/>
          <a:ln>
            <a:noFill/>
          </a:ln>
        </p:spPr>
      </p:pic>
      <p:pic>
        <p:nvPicPr>
          <p:cNvPr descr=" " id="172" name="Google Shape;172;g265f272105f_0_139"/>
          <p:cNvPicPr preferRelativeResize="0"/>
          <p:nvPr/>
        </p:nvPicPr>
        <p:blipFill rotWithShape="1">
          <a:blip r:embed="rId12">
            <a:alphaModFix/>
          </a:blip>
          <a:srcRect b="0" l="0" r="0" t="0"/>
          <a:stretch/>
        </p:blipFill>
        <p:spPr>
          <a:xfrm>
            <a:off x="5703013" y="4927600"/>
            <a:ext cx="1447981" cy="317500"/>
          </a:xfrm>
          <a:prstGeom prst="rect">
            <a:avLst/>
          </a:prstGeom>
          <a:noFill/>
          <a:ln>
            <a:noFill/>
          </a:ln>
        </p:spPr>
      </p:pic>
      <p:pic>
        <p:nvPicPr>
          <p:cNvPr descr=" " id="173" name="Google Shape;173;g265f272105f_0_139"/>
          <p:cNvPicPr preferRelativeResize="0"/>
          <p:nvPr/>
        </p:nvPicPr>
        <p:blipFill rotWithShape="1">
          <a:blip r:embed="rId13">
            <a:alphaModFix/>
          </a:blip>
          <a:srcRect b="0" l="0" r="0" t="0"/>
          <a:stretch/>
        </p:blipFill>
        <p:spPr>
          <a:xfrm>
            <a:off x="5703013" y="8851900"/>
            <a:ext cx="1447981" cy="304800"/>
          </a:xfrm>
          <a:prstGeom prst="rect">
            <a:avLst/>
          </a:prstGeom>
          <a:noFill/>
          <a:ln>
            <a:noFill/>
          </a:ln>
        </p:spPr>
      </p:pic>
      <p:pic>
        <p:nvPicPr>
          <p:cNvPr descr=" " id="174" name="Google Shape;174;g265f272105f_0_139"/>
          <p:cNvPicPr preferRelativeResize="0"/>
          <p:nvPr/>
        </p:nvPicPr>
        <p:blipFill rotWithShape="1">
          <a:blip r:embed="rId13">
            <a:alphaModFix/>
          </a:blip>
          <a:srcRect b="0" l="0" r="0" t="0"/>
          <a:stretch/>
        </p:blipFill>
        <p:spPr>
          <a:xfrm>
            <a:off x="10631229" y="8851900"/>
            <a:ext cx="1447981" cy="304800"/>
          </a:xfrm>
          <a:prstGeom prst="rect">
            <a:avLst/>
          </a:prstGeom>
          <a:noFill/>
          <a:ln>
            <a:noFill/>
          </a:ln>
        </p:spPr>
      </p:pic>
      <p:pic>
        <p:nvPicPr>
          <p:cNvPr descr=" " id="175" name="Google Shape;175;g265f272105f_0_139"/>
          <p:cNvPicPr preferRelativeResize="0"/>
          <p:nvPr/>
        </p:nvPicPr>
        <p:blipFill rotWithShape="1">
          <a:blip r:embed="rId12">
            <a:alphaModFix/>
          </a:blip>
          <a:srcRect b="0" l="0" r="0" t="0"/>
          <a:stretch/>
        </p:blipFill>
        <p:spPr>
          <a:xfrm>
            <a:off x="10631229" y="4927600"/>
            <a:ext cx="1447981" cy="317500"/>
          </a:xfrm>
          <a:prstGeom prst="rect">
            <a:avLst/>
          </a:prstGeom>
          <a:noFill/>
          <a:ln>
            <a:noFill/>
          </a:ln>
        </p:spPr>
      </p:pic>
      <p:pic>
        <p:nvPicPr>
          <p:cNvPr descr=" " id="176" name="Google Shape;176;g265f272105f_0_139"/>
          <p:cNvPicPr preferRelativeResize="0"/>
          <p:nvPr/>
        </p:nvPicPr>
        <p:blipFill rotWithShape="1">
          <a:blip r:embed="rId14">
            <a:alphaModFix/>
          </a:blip>
          <a:srcRect b="0" l="0" r="0" t="0"/>
          <a:stretch/>
        </p:blipFill>
        <p:spPr>
          <a:xfrm>
            <a:off x="762095" y="4991100"/>
            <a:ext cx="15864283" cy="4470400"/>
          </a:xfrm>
          <a:prstGeom prst="rect">
            <a:avLst/>
          </a:prstGeom>
          <a:noFill/>
          <a:ln>
            <a:noFill/>
          </a:ln>
        </p:spPr>
      </p:pic>
      <p:pic>
        <p:nvPicPr>
          <p:cNvPr descr=" " id="177" name="Google Shape;177;g265f272105f_0_139"/>
          <p:cNvPicPr preferRelativeResize="0"/>
          <p:nvPr/>
        </p:nvPicPr>
        <p:blipFill rotWithShape="1">
          <a:blip r:embed="rId15">
            <a:alphaModFix/>
          </a:blip>
          <a:srcRect b="0" l="0" r="0" t="0"/>
          <a:stretch/>
        </p:blipFill>
        <p:spPr>
          <a:xfrm>
            <a:off x="2095762" y="2857500"/>
            <a:ext cx="4216927" cy="2705100"/>
          </a:xfrm>
          <a:prstGeom prst="rect">
            <a:avLst/>
          </a:prstGeom>
          <a:noFill/>
          <a:ln>
            <a:noFill/>
          </a:ln>
        </p:spPr>
      </p:pic>
      <p:pic>
        <p:nvPicPr>
          <p:cNvPr descr=" " id="178" name="Google Shape;178;g265f272105f_0_139"/>
          <p:cNvPicPr preferRelativeResize="0"/>
          <p:nvPr/>
        </p:nvPicPr>
        <p:blipFill rotWithShape="1">
          <a:blip r:embed="rId16">
            <a:alphaModFix/>
          </a:blip>
          <a:srcRect b="0" l="0" r="0" t="0"/>
          <a:stretch/>
        </p:blipFill>
        <p:spPr>
          <a:xfrm>
            <a:off x="812902" y="1790700"/>
            <a:ext cx="1257457" cy="1257300"/>
          </a:xfrm>
          <a:prstGeom prst="rect">
            <a:avLst/>
          </a:prstGeom>
          <a:noFill/>
          <a:ln>
            <a:noFill/>
          </a:ln>
        </p:spPr>
      </p:pic>
      <p:pic>
        <p:nvPicPr>
          <p:cNvPr descr=" " id="179" name="Google Shape;179;g265f272105f_0_139"/>
          <p:cNvPicPr preferRelativeResize="0"/>
          <p:nvPr/>
        </p:nvPicPr>
        <p:blipFill rotWithShape="1">
          <a:blip r:embed="rId17">
            <a:alphaModFix/>
          </a:blip>
          <a:srcRect b="0" l="0" r="0" t="0"/>
          <a:stretch/>
        </p:blipFill>
        <p:spPr>
          <a:xfrm>
            <a:off x="812902" y="4508500"/>
            <a:ext cx="1257457" cy="1257300"/>
          </a:xfrm>
          <a:prstGeom prst="rect">
            <a:avLst/>
          </a:prstGeom>
          <a:noFill/>
          <a:ln>
            <a:noFill/>
          </a:ln>
        </p:spPr>
      </p:pic>
      <p:pic>
        <p:nvPicPr>
          <p:cNvPr descr=" " id="180" name="Google Shape;180;g265f272105f_0_139"/>
          <p:cNvPicPr preferRelativeResize="0"/>
          <p:nvPr/>
        </p:nvPicPr>
        <p:blipFill rotWithShape="1">
          <a:blip r:embed="rId18">
            <a:alphaModFix/>
          </a:blip>
          <a:srcRect b="0" l="0" r="0" t="0"/>
          <a:stretch/>
        </p:blipFill>
        <p:spPr>
          <a:xfrm>
            <a:off x="812902" y="3149600"/>
            <a:ext cx="1257457" cy="1257300"/>
          </a:xfrm>
          <a:prstGeom prst="rect">
            <a:avLst/>
          </a:prstGeom>
          <a:noFill/>
          <a:ln>
            <a:noFill/>
          </a:ln>
        </p:spPr>
      </p:pic>
      <p:sp>
        <p:nvSpPr>
          <p:cNvPr id="181" name="Google Shape;181;g265f272105f_0_139"/>
          <p:cNvSpPr/>
          <p:nvPr/>
        </p:nvSpPr>
        <p:spPr>
          <a:xfrm>
            <a:off x="17210651" y="2146300"/>
            <a:ext cx="5804700" cy="370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g265f272105f_0_139"/>
          <p:cNvSpPr/>
          <p:nvPr/>
        </p:nvSpPr>
        <p:spPr>
          <a:xfrm>
            <a:off x="17210651" y="2146300"/>
            <a:ext cx="6007800" cy="177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akra Petch"/>
              <a:buNone/>
            </a:pPr>
            <a:r>
              <a:rPr b="1" i="0" lang="en-US" sz="4800" u="none" cap="none" strike="noStrike">
                <a:solidFill>
                  <a:srgbClr val="0E0E0E"/>
                </a:solidFill>
                <a:latin typeface="Chakra Petch"/>
                <a:ea typeface="Chakra Petch"/>
                <a:cs typeface="Chakra Petch"/>
                <a:sym typeface="Chakra Petch"/>
              </a:rPr>
              <a:t>Dragon Taming Technique</a:t>
            </a:r>
            <a:endParaRPr b="0" i="0" sz="4800" u="none" cap="none" strike="noStrike">
              <a:solidFill>
                <a:schemeClr val="dk1"/>
              </a:solidFill>
              <a:latin typeface="Calibri"/>
              <a:ea typeface="Calibri"/>
              <a:cs typeface="Calibri"/>
              <a:sym typeface="Calibri"/>
            </a:endParaRPr>
          </a:p>
        </p:txBody>
      </p:sp>
      <p:sp>
        <p:nvSpPr>
          <p:cNvPr id="183" name="Google Shape;183;g265f272105f_0_139"/>
          <p:cNvSpPr/>
          <p:nvPr/>
        </p:nvSpPr>
        <p:spPr>
          <a:xfrm>
            <a:off x="17210651" y="4025900"/>
            <a:ext cx="59400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84" name="Google Shape;184;g265f272105f_0_139"/>
          <p:cNvSpPr/>
          <p:nvPr/>
        </p:nvSpPr>
        <p:spPr>
          <a:xfrm>
            <a:off x="17210651" y="6807200"/>
            <a:ext cx="5804700" cy="370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g265f272105f_0_139"/>
          <p:cNvSpPr/>
          <p:nvPr/>
        </p:nvSpPr>
        <p:spPr>
          <a:xfrm>
            <a:off x="17210651" y="6807200"/>
            <a:ext cx="6007800" cy="177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akra Petch"/>
              <a:buNone/>
            </a:pPr>
            <a:r>
              <a:rPr b="1" i="0" lang="en-US" sz="4800" u="none" cap="none" strike="noStrike">
                <a:solidFill>
                  <a:srgbClr val="0E0E0E"/>
                </a:solidFill>
                <a:latin typeface="Chakra Petch"/>
                <a:ea typeface="Chakra Petch"/>
                <a:cs typeface="Chakra Petch"/>
                <a:sym typeface="Chakra Petch"/>
              </a:rPr>
              <a:t>The Art of Unicorn Sighting</a:t>
            </a:r>
            <a:endParaRPr b="0" i="0" sz="4800" u="none" cap="none" strike="noStrike">
              <a:solidFill>
                <a:schemeClr val="dk1"/>
              </a:solidFill>
              <a:latin typeface="Calibri"/>
              <a:ea typeface="Calibri"/>
              <a:cs typeface="Calibri"/>
              <a:sym typeface="Calibri"/>
            </a:endParaRPr>
          </a:p>
        </p:txBody>
      </p:sp>
      <p:sp>
        <p:nvSpPr>
          <p:cNvPr id="186" name="Google Shape;186;g265f272105f_0_139"/>
          <p:cNvSpPr/>
          <p:nvPr/>
        </p:nvSpPr>
        <p:spPr>
          <a:xfrm>
            <a:off x="17210651" y="8686800"/>
            <a:ext cx="59400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CFC"/>
        </a:solidFill>
      </p:bgPr>
    </p:bg>
    <p:spTree>
      <p:nvGrpSpPr>
        <p:cNvPr id="191" name="Shape 191"/>
        <p:cNvGrpSpPr/>
        <p:nvPr/>
      </p:nvGrpSpPr>
      <p:grpSpPr>
        <a:xfrm>
          <a:off x="0" y="0"/>
          <a:ext cx="0" cy="0"/>
          <a:chOff x="0" y="0"/>
          <a:chExt cx="0" cy="0"/>
        </a:xfrm>
      </p:grpSpPr>
      <p:pic>
        <p:nvPicPr>
          <p:cNvPr descr=" " id="192" name="Google Shape;192;g265f272105f_0_168"/>
          <p:cNvPicPr preferRelativeResize="0"/>
          <p:nvPr/>
        </p:nvPicPr>
        <p:blipFill rotWithShape="1">
          <a:blip r:embed="rId3">
            <a:alphaModFix/>
          </a:blip>
          <a:srcRect b="0" l="0" r="0" t="0"/>
          <a:stretch/>
        </p:blipFill>
        <p:spPr>
          <a:xfrm>
            <a:off x="457257" y="520700"/>
            <a:ext cx="5769951" cy="7579358"/>
          </a:xfrm>
          <a:prstGeom prst="rect">
            <a:avLst/>
          </a:prstGeom>
          <a:noFill/>
          <a:ln>
            <a:noFill/>
          </a:ln>
        </p:spPr>
      </p:pic>
      <p:pic>
        <p:nvPicPr>
          <p:cNvPr descr=" " id="193" name="Google Shape;193;g265f272105f_0_168"/>
          <p:cNvPicPr preferRelativeResize="0"/>
          <p:nvPr/>
        </p:nvPicPr>
        <p:blipFill rotWithShape="1">
          <a:blip r:embed="rId4">
            <a:alphaModFix/>
          </a:blip>
          <a:srcRect b="0" l="0" r="0" t="0"/>
          <a:stretch/>
        </p:blipFill>
        <p:spPr>
          <a:xfrm>
            <a:off x="21808626" y="12509500"/>
            <a:ext cx="2147902" cy="452475"/>
          </a:xfrm>
          <a:prstGeom prst="rect">
            <a:avLst/>
          </a:prstGeom>
          <a:noFill/>
          <a:ln>
            <a:noFill/>
          </a:ln>
        </p:spPr>
      </p:pic>
      <p:pic>
        <p:nvPicPr>
          <p:cNvPr descr=" " id="194" name="Google Shape;194;g265f272105f_0_168"/>
          <p:cNvPicPr preferRelativeResize="0"/>
          <p:nvPr/>
        </p:nvPicPr>
        <p:blipFill rotWithShape="1">
          <a:blip r:embed="rId5">
            <a:alphaModFix/>
          </a:blip>
          <a:srcRect b="0" l="0" r="0" t="0"/>
          <a:stretch/>
        </p:blipFill>
        <p:spPr>
          <a:xfrm>
            <a:off x="21681610" y="190500"/>
            <a:ext cx="2819752" cy="3213100"/>
          </a:xfrm>
          <a:prstGeom prst="rect">
            <a:avLst/>
          </a:prstGeom>
          <a:noFill/>
          <a:ln>
            <a:noFill/>
          </a:ln>
        </p:spPr>
      </p:pic>
      <p:sp>
        <p:nvSpPr>
          <p:cNvPr id="195" name="Google Shape;195;g265f272105f_0_168"/>
          <p:cNvSpPr/>
          <p:nvPr/>
        </p:nvSpPr>
        <p:spPr>
          <a:xfrm>
            <a:off x="2091528" y="749300"/>
            <a:ext cx="20216700" cy="1659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Chakra Petch"/>
              <a:buNone/>
            </a:pPr>
            <a:r>
              <a:rPr b="1" i="0" lang="en-US" sz="8000" u="none" cap="none" strike="noStrike">
                <a:solidFill>
                  <a:srgbClr val="272727"/>
                </a:solidFill>
                <a:latin typeface="Chakra Petch"/>
                <a:ea typeface="Chakra Petch"/>
                <a:cs typeface="Chakra Petch"/>
                <a:sym typeface="Chakra Petch"/>
              </a:rPr>
              <a:t>The Magic of Dragons: A Research</a:t>
            </a:r>
            <a:endParaRPr b="0" i="0" sz="8000" u="none" cap="none" strike="noStrike">
              <a:solidFill>
                <a:schemeClr val="dk1"/>
              </a:solidFill>
              <a:latin typeface="Calibri"/>
              <a:ea typeface="Calibri"/>
              <a:cs typeface="Calibri"/>
              <a:sym typeface="Calibri"/>
            </a:endParaRPr>
          </a:p>
        </p:txBody>
      </p:sp>
      <p:sp>
        <p:nvSpPr>
          <p:cNvPr id="196" name="Google Shape;196;g265f272105f_0_168"/>
          <p:cNvSpPr/>
          <p:nvPr/>
        </p:nvSpPr>
        <p:spPr>
          <a:xfrm>
            <a:off x="2146568" y="4025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g265f272105f_0_168"/>
          <p:cNvSpPr/>
          <p:nvPr/>
        </p:nvSpPr>
        <p:spPr>
          <a:xfrm>
            <a:off x="2146568" y="4025900"/>
            <a:ext cx="8205300" cy="8204100"/>
          </a:xfrm>
          <a:prstGeom prst="ellipse">
            <a:avLst/>
          </a:prstGeom>
          <a:solidFill>
            <a:srgbClr val="4A5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g265f272105f_0_168"/>
          <p:cNvSpPr/>
          <p:nvPr/>
        </p:nvSpPr>
        <p:spPr>
          <a:xfrm>
            <a:off x="3175397" y="5918200"/>
            <a:ext cx="6160200" cy="6159600"/>
          </a:xfrm>
          <a:prstGeom prst="ellipse">
            <a:avLst/>
          </a:prstGeom>
          <a:solidFill>
            <a:srgbClr val="BAC4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g265f272105f_0_168"/>
          <p:cNvSpPr/>
          <p:nvPr/>
        </p:nvSpPr>
        <p:spPr>
          <a:xfrm>
            <a:off x="4204225" y="7797800"/>
            <a:ext cx="4089900" cy="40893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g265f272105f_0_168"/>
          <p:cNvSpPr/>
          <p:nvPr/>
        </p:nvSpPr>
        <p:spPr>
          <a:xfrm>
            <a:off x="5487086" y="4533900"/>
            <a:ext cx="1511400" cy="990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Chakra Petch"/>
              <a:buNone/>
            </a:pPr>
            <a:r>
              <a:rPr b="1" i="0" lang="en-US" sz="4800" u="none" cap="none" strike="noStrike">
                <a:solidFill>
                  <a:srgbClr val="FFFFFF"/>
                </a:solidFill>
                <a:latin typeface="Chakra Petch"/>
                <a:ea typeface="Chakra Petch"/>
                <a:cs typeface="Chakra Petch"/>
                <a:sym typeface="Chakra Petch"/>
              </a:rPr>
              <a:t>6.7M</a:t>
            </a:r>
            <a:endParaRPr b="0" i="0" sz="4800" u="none" cap="none" strike="noStrike">
              <a:solidFill>
                <a:schemeClr val="dk1"/>
              </a:solidFill>
              <a:latin typeface="Calibri"/>
              <a:ea typeface="Calibri"/>
              <a:cs typeface="Calibri"/>
              <a:sym typeface="Calibri"/>
            </a:endParaRPr>
          </a:p>
        </p:txBody>
      </p:sp>
      <p:sp>
        <p:nvSpPr>
          <p:cNvPr id="201" name="Google Shape;201;g265f272105f_0_168"/>
          <p:cNvSpPr/>
          <p:nvPr/>
        </p:nvSpPr>
        <p:spPr>
          <a:xfrm>
            <a:off x="5474384" y="9347200"/>
            <a:ext cx="1549500" cy="990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4A5578"/>
              </a:buClr>
              <a:buSzPts val="4800"/>
              <a:buFont typeface="Chakra Petch"/>
              <a:buNone/>
            </a:pPr>
            <a:r>
              <a:rPr b="1" i="0" lang="en-US" sz="4800" u="none" cap="none" strike="noStrike">
                <a:solidFill>
                  <a:srgbClr val="4A5578"/>
                </a:solidFill>
                <a:latin typeface="Chakra Petch"/>
                <a:ea typeface="Chakra Petch"/>
                <a:cs typeface="Chakra Petch"/>
                <a:sym typeface="Chakra Petch"/>
              </a:rPr>
              <a:t>2.3M</a:t>
            </a:r>
            <a:endParaRPr b="0" i="0" sz="4800" u="none" cap="none" strike="noStrike">
              <a:solidFill>
                <a:schemeClr val="dk1"/>
              </a:solidFill>
              <a:latin typeface="Calibri"/>
              <a:ea typeface="Calibri"/>
              <a:cs typeface="Calibri"/>
              <a:sym typeface="Calibri"/>
            </a:endParaRPr>
          </a:p>
        </p:txBody>
      </p:sp>
      <p:sp>
        <p:nvSpPr>
          <p:cNvPr id="202" name="Google Shape;202;g265f272105f_0_168"/>
          <p:cNvSpPr/>
          <p:nvPr/>
        </p:nvSpPr>
        <p:spPr>
          <a:xfrm>
            <a:off x="5487086" y="6413500"/>
            <a:ext cx="1536900" cy="990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Chakra Petch"/>
              <a:buNone/>
            </a:pPr>
            <a:r>
              <a:rPr b="1" i="0" lang="en-US" sz="4800" u="none" cap="none" strike="noStrike">
                <a:solidFill>
                  <a:srgbClr val="FFFFFF"/>
                </a:solidFill>
                <a:latin typeface="Chakra Petch"/>
                <a:ea typeface="Chakra Petch"/>
                <a:cs typeface="Chakra Petch"/>
                <a:sym typeface="Chakra Petch"/>
              </a:rPr>
              <a:t>4.4M</a:t>
            </a:r>
            <a:endParaRPr b="0" i="0" sz="4800" u="none" cap="none" strike="noStrike">
              <a:solidFill>
                <a:schemeClr val="dk1"/>
              </a:solidFill>
              <a:latin typeface="Calibri"/>
              <a:ea typeface="Calibri"/>
              <a:cs typeface="Calibri"/>
              <a:sym typeface="Calibri"/>
            </a:endParaRPr>
          </a:p>
        </p:txBody>
      </p:sp>
      <p:sp>
        <p:nvSpPr>
          <p:cNvPr id="203" name="Google Shape;203;g265f272105f_0_16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4" name="Google Shape;204;g265f272105f_0_16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205" name="Google Shape;205;g265f272105f_0_168"/>
          <p:cNvSpPr/>
          <p:nvPr/>
        </p:nvSpPr>
        <p:spPr>
          <a:xfrm>
            <a:off x="12638080" y="35941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6" name="Google Shape;206;g265f272105f_0_168"/>
          <p:cNvPicPr preferRelativeResize="0"/>
          <p:nvPr/>
        </p:nvPicPr>
        <p:blipFill rotWithShape="1">
          <a:blip r:embed="rId7">
            <a:alphaModFix/>
          </a:blip>
          <a:srcRect b="0" l="0" r="0" t="0"/>
          <a:stretch/>
        </p:blipFill>
        <p:spPr>
          <a:xfrm>
            <a:off x="12638080" y="3594100"/>
            <a:ext cx="1016108" cy="1016000"/>
          </a:xfrm>
          <a:prstGeom prst="rect">
            <a:avLst/>
          </a:prstGeom>
          <a:noFill/>
          <a:ln>
            <a:noFill/>
          </a:ln>
        </p:spPr>
      </p:pic>
      <p:sp>
        <p:nvSpPr>
          <p:cNvPr id="207" name="Google Shape;207;g265f272105f_0_168"/>
          <p:cNvSpPr/>
          <p:nvPr/>
        </p:nvSpPr>
        <p:spPr>
          <a:xfrm>
            <a:off x="12638080" y="49149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g265f272105f_0_168"/>
          <p:cNvSpPr/>
          <p:nvPr/>
        </p:nvSpPr>
        <p:spPr>
          <a:xfrm>
            <a:off x="12638080" y="49149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09" name="Google Shape;209;g265f272105f_0_168"/>
          <p:cNvSpPr/>
          <p:nvPr/>
        </p:nvSpPr>
        <p:spPr>
          <a:xfrm>
            <a:off x="12638080" y="69469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0" name="Google Shape;210;g265f272105f_0_168"/>
          <p:cNvPicPr preferRelativeResize="0"/>
          <p:nvPr/>
        </p:nvPicPr>
        <p:blipFill rotWithShape="1">
          <a:blip r:embed="rId8">
            <a:alphaModFix/>
          </a:blip>
          <a:srcRect b="0" l="0" r="0" t="0"/>
          <a:stretch/>
        </p:blipFill>
        <p:spPr>
          <a:xfrm>
            <a:off x="12638080" y="6946900"/>
            <a:ext cx="1025635" cy="1016000"/>
          </a:xfrm>
          <a:prstGeom prst="rect">
            <a:avLst/>
          </a:prstGeom>
          <a:noFill/>
          <a:ln>
            <a:noFill/>
          </a:ln>
        </p:spPr>
      </p:pic>
      <p:sp>
        <p:nvSpPr>
          <p:cNvPr id="211" name="Google Shape;211;g265f272105f_0_168"/>
          <p:cNvSpPr/>
          <p:nvPr/>
        </p:nvSpPr>
        <p:spPr>
          <a:xfrm>
            <a:off x="12638080" y="82677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g265f272105f_0_168"/>
          <p:cNvSpPr/>
          <p:nvPr/>
        </p:nvSpPr>
        <p:spPr>
          <a:xfrm>
            <a:off x="12638080" y="82677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213" name="Google Shape;213;g265f272105f_0_168"/>
          <p:cNvSpPr/>
          <p:nvPr/>
        </p:nvSpPr>
        <p:spPr>
          <a:xfrm>
            <a:off x="12638080" y="102997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4" name="Google Shape;214;g265f272105f_0_168"/>
          <p:cNvPicPr preferRelativeResize="0"/>
          <p:nvPr/>
        </p:nvPicPr>
        <p:blipFill rotWithShape="1">
          <a:blip r:embed="rId9">
            <a:alphaModFix/>
          </a:blip>
          <a:srcRect b="0" l="0" r="0" t="0"/>
          <a:stretch/>
        </p:blipFill>
        <p:spPr>
          <a:xfrm>
            <a:off x="12638080" y="10299700"/>
            <a:ext cx="1016025" cy="1016000"/>
          </a:xfrm>
          <a:prstGeom prst="rect">
            <a:avLst/>
          </a:prstGeom>
          <a:noFill/>
          <a:ln>
            <a:noFill/>
          </a:ln>
        </p:spPr>
      </p:pic>
      <p:sp>
        <p:nvSpPr>
          <p:cNvPr id="215" name="Google Shape;215;g265f272105f_0_168"/>
          <p:cNvSpPr/>
          <p:nvPr/>
        </p:nvSpPr>
        <p:spPr>
          <a:xfrm>
            <a:off x="12638080" y="116205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g265f272105f_0_168"/>
          <p:cNvSpPr/>
          <p:nvPr/>
        </p:nvSpPr>
        <p:spPr>
          <a:xfrm>
            <a:off x="12638080" y="116205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2024-01-08T08:06:52Z</dcterms:created>
  <dc:creator>PptxGenJS</dc:creator>
</cp:coreProperties>
</file>