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7" r:id="rId3"/>
    <p:sldId id="278" r:id="rId4"/>
    <p:sldId id="281" r:id="rId5"/>
    <p:sldId id="279" r:id="rId6"/>
    <p:sldId id="282" r:id="rId7"/>
    <p:sldId id="280" r:id="rId8"/>
    <p:sldId id="28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1" d="100"/>
          <a:sy n="121" d="100"/>
        </p:scale>
        <p:origin x="523" y="2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6/8/2025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6/8/2025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6/8/2025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6/8/2025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6/8/2025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6/8/2025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6/8/2025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6/8/2025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6/8/2025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6/8/2025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6/8/2025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6/8/2025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a:solidFill>
                  <a:srgbClr val="FF0000"/>
                </a:solidFill>
                <a:latin typeface="Arial" panose="020B0604020202020204" pitchFamily="34" charset="0"/>
                <a:cs typeface="Arial" panose="020B0604020202020204" pitchFamily="34" charset="0"/>
              </a:rPr>
              <a:t>Trái Tim rực cháy</a:t>
            </a:r>
            <a:endParaRPr lang="en-US" sz="48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76517"/>
            <a:ext cx="11087865" cy="6247864"/>
          </a:xfrm>
          <a:prstGeom prst="rect">
            <a:avLst/>
          </a:prstGeom>
        </p:spPr>
        <p:txBody>
          <a:bodyPr wrap="square">
            <a:spAutoFit/>
          </a:bodyPr>
          <a:lstStyle/>
          <a:p>
            <a:pPr algn="just"/>
            <a:r>
              <a:rPr lang="en-US" sz="8000" b="1" dirty="0">
                <a:solidFill>
                  <a:srgbClr val="FF0000"/>
                </a:solidFill>
                <a:latin typeface="Arial" panose="020B0604020202020204" pitchFamily="34" charset="0"/>
                <a:cs typeface="Arial" panose="020B0604020202020204" pitchFamily="34" charset="0"/>
              </a:rPr>
              <a:t>ĐK</a:t>
            </a:r>
            <a:r>
              <a:rPr lang="vi-VN" sz="8000" b="1">
                <a:solidFill>
                  <a:srgbClr val="FF0000"/>
                </a:solidFill>
                <a:effectLst/>
                <a:latin typeface="Arial" panose="020B0604020202020204" pitchFamily="34" charset="0"/>
                <a:cs typeface="Arial" panose="020B0604020202020204" pitchFamily="34" charset="0"/>
              </a:rPr>
              <a:t>. </a:t>
            </a:r>
            <a:r>
              <a:rPr lang="vi-VN" sz="8000" b="1">
                <a:latin typeface="Arial" panose="020B0604020202020204" pitchFamily="34" charset="0"/>
                <a:cs typeface="Arial" panose="020B0604020202020204" pitchFamily="34" charset="0"/>
              </a:rPr>
              <a:t>Trái tim rực cháy qua bao đời là tình yêu Chúa. Tình Ngài lớn lao cao vời tựa như đất trời.</a:t>
            </a:r>
            <a:endParaRPr lang="vi-VN" sz="8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83582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2D9EE3-39D4-87A9-714A-1956216290D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67788DB-CBA2-D026-1EDD-4ABD2BE3060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ADC2959E-84D6-3286-E98D-FABB415CCD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3A0C827C-45E4-F4F9-37F4-ED07FEAF115B}"/>
              </a:ext>
            </a:extLst>
          </p:cNvPr>
          <p:cNvSpPr/>
          <p:nvPr/>
        </p:nvSpPr>
        <p:spPr>
          <a:xfrm>
            <a:off x="438727" y="476517"/>
            <a:ext cx="11087865" cy="5693866"/>
          </a:xfrm>
          <a:prstGeom prst="rect">
            <a:avLst/>
          </a:prstGeom>
        </p:spPr>
        <p:txBody>
          <a:bodyPr wrap="square">
            <a:spAutoFit/>
          </a:bodyPr>
          <a:lstStyle/>
          <a:p>
            <a:pPr algn="just"/>
            <a:r>
              <a:rPr lang="vi-VN" sz="5200" b="1">
                <a:solidFill>
                  <a:srgbClr val="FF0000"/>
                </a:solidFill>
                <a:latin typeface="Arial" panose="020B0604020202020204" pitchFamily="34" charset="0"/>
                <a:cs typeface="Arial" panose="020B0604020202020204" pitchFamily="34" charset="0"/>
              </a:rPr>
              <a:t>1. </a:t>
            </a:r>
            <a:r>
              <a:rPr lang="vi-VN" sz="5200" b="1">
                <a:latin typeface="Arial" panose="020B0604020202020204" pitchFamily="34" charset="0"/>
                <a:cs typeface="Arial" panose="020B0604020202020204" pitchFamily="34" charset="0"/>
              </a:rPr>
              <a:t>Thương con nhiều Chúa thương con nhiều chết thân tiêu điều mà tình con đáp bao nhiêu. Thương con nhiều Chúa thương con nhiều trái tim của Ngài lưỡi đòng đâm thấu máu cứu độ tràn tuôn.</a:t>
            </a:r>
            <a:endParaRPr lang="vi-VN" sz="5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905133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0409C9-16FD-CFA7-A249-4188ADB2E36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2129BD0-7656-2FC8-E788-34EBCBA467E1}"/>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3AE5504B-C1EC-08CD-6983-818CE1B11F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E7C38FFF-55AB-6DBB-1364-546D71C5DBFB}"/>
              </a:ext>
            </a:extLst>
          </p:cNvPr>
          <p:cNvSpPr/>
          <p:nvPr/>
        </p:nvSpPr>
        <p:spPr>
          <a:xfrm>
            <a:off x="438727" y="476517"/>
            <a:ext cx="11087865" cy="6247864"/>
          </a:xfrm>
          <a:prstGeom prst="rect">
            <a:avLst/>
          </a:prstGeom>
        </p:spPr>
        <p:txBody>
          <a:bodyPr wrap="square">
            <a:spAutoFit/>
          </a:bodyPr>
          <a:lstStyle/>
          <a:p>
            <a:pPr algn="just"/>
            <a:r>
              <a:rPr lang="en-US" sz="8000" b="1" dirty="0">
                <a:solidFill>
                  <a:srgbClr val="FF0000"/>
                </a:solidFill>
                <a:latin typeface="Arial" panose="020B0604020202020204" pitchFamily="34" charset="0"/>
                <a:cs typeface="Arial" panose="020B0604020202020204" pitchFamily="34" charset="0"/>
              </a:rPr>
              <a:t>ĐK</a:t>
            </a:r>
            <a:r>
              <a:rPr lang="vi-VN" sz="8000" b="1">
                <a:solidFill>
                  <a:srgbClr val="FF0000"/>
                </a:solidFill>
                <a:effectLst/>
                <a:latin typeface="Arial" panose="020B0604020202020204" pitchFamily="34" charset="0"/>
                <a:cs typeface="Arial" panose="020B0604020202020204" pitchFamily="34" charset="0"/>
              </a:rPr>
              <a:t>. </a:t>
            </a:r>
            <a:r>
              <a:rPr lang="vi-VN" sz="8000" b="1">
                <a:latin typeface="Arial" panose="020B0604020202020204" pitchFamily="34" charset="0"/>
                <a:cs typeface="Arial" panose="020B0604020202020204" pitchFamily="34" charset="0"/>
              </a:rPr>
              <a:t>Trái tim rực cháy qua bao đời là tình yêu Chúa. Tình Ngài lớn lao cao vời tựa như đất trời.</a:t>
            </a:r>
            <a:endParaRPr lang="vi-VN" sz="8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41859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45670A-CC56-4936-72D8-1BA56D96717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409BEA0-B493-F7DD-356B-53DA6AE95F5F}"/>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8C0FA5D3-423F-2CB9-1B3B-CC17BE1CF9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7B1F79C2-31E8-5583-F73C-FAFD689C740E}"/>
              </a:ext>
            </a:extLst>
          </p:cNvPr>
          <p:cNvSpPr/>
          <p:nvPr/>
        </p:nvSpPr>
        <p:spPr>
          <a:xfrm>
            <a:off x="438727" y="476517"/>
            <a:ext cx="11087865" cy="5632311"/>
          </a:xfrm>
          <a:prstGeom prst="rect">
            <a:avLst/>
          </a:prstGeom>
        </p:spPr>
        <p:txBody>
          <a:bodyPr wrap="square">
            <a:spAutoFit/>
          </a:bodyPr>
          <a:lstStyle/>
          <a:p>
            <a:pPr algn="just"/>
            <a:r>
              <a:rPr lang="en-US" sz="6000" b="1">
                <a:solidFill>
                  <a:srgbClr val="FF0000"/>
                </a:solidFill>
                <a:latin typeface="Arial" panose="020B0604020202020204" pitchFamily="34" charset="0"/>
                <a:cs typeface="Arial" panose="020B0604020202020204" pitchFamily="34" charset="0"/>
              </a:rPr>
              <a:t>2</a:t>
            </a:r>
            <a:r>
              <a:rPr lang="vi-VN" sz="6000" b="1">
                <a:solidFill>
                  <a:srgbClr val="FF0000"/>
                </a:solidFill>
                <a:latin typeface="Arial" panose="020B0604020202020204" pitchFamily="34" charset="0"/>
                <a:cs typeface="Arial" panose="020B0604020202020204" pitchFamily="34" charset="0"/>
              </a:rPr>
              <a:t>. </a:t>
            </a:r>
            <a:r>
              <a:rPr lang="vi-VN" sz="6000" b="1">
                <a:latin typeface="Arial" panose="020B0604020202020204" pitchFamily="34" charset="0"/>
                <a:cs typeface="Arial" panose="020B0604020202020204" pitchFamily="34" charset="0"/>
              </a:rPr>
              <a:t>Trái tim Ngài trái tim của Ngài vẫn đang nứt rạn là vì tội lỗi nhân gian. Xin ơn Ngài cúi xin ơn Ngài dắt đưa nhân loại trở về với Chúa qua cơn mê tội đời.</a:t>
            </a:r>
            <a:endParaRPr lang="vi-VN" sz="6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16342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EAC735-E8CA-A694-698D-DDDA550702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BA37314-69F7-8008-3CFC-E972EACC783B}"/>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53FDC796-DCB9-646A-9469-9756CE278E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B1B8AC17-5F30-4A3D-ED14-1C1F679C7483}"/>
              </a:ext>
            </a:extLst>
          </p:cNvPr>
          <p:cNvSpPr/>
          <p:nvPr/>
        </p:nvSpPr>
        <p:spPr>
          <a:xfrm>
            <a:off x="438727" y="476517"/>
            <a:ext cx="11087865" cy="6247864"/>
          </a:xfrm>
          <a:prstGeom prst="rect">
            <a:avLst/>
          </a:prstGeom>
        </p:spPr>
        <p:txBody>
          <a:bodyPr wrap="square">
            <a:spAutoFit/>
          </a:bodyPr>
          <a:lstStyle/>
          <a:p>
            <a:pPr algn="just"/>
            <a:r>
              <a:rPr lang="en-US" sz="8000" b="1" dirty="0">
                <a:solidFill>
                  <a:srgbClr val="FF0000"/>
                </a:solidFill>
                <a:latin typeface="Arial" panose="020B0604020202020204" pitchFamily="34" charset="0"/>
                <a:cs typeface="Arial" panose="020B0604020202020204" pitchFamily="34" charset="0"/>
              </a:rPr>
              <a:t>ĐK</a:t>
            </a:r>
            <a:r>
              <a:rPr lang="vi-VN" sz="8000" b="1">
                <a:solidFill>
                  <a:srgbClr val="FF0000"/>
                </a:solidFill>
                <a:effectLst/>
                <a:latin typeface="Arial" panose="020B0604020202020204" pitchFamily="34" charset="0"/>
                <a:cs typeface="Arial" panose="020B0604020202020204" pitchFamily="34" charset="0"/>
              </a:rPr>
              <a:t>. </a:t>
            </a:r>
            <a:r>
              <a:rPr lang="vi-VN" sz="8000" b="1">
                <a:latin typeface="Arial" panose="020B0604020202020204" pitchFamily="34" charset="0"/>
                <a:cs typeface="Arial" panose="020B0604020202020204" pitchFamily="34" charset="0"/>
              </a:rPr>
              <a:t>Trái tim rực cháy qua bao đời là tình yêu Chúa. Tình Ngài lớn lao cao vời tựa như đất trời.</a:t>
            </a:r>
            <a:endParaRPr lang="vi-VN" sz="8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265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440A71-31B7-FA5C-23F5-79B4F760947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0A48D6-767A-9AB1-C0B1-4E7FE11CC760}"/>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9AB023A4-E71F-A8CE-D13E-B9252F4A56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03A70620-2AE2-E95A-8360-D05C3C0A8A8D}"/>
              </a:ext>
            </a:extLst>
          </p:cNvPr>
          <p:cNvSpPr/>
          <p:nvPr/>
        </p:nvSpPr>
        <p:spPr>
          <a:xfrm>
            <a:off x="438727" y="476517"/>
            <a:ext cx="11087865" cy="5078313"/>
          </a:xfrm>
          <a:prstGeom prst="rect">
            <a:avLst/>
          </a:prstGeom>
        </p:spPr>
        <p:txBody>
          <a:bodyPr wrap="square">
            <a:spAutoFit/>
          </a:bodyPr>
          <a:lstStyle/>
          <a:p>
            <a:pPr algn="just"/>
            <a:r>
              <a:rPr lang="en-US" sz="5400" b="1">
                <a:solidFill>
                  <a:srgbClr val="FF0000"/>
                </a:solidFill>
                <a:latin typeface="Arial" panose="020B0604020202020204" pitchFamily="34" charset="0"/>
                <a:cs typeface="Arial" panose="020B0604020202020204" pitchFamily="34" charset="0"/>
              </a:rPr>
              <a:t>3</a:t>
            </a:r>
            <a:r>
              <a:rPr lang="vi-VN" sz="5400" b="1">
                <a:solidFill>
                  <a:srgbClr val="FF0000"/>
                </a:solidFill>
                <a:latin typeface="Arial" panose="020B0604020202020204" pitchFamily="34" charset="0"/>
                <a:cs typeface="Arial" panose="020B0604020202020204" pitchFamily="34" charset="0"/>
              </a:rPr>
              <a:t>. </a:t>
            </a:r>
            <a:r>
              <a:rPr lang="vi-VN" sz="5400" b="1">
                <a:latin typeface="Arial" panose="020B0604020202020204" pitchFamily="34" charset="0"/>
                <a:cs typeface="Arial" panose="020B0604020202020204" pitchFamily="34" charset="0"/>
              </a:rPr>
              <a:t>Chúa chính là Trái Tim mở rộng Trái Tim ngọt ngào dạt dào chan chứa yêu thương. Ai là người sống trong cơ cầu với bao u sầu hãy mau tìm đến Chúa sẽ thương ủi an.</a:t>
            </a:r>
            <a:endParaRPr lang="vi-VN" sz="5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5529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EB6626-9B15-4DCE-072E-FC070EB531E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C0D9B72-8D6E-8E8F-6A0E-06A6F68501C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38D0D80B-A5E6-B57E-5BC4-5C42B8C91C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20649174-E32F-F52D-791C-6CC7F6A9FDEA}"/>
              </a:ext>
            </a:extLst>
          </p:cNvPr>
          <p:cNvSpPr/>
          <p:nvPr/>
        </p:nvSpPr>
        <p:spPr>
          <a:xfrm>
            <a:off x="438727" y="476517"/>
            <a:ext cx="11087865" cy="6247864"/>
          </a:xfrm>
          <a:prstGeom prst="rect">
            <a:avLst/>
          </a:prstGeom>
        </p:spPr>
        <p:txBody>
          <a:bodyPr wrap="square">
            <a:spAutoFit/>
          </a:bodyPr>
          <a:lstStyle/>
          <a:p>
            <a:pPr algn="just"/>
            <a:r>
              <a:rPr lang="en-US" sz="8000" b="1" dirty="0">
                <a:solidFill>
                  <a:srgbClr val="FF0000"/>
                </a:solidFill>
                <a:latin typeface="Arial" panose="020B0604020202020204" pitchFamily="34" charset="0"/>
                <a:cs typeface="Arial" panose="020B0604020202020204" pitchFamily="34" charset="0"/>
              </a:rPr>
              <a:t>ĐK</a:t>
            </a:r>
            <a:r>
              <a:rPr lang="vi-VN" sz="8000" b="1">
                <a:solidFill>
                  <a:srgbClr val="FF0000"/>
                </a:solidFill>
                <a:effectLst/>
                <a:latin typeface="Arial" panose="020B0604020202020204" pitchFamily="34" charset="0"/>
                <a:cs typeface="Arial" panose="020B0604020202020204" pitchFamily="34" charset="0"/>
              </a:rPr>
              <a:t>. </a:t>
            </a:r>
            <a:r>
              <a:rPr lang="vi-VN" sz="8000" b="1">
                <a:latin typeface="Arial" panose="020B0604020202020204" pitchFamily="34" charset="0"/>
                <a:cs typeface="Arial" panose="020B0604020202020204" pitchFamily="34" charset="0"/>
              </a:rPr>
              <a:t>Trái tim rực cháy qua bao đời là tình yêu Chúa. Tình Ngài lớn lao cao vời tựa như đất trời.</a:t>
            </a:r>
            <a:endParaRPr lang="vi-VN" sz="8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95412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186</TotalTime>
  <Words>227</Words>
  <Application>Microsoft Office PowerPoint</Application>
  <PresentationFormat>Widescreen</PresentationFormat>
  <Paragraphs>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Century Gothic</vt:lpstr>
      <vt:lpstr>Garamond</vt:lpstr>
      <vt:lpstr>Savon</vt:lpstr>
      <vt:lpstr>Trái Tim rực cháy</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Phúc Đinh</cp:lastModifiedBy>
  <cp:revision>37</cp:revision>
  <dcterms:created xsi:type="dcterms:W3CDTF">2024-12-09T09:23:25Z</dcterms:created>
  <dcterms:modified xsi:type="dcterms:W3CDTF">2025-06-08T05:08:36Z</dcterms:modified>
</cp:coreProperties>
</file>