
<file path=[Content_Types].xml><?xml version="1.0" encoding="utf-8"?>
<Types xmlns="http://schemas.openxmlformats.org/package/2006/content-types">
  <Default ContentType="image/jpeg" Extension="jpg"/>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37.xml"/>
  <Override ContentType="application/vnd.openxmlformats-officedocument.presentationml.slideLayout+xml" PartName="/ppt/slideLayouts/slideLayout62.xml"/>
  <Override ContentType="application/vnd.openxmlformats-officedocument.presentationml.slideLayout+xml" PartName="/ppt/slideLayouts/slideLayout54.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46.xml"/>
  <Override ContentType="application/vnd.openxmlformats-officedocument.presentationml.slideLayout+xml" PartName="/ppt/slideLayouts/slideLayout20.xml"/>
  <Override ContentType="application/vnd.openxmlformats-officedocument.presentationml.slideLayout+xml" PartName="/ppt/slideLayouts/slideLayout55.xml"/>
  <Override ContentType="application/vnd.openxmlformats-officedocument.presentationml.slideLayout+xml" PartName="/ppt/slideLayouts/slideLayout61.xml"/>
  <Override ContentType="application/vnd.openxmlformats-officedocument.presentationml.slideLayout+xml" PartName="/ppt/slideLayouts/slideLayout38.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52.xml"/>
  <Override ContentType="application/vnd.openxmlformats-officedocument.presentationml.slideLayout+xml" PartName="/ppt/slideLayouts/slideLayout64.xml"/>
  <Override ContentType="application/vnd.openxmlformats-officedocument.presentationml.slideLayout+xml" PartName="/ppt/slideLayouts/slideLayout21.xml"/>
  <Override ContentType="application/vnd.openxmlformats-officedocument.presentationml.slideLayout+xml" PartName="/ppt/slideLayouts/slideLayout60.xml"/>
  <Override ContentType="application/vnd.openxmlformats-officedocument.presentationml.slideLayout+xml" PartName="/ppt/slideLayouts/slideLayout47.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2.xml"/>
  <Override ContentType="application/vnd.openxmlformats-officedocument.presentationml.slideLayout+xml" PartName="/ppt/slideLayouts/slideLayout35.xml"/>
  <Override ContentType="application/vnd.openxmlformats-officedocument.presentationml.slideLayout+xml" PartName="/ppt/slideLayouts/slideLayout48.xml"/>
  <Override ContentType="application/vnd.openxmlformats-officedocument.presentationml.slideLayout+xml" PartName="/ppt/slideLayouts/slideLayout49.xml"/>
  <Override ContentType="application/vnd.openxmlformats-officedocument.presentationml.slideLayout+xml" PartName="/ppt/slideLayouts/slideLayout19.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53.xml"/>
  <Override ContentType="application/vnd.openxmlformats-officedocument.presentationml.slideLayout+xml" PartName="/ppt/slideLayouts/slideLayout10.xml"/>
  <Override ContentType="application/vnd.openxmlformats-officedocument.presentationml.slideLayout+xml" PartName="/ppt/slideLayouts/slideLayout41.xml"/>
  <Override ContentType="application/vnd.openxmlformats-officedocument.presentationml.slideLayout+xml" PartName="/ppt/slideLayouts/slideLayout23.xml"/>
  <Override ContentType="application/vnd.openxmlformats-officedocument.presentationml.slideLayout+xml" PartName="/ppt/slideLayouts/slideLayout24.xml"/>
  <Override ContentType="application/vnd.openxmlformats-officedocument.presentationml.slideLayout+xml" PartName="/ppt/slideLayouts/slideLayout7.xml"/>
  <Override ContentType="application/vnd.openxmlformats-officedocument.presentationml.slideLayout+xml" PartName="/ppt/slideLayouts/slideLayout40.xml"/>
  <Override ContentType="application/vnd.openxmlformats-officedocument.presentationml.slideLayout+xml" PartName="/ppt/slideLayouts/slideLayout16.xml"/>
  <Override ContentType="application/vnd.openxmlformats-officedocument.presentationml.slideLayout+xml" PartName="/ppt/slideLayouts/slideLayout59.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42.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30.xml"/>
  <Override ContentType="application/vnd.openxmlformats-officedocument.presentationml.slideLayout+xml" PartName="/ppt/slideLayouts/slideLayout56.xml"/>
  <Override ContentType="application/vnd.openxmlformats-officedocument.presentationml.slideLayout+xml" PartName="/ppt/slideLayouts/slideLayout43.xml"/>
  <Override ContentType="application/vnd.openxmlformats-officedocument.presentationml.slideLayout+xml" PartName="/ppt/slideLayouts/slideLayout26.xml"/>
  <Override ContentType="application/vnd.openxmlformats-officedocument.presentationml.slideLayout+xml" PartName="/ppt/slideLayouts/slideLayout5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39.xml"/>
  <Override ContentType="application/vnd.openxmlformats-officedocument.presentationml.slideLayout+xml" PartName="/ppt/slideLayouts/slideLayout57.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50.xml"/>
  <Override ContentType="application/vnd.openxmlformats-officedocument.presentationml.slideLayout+xml" PartName="/ppt/slideLayouts/slideLayout44.xml"/>
  <Override ContentType="application/vnd.openxmlformats-officedocument.presentationml.slideLayout+xml" PartName="/ppt/slideLayouts/slideLayout14.xml"/>
  <Override ContentType="application/vnd.openxmlformats-officedocument.presentationml.slideLayout+xml" PartName="/ppt/slideLayouts/slideLayout63.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58.xml"/>
  <Override ContentType="application/vnd.openxmlformats-officedocument.presentationml.slideLayout+xml" PartName="/ppt/slideLayouts/slideLayout15.xml"/>
  <Override ContentType="application/vnd.openxmlformats-officedocument.presentationml.slideLayout+xml" PartName="/ppt/slideLayouts/slideLayout8.xml"/>
  <Override ContentType="application/vnd.openxmlformats-officedocument.presentationml.slideLayout+xml" PartName="/ppt/slideLayouts/slideLayout45.xml"/>
  <Override ContentType="application/vnd.openxmlformats-officedocument.presentationml.slideLayout+xml" PartName="/ppt/slideLayouts/slideLayout32.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Master+xml" PartName="/ppt/slideMasters/slideMaster4.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Override ContentType="application/vnd.openxmlformats-officedocument.theme+xml" PartName="/ppt/theme/theme5.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p:sldMasterIdLst>
    <p:sldMasterId id="2147483712" r:id="rId5"/>
    <p:sldMasterId id="2147483713" r:id="rId6"/>
    <p:sldMasterId id="2147483714" r:id="rId7"/>
    <p:sldMasterId id="2147483715" r:id="rId8"/>
  </p:sldMasterIdLst>
  <p:notesMasterIdLst>
    <p:notesMasterId r:id="rId9"/>
  </p:notesMasterIdLst>
  <p:sldIdLst>
    <p:sldId id="256" r:id="rId10"/>
    <p:sldId id="257" r:id="rId11"/>
    <p:sldId id="258" r:id="rId12"/>
    <p:sldId id="259" r:id="rId13"/>
    <p:sldId id="260" r:id="rId14"/>
    <p:sldId id="261" r:id="rId15"/>
    <p:sldId id="262" r:id="rId16"/>
    <p:sldId id="263" r:id="rId17"/>
    <p:sldId id="264" r:id="rId18"/>
    <p:sldId id="265" r:id="rId19"/>
    <p:sldId id="266" r:id="rId20"/>
    <p:sldId id="267" r:id="rId21"/>
    <p:sldId id="268" r:id="rId22"/>
    <p:sldId id="269" r:id="rId23"/>
    <p:sldId id="270" r:id="rId24"/>
    <p:sldId id="271" r:id="rId25"/>
    <p:sldId id="272" r:id="rId26"/>
    <p:sldId id="273" r:id="rId27"/>
    <p:sldId id="274" r:id="rId28"/>
    <p:sldId id="275" r:id="rId29"/>
    <p:sldId id="276" r:id="rId30"/>
  </p:sldIdLst>
  <p:sldSz cy="5143500" cx="91440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508">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05CFB3F3-794C-4526-9250-E633F460048E}">
  <a:tblStyle styleId="{05CFB3F3-794C-4526-9250-E633F460048E}" styleName="Table_0">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508"/>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1.xml"/><Relationship Id="rId22" Type="http://schemas.openxmlformats.org/officeDocument/2006/relationships/slide" Target="slides/slide13.xml"/><Relationship Id="rId21" Type="http://schemas.openxmlformats.org/officeDocument/2006/relationships/slide" Target="slides/slide12.xml"/><Relationship Id="rId24" Type="http://schemas.openxmlformats.org/officeDocument/2006/relationships/slide" Target="slides/slide15.xml"/><Relationship Id="rId23" Type="http://schemas.openxmlformats.org/officeDocument/2006/relationships/slide" Target="slides/slide14.xml"/><Relationship Id="rId1" Type="http://schemas.openxmlformats.org/officeDocument/2006/relationships/theme" Target="theme/theme4.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notesMaster" Target="notesMasters/notesMaster1.xml"/><Relationship Id="rId26" Type="http://schemas.openxmlformats.org/officeDocument/2006/relationships/slide" Target="slides/slide17.xml"/><Relationship Id="rId25" Type="http://schemas.openxmlformats.org/officeDocument/2006/relationships/slide" Target="slides/slide16.xml"/><Relationship Id="rId28" Type="http://schemas.openxmlformats.org/officeDocument/2006/relationships/slide" Target="slides/slide19.xml"/><Relationship Id="rId27" Type="http://schemas.openxmlformats.org/officeDocument/2006/relationships/slide" Target="slides/slide18.xml"/><Relationship Id="rId5" Type="http://schemas.openxmlformats.org/officeDocument/2006/relationships/slideMaster" Target="slideMasters/slideMaster1.xml"/><Relationship Id="rId6" Type="http://schemas.openxmlformats.org/officeDocument/2006/relationships/slideMaster" Target="slideMasters/slideMaster2.xml"/><Relationship Id="rId29" Type="http://schemas.openxmlformats.org/officeDocument/2006/relationships/slide" Target="slides/slide20.xml"/><Relationship Id="rId7" Type="http://schemas.openxmlformats.org/officeDocument/2006/relationships/slideMaster" Target="slideMasters/slideMaster3.xml"/><Relationship Id="rId8" Type="http://schemas.openxmlformats.org/officeDocument/2006/relationships/slideMaster" Target="slideMasters/slideMaster4.xml"/><Relationship Id="rId30" Type="http://schemas.openxmlformats.org/officeDocument/2006/relationships/slide" Target="slides/slide21.xml"/><Relationship Id="rId11" Type="http://schemas.openxmlformats.org/officeDocument/2006/relationships/slide" Target="slides/slide2.xml"/><Relationship Id="rId10" Type="http://schemas.openxmlformats.org/officeDocument/2006/relationships/slide" Target="slides/slide1.xml"/><Relationship Id="rId13" Type="http://schemas.openxmlformats.org/officeDocument/2006/relationships/slide" Target="slides/slide4.xml"/><Relationship Id="rId12" Type="http://schemas.openxmlformats.org/officeDocument/2006/relationships/slide" Target="slides/slide3.xml"/><Relationship Id="rId15" Type="http://schemas.openxmlformats.org/officeDocument/2006/relationships/slide" Target="slides/slide6.xml"/><Relationship Id="rId14" Type="http://schemas.openxmlformats.org/officeDocument/2006/relationships/slide" Target="slides/slide5.xml"/><Relationship Id="rId17" Type="http://schemas.openxmlformats.org/officeDocument/2006/relationships/slide" Target="slides/slide8.xml"/><Relationship Id="rId16" Type="http://schemas.openxmlformats.org/officeDocument/2006/relationships/slide" Target="slides/slide7.xml"/><Relationship Id="rId19" Type="http://schemas.openxmlformats.org/officeDocument/2006/relationships/slide" Target="slides/slide10.xml"/><Relationship Id="rId18" Type="http://schemas.openxmlformats.org/officeDocument/2006/relationships/slide" Target="slides/slide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nam02.safelinks.protection.outlook.com/?url=https%3A%2F%2Fdocs.google.com%2Fpresentation%2Fd%2F1KYQfFy_sq67OSfWD0ardJOWPfptrcuAL7OyFy4LGMbM%2Fedit%3Fusp%3Dsharing&amp;data=05%7C02%7Casjones1%40graniteschools.org%7C342988a8c0f84286199908dcc6249860%7C2c45b243148f437d99d862605a32b840%7C0%7C0%7C638603107690522804%7CUnknown%7CTWFpbGZsb3d8eyJWIjoiMC4wLjAwMDAiLCJQIjoiV2luMzIiLCJBTiI6Ik1haWwiLCJXVCI6Mn0%3D%7C0%7C%7C%7C&amp;sdata=mb95OIb1PvWnKVzYtrlp8RYPj6ciOSf0IAtC79Ziaos%3D&amp;reserved=0" TargetMode="Externa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nam02.safelinks.protection.outlook.com/?url=https%3A%2F%2Fdocs.google.com%2Fpresentation%2Fd%2F1KYQfFy_sq67OSfWD0ardJOWPfptrcuAL7OyFy4LGMbM%2Fedit%3Fusp%3Dsharing&amp;data=05%7C02%7Casjones1%40graniteschools.org%7C342988a8c0f84286199908dcc6249860%7C2c45b243148f437d99d862605a32b840%7C0%7C0%7C638603107690522804%7CUnknown%7CTWFpbGZsb3d8eyJWIjoiMC4wLjAwMDAiLCJQIjoiV2luMzIiLCJBTiI6Ik1haWwiLCJXVCI6Mn0%3D%7C0%7C%7C%7C&amp;sdata=mb95OIb1PvWnKVzYtrlp8RYPj6ciOSf0IAtC79Ziaos%3D&amp;reserved=0" TargetMode="Externa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nam02.safelinks.protection.outlook.com/?url=https%3A%2F%2Fdocs.google.com%2Fpresentation%2Fd%2F1KYQfFy_sq67OSfWD0ardJOWPfptrcuAL7OyFy4LGMbM%2Fedit%3Fusp%3Dsharing&amp;data=05%7C02%7Casjones1%40graniteschools.org%7C342988a8c0f84286199908dcc6249860%7C2c45b243148f437d99d862605a32b840%7C0%7C0%7C638603107690522804%7CUnknown%7CTWFpbGZsb3d8eyJWIjoiMC4wLjAwMDAiLCJQIjoiV2luMzIiLCJBTiI6Ik1haWwiLCJXVCI6Mn0%3D%7C0%7C%7C%7C&amp;sdata=mb95OIb1PvWnKVzYtrlp8RYPj6ciOSf0IAtC79Ziaos%3D&amp;reserved=0" TargetMode="Externa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nam02.safelinks.protection.outlook.com/?url=https%3A%2F%2Fdocs.google.com%2Fpresentation%2Fd%2F1KYQfFy_sq67OSfWD0ardJOWPfptrcuAL7OyFy4LGMbM%2Fedit%3Fusp%3Dsharing&amp;data=05%7C02%7Casjones1%40graniteschools.org%7C342988a8c0f84286199908dcc6249860%7C2c45b243148f437d99d862605a32b840%7C0%7C0%7C638603107690522804%7CUnknown%7CTWFpbGZsb3d8eyJWIjoiMC4wLjAwMDAiLCJQIjoiV2luMzIiLCJBTiI6Ik1haWwiLCJXVCI6Mn0%3D%7C0%7C%7C%7C&amp;sdata=mb95OIb1PvWnKVzYtrlp8RYPj6ciOSf0IAtC79Ziaos%3D&amp;reserved=0" TargetMode="Externa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0" name="Shape 370"/>
        <p:cNvGrpSpPr/>
        <p:nvPr/>
      </p:nvGrpSpPr>
      <p:grpSpPr>
        <a:xfrm>
          <a:off x="0" y="0"/>
          <a:ext cx="0" cy="0"/>
          <a:chOff x="0" y="0"/>
          <a:chExt cx="0" cy="0"/>
        </a:xfrm>
      </p:grpSpPr>
      <p:sp>
        <p:nvSpPr>
          <p:cNvPr id="371" name="Google Shape;371;gb8200cedc7_6_7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u="sng">
                <a:solidFill>
                  <a:schemeClr val="dk1"/>
                </a:solidFill>
              </a:rPr>
              <a:t>Time frame</a:t>
            </a:r>
            <a:r>
              <a:rPr lang="en">
                <a:solidFill>
                  <a:schemeClr val="dk1"/>
                </a:solidFill>
              </a:rPr>
              <a:t>: under 1 minute</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u="sng">
                <a:solidFill>
                  <a:schemeClr val="dk1"/>
                </a:solidFill>
              </a:rPr>
              <a:t>Talking points</a:t>
            </a:r>
            <a:r>
              <a:rPr lang="en">
                <a:solidFill>
                  <a:schemeClr val="dk1"/>
                </a:solidFill>
              </a:rPr>
              <a:t>:</a:t>
            </a:r>
            <a:endParaRPr>
              <a:solidFill>
                <a:schemeClr val="dk1"/>
              </a:solidFill>
            </a:endParaRPr>
          </a:p>
          <a:p>
            <a:pPr indent="-298450" lvl="0" marL="457200" rtl="0" algn="l">
              <a:spcBef>
                <a:spcPts val="0"/>
              </a:spcBef>
              <a:spcAft>
                <a:spcPts val="0"/>
              </a:spcAft>
              <a:buSzPts val="1100"/>
              <a:buChar char="●"/>
            </a:pPr>
            <a:r>
              <a:rPr lang="en"/>
              <a:t>Welcome and introductions </a:t>
            </a:r>
            <a:endParaRPr/>
          </a:p>
        </p:txBody>
      </p:sp>
      <p:sp>
        <p:nvSpPr>
          <p:cNvPr id="372" name="Google Shape;372;gb8200cedc7_6_7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5" name="Shape 455"/>
        <p:cNvGrpSpPr/>
        <p:nvPr/>
      </p:nvGrpSpPr>
      <p:grpSpPr>
        <a:xfrm>
          <a:off x="0" y="0"/>
          <a:ext cx="0" cy="0"/>
          <a:chOff x="0" y="0"/>
          <a:chExt cx="0" cy="0"/>
        </a:xfrm>
      </p:grpSpPr>
      <p:sp>
        <p:nvSpPr>
          <p:cNvPr id="456" name="Google Shape;456;g283410dd85c_1_34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57" name="Google Shape;457;g283410dd85c_1_34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u="sng">
                <a:solidFill>
                  <a:schemeClr val="dk1"/>
                </a:solidFill>
              </a:rPr>
              <a:t>Time frame</a:t>
            </a:r>
            <a:r>
              <a:rPr lang="en">
                <a:solidFill>
                  <a:schemeClr val="dk1"/>
                </a:solidFill>
              </a:rPr>
              <a:t>:10 minutes (3 minutes on each question, 1 minute wrap-up)</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None/>
            </a:pPr>
            <a:r>
              <a:rPr lang="en" u="sng">
                <a:solidFill>
                  <a:schemeClr val="dk1"/>
                </a:solidFill>
              </a:rPr>
              <a:t>Talking points</a:t>
            </a:r>
            <a:r>
              <a:rPr lang="en">
                <a:solidFill>
                  <a:schemeClr val="dk1"/>
                </a:solidFill>
              </a:rPr>
              <a:t>:</a:t>
            </a:r>
            <a:endParaRPr>
              <a:solidFill>
                <a:schemeClr val="dk1"/>
              </a:solidFill>
            </a:endParaRPr>
          </a:p>
          <a:p>
            <a:pPr indent="-298450" lvl="0" marL="457200" rtl="0" algn="l">
              <a:spcBef>
                <a:spcPts val="0"/>
              </a:spcBef>
              <a:spcAft>
                <a:spcPts val="0"/>
              </a:spcAft>
              <a:buClr>
                <a:schemeClr val="dk1"/>
              </a:buClr>
              <a:buSzPts val="1100"/>
              <a:buChar char="●"/>
            </a:pPr>
            <a:r>
              <a:rPr lang="en">
                <a:solidFill>
                  <a:schemeClr val="dk1"/>
                </a:solidFill>
              </a:rPr>
              <a:t>Large Group Discussion</a:t>
            </a:r>
            <a:endParaRPr>
              <a:solidFill>
                <a:schemeClr val="dk1"/>
              </a:solidFill>
            </a:endParaRPr>
          </a:p>
          <a:p>
            <a:pPr indent="-298450" lvl="0" marL="457200" rtl="0" algn="l">
              <a:spcBef>
                <a:spcPts val="0"/>
              </a:spcBef>
              <a:spcAft>
                <a:spcPts val="0"/>
              </a:spcAft>
              <a:buClr>
                <a:schemeClr val="dk1"/>
              </a:buClr>
              <a:buSzPts val="1100"/>
              <a:buChar char="●"/>
            </a:pPr>
            <a:r>
              <a:rPr lang="en">
                <a:solidFill>
                  <a:schemeClr val="dk1"/>
                </a:solidFill>
              </a:rPr>
              <a:t>Spend 3 minutes on each question</a:t>
            </a:r>
            <a:endParaRPr>
              <a:solidFill>
                <a:schemeClr val="dk1"/>
              </a:solidFill>
            </a:endParaRPr>
          </a:p>
          <a:p>
            <a:pPr indent="-298450" lvl="1" marL="914400" rtl="0" algn="l">
              <a:lnSpc>
                <a:spcPct val="115000"/>
              </a:lnSpc>
              <a:spcBef>
                <a:spcPts val="0"/>
              </a:spcBef>
              <a:spcAft>
                <a:spcPts val="0"/>
              </a:spcAft>
              <a:buClr>
                <a:schemeClr val="dk1"/>
              </a:buClr>
              <a:buSzPts val="1100"/>
              <a:buChar char="○"/>
            </a:pPr>
            <a:r>
              <a:rPr lang="en">
                <a:solidFill>
                  <a:schemeClr val="dk1"/>
                </a:solidFill>
              </a:rPr>
              <a:t>How is communication tied to behavior?</a:t>
            </a:r>
            <a:endParaRPr>
              <a:solidFill>
                <a:schemeClr val="dk1"/>
              </a:solidFill>
            </a:endParaRPr>
          </a:p>
          <a:p>
            <a:pPr indent="-298450" lvl="1" marL="914400" rtl="0" algn="l">
              <a:lnSpc>
                <a:spcPct val="115000"/>
              </a:lnSpc>
              <a:spcBef>
                <a:spcPts val="0"/>
              </a:spcBef>
              <a:spcAft>
                <a:spcPts val="0"/>
              </a:spcAft>
              <a:buClr>
                <a:schemeClr val="dk1"/>
              </a:buClr>
              <a:buSzPts val="1100"/>
              <a:buChar char="○"/>
            </a:pPr>
            <a:r>
              <a:rPr lang="en">
                <a:solidFill>
                  <a:schemeClr val="dk1"/>
                </a:solidFill>
              </a:rPr>
              <a:t>When has poor communication caused you problems?</a:t>
            </a:r>
            <a:endParaRPr>
              <a:solidFill>
                <a:schemeClr val="dk1"/>
              </a:solidFill>
            </a:endParaRPr>
          </a:p>
          <a:p>
            <a:pPr indent="-298450" lvl="1" marL="914400" rtl="0" algn="l">
              <a:lnSpc>
                <a:spcPct val="115000"/>
              </a:lnSpc>
              <a:spcBef>
                <a:spcPts val="0"/>
              </a:spcBef>
              <a:spcAft>
                <a:spcPts val="0"/>
              </a:spcAft>
              <a:buClr>
                <a:schemeClr val="dk1"/>
              </a:buClr>
              <a:buSzPts val="1100"/>
              <a:buChar char="○"/>
            </a:pPr>
            <a:r>
              <a:rPr lang="en">
                <a:solidFill>
                  <a:schemeClr val="dk1"/>
                </a:solidFill>
              </a:rPr>
              <a:t>Examples of times that effective communication made a difference?</a:t>
            </a:r>
            <a:endParaRPr>
              <a:solidFill>
                <a:schemeClr val="dk1"/>
              </a:solidFil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3" name="Shape 463"/>
        <p:cNvGrpSpPr/>
        <p:nvPr/>
      </p:nvGrpSpPr>
      <p:grpSpPr>
        <a:xfrm>
          <a:off x="0" y="0"/>
          <a:ext cx="0" cy="0"/>
          <a:chOff x="0" y="0"/>
          <a:chExt cx="0" cy="0"/>
        </a:xfrm>
      </p:grpSpPr>
      <p:sp>
        <p:nvSpPr>
          <p:cNvPr id="464" name="Google Shape;464;g283410dd85c_1_18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65" name="Google Shape;465;g283410dd85c_1_18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u="sng">
                <a:solidFill>
                  <a:schemeClr val="dk1"/>
                </a:solidFill>
              </a:rPr>
              <a:t>Time frame</a:t>
            </a:r>
            <a:r>
              <a:rPr lang="en">
                <a:solidFill>
                  <a:schemeClr val="dk1"/>
                </a:solidFill>
              </a:rPr>
              <a:t>: 5 minutes</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None/>
            </a:pPr>
            <a:r>
              <a:rPr lang="en" u="sng">
                <a:solidFill>
                  <a:schemeClr val="dk1"/>
                </a:solidFill>
              </a:rPr>
              <a:t>Talking points</a:t>
            </a:r>
            <a:r>
              <a:rPr lang="en">
                <a:solidFill>
                  <a:schemeClr val="dk1"/>
                </a:solidFill>
              </a:rPr>
              <a:t>:</a:t>
            </a:r>
            <a:endParaRPr>
              <a:solidFill>
                <a:schemeClr val="dk1"/>
              </a:solidFill>
            </a:endParaRPr>
          </a:p>
          <a:p>
            <a:pPr indent="-298450" lvl="0" marL="457200" rtl="0" algn="l">
              <a:spcBef>
                <a:spcPts val="0"/>
              </a:spcBef>
              <a:spcAft>
                <a:spcPts val="0"/>
              </a:spcAft>
              <a:buSzPts val="1100"/>
              <a:buChar char="●"/>
            </a:pPr>
            <a:r>
              <a:rPr lang="en"/>
              <a:t>Share the o</a:t>
            </a:r>
            <a:r>
              <a:rPr lang="en"/>
              <a:t>pen ended question to the group to have a brief whole group share out</a:t>
            </a:r>
            <a:endParaRPr/>
          </a:p>
          <a:p>
            <a:pPr indent="-298450" lvl="0" marL="457200" rtl="0" algn="l">
              <a:spcBef>
                <a:spcPts val="0"/>
              </a:spcBef>
              <a:spcAft>
                <a:spcPts val="0"/>
              </a:spcAft>
              <a:buSzPts val="1100"/>
              <a:buChar char="●"/>
            </a:pPr>
            <a:r>
              <a:rPr lang="en"/>
              <a:t>Ask “What are other synonyms you might use instead of responsible?” and have a brief whole group share out</a:t>
            </a:r>
            <a:endParaRPr/>
          </a:p>
          <a:p>
            <a:pPr indent="-298450" lvl="1" marL="914400" rtl="0" algn="l">
              <a:spcBef>
                <a:spcPts val="0"/>
              </a:spcBef>
              <a:spcAft>
                <a:spcPts val="0"/>
              </a:spcAft>
              <a:buSzPts val="1100"/>
              <a:buChar char="○"/>
            </a:pPr>
            <a:r>
              <a:rPr lang="en"/>
              <a:t>Things such as deliberate, purposeful</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2" name="Shape 472"/>
        <p:cNvGrpSpPr/>
        <p:nvPr/>
      </p:nvGrpSpPr>
      <p:grpSpPr>
        <a:xfrm>
          <a:off x="0" y="0"/>
          <a:ext cx="0" cy="0"/>
          <a:chOff x="0" y="0"/>
          <a:chExt cx="0" cy="0"/>
        </a:xfrm>
      </p:grpSpPr>
      <p:sp>
        <p:nvSpPr>
          <p:cNvPr id="473" name="Google Shape;473;g283410dd85c_1_1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74" name="Google Shape;474;g283410dd85c_1_1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u="sng">
                <a:solidFill>
                  <a:schemeClr val="dk1"/>
                </a:solidFill>
              </a:rPr>
              <a:t>Time frame</a:t>
            </a:r>
            <a:r>
              <a:rPr lang="en">
                <a:solidFill>
                  <a:schemeClr val="dk1"/>
                </a:solidFill>
              </a:rPr>
              <a:t>: 2 minutes (1 minute explanation, 1 minute to create poster)</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None/>
            </a:pPr>
            <a:r>
              <a:rPr lang="en" u="sng">
                <a:solidFill>
                  <a:schemeClr val="dk1"/>
                </a:solidFill>
              </a:rPr>
              <a:t>Talking points</a:t>
            </a:r>
            <a:r>
              <a:rPr lang="en">
                <a:solidFill>
                  <a:schemeClr val="dk1"/>
                </a:solidFill>
              </a:rPr>
              <a:t>:</a:t>
            </a:r>
            <a:endParaRPr>
              <a:solidFill>
                <a:schemeClr val="dk1"/>
              </a:solidFill>
            </a:endParaRPr>
          </a:p>
          <a:p>
            <a:pPr indent="-298450" lvl="0" marL="457200" rtl="0" algn="l">
              <a:spcBef>
                <a:spcPts val="0"/>
              </a:spcBef>
              <a:spcAft>
                <a:spcPts val="0"/>
              </a:spcAft>
              <a:buClr>
                <a:schemeClr val="dk1"/>
              </a:buClr>
              <a:buSzPts val="1100"/>
              <a:buChar char="●"/>
            </a:pPr>
            <a:r>
              <a:rPr lang="en">
                <a:solidFill>
                  <a:schemeClr val="dk1"/>
                </a:solidFill>
              </a:rPr>
              <a:t>Share with them how to create their posters, letting them know that they will be hung on the wall for a Gallery Walk at the end of the session</a:t>
            </a:r>
            <a:endParaRPr>
              <a:solidFill>
                <a:schemeClr val="dk1"/>
              </a:solidFill>
            </a:endParaRPr>
          </a:p>
          <a:p>
            <a:pPr indent="-298450" lvl="0" marL="457200" rtl="0" algn="l">
              <a:spcBef>
                <a:spcPts val="0"/>
              </a:spcBef>
              <a:spcAft>
                <a:spcPts val="0"/>
              </a:spcAft>
              <a:buClr>
                <a:schemeClr val="dk1"/>
              </a:buClr>
              <a:buSzPts val="1100"/>
              <a:buChar char="●"/>
            </a:pPr>
            <a:r>
              <a:rPr lang="en">
                <a:solidFill>
                  <a:schemeClr val="dk1"/>
                </a:solidFill>
              </a:rPr>
              <a:t>Give them 1 minutes to create their poster and determine who will be the scribe</a:t>
            </a:r>
            <a:endParaRPr>
              <a:solidFill>
                <a:schemeClr val="dk1"/>
              </a:solidFil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0" name="Shape 480"/>
        <p:cNvGrpSpPr/>
        <p:nvPr/>
      </p:nvGrpSpPr>
      <p:grpSpPr>
        <a:xfrm>
          <a:off x="0" y="0"/>
          <a:ext cx="0" cy="0"/>
          <a:chOff x="0" y="0"/>
          <a:chExt cx="0" cy="0"/>
        </a:xfrm>
      </p:grpSpPr>
      <p:sp>
        <p:nvSpPr>
          <p:cNvPr id="481" name="Google Shape;481;g2fb387a7c04_2_7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82" name="Google Shape;482;g2fb387a7c04_2_7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u="sng">
                <a:solidFill>
                  <a:schemeClr val="dk1"/>
                </a:solidFill>
              </a:rPr>
              <a:t>Time frame</a:t>
            </a:r>
            <a:r>
              <a:rPr lang="en">
                <a:solidFill>
                  <a:schemeClr val="dk1"/>
                </a:solidFill>
              </a:rPr>
              <a:t>: 2 minutes (1 minute explanation, 1 minute to create poster)</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None/>
            </a:pPr>
            <a:r>
              <a:rPr lang="en" u="sng">
                <a:solidFill>
                  <a:schemeClr val="dk1"/>
                </a:solidFill>
              </a:rPr>
              <a:t>Talking points</a:t>
            </a:r>
            <a:r>
              <a:rPr lang="en">
                <a:solidFill>
                  <a:schemeClr val="dk1"/>
                </a:solidFill>
              </a:rPr>
              <a:t>:</a:t>
            </a:r>
            <a:endParaRPr>
              <a:solidFill>
                <a:schemeClr val="dk1"/>
              </a:solidFill>
            </a:endParaRPr>
          </a:p>
          <a:p>
            <a:pPr indent="-298450" lvl="0" marL="457200" rtl="0" algn="l">
              <a:spcBef>
                <a:spcPts val="0"/>
              </a:spcBef>
              <a:spcAft>
                <a:spcPts val="0"/>
              </a:spcAft>
              <a:buClr>
                <a:schemeClr val="dk1"/>
              </a:buClr>
              <a:buSzPts val="1100"/>
              <a:buChar char="●"/>
            </a:pPr>
            <a:r>
              <a:rPr lang="en">
                <a:solidFill>
                  <a:schemeClr val="dk1"/>
                </a:solidFill>
              </a:rPr>
              <a:t>Share with them how to create their posters, letting them know that they will be hung on the wall for a Gallery Walk at the end of the session</a:t>
            </a:r>
            <a:endParaRPr>
              <a:solidFill>
                <a:schemeClr val="dk1"/>
              </a:solidFill>
            </a:endParaRPr>
          </a:p>
          <a:p>
            <a:pPr indent="-298450" lvl="0" marL="457200" rtl="0" algn="l">
              <a:spcBef>
                <a:spcPts val="0"/>
              </a:spcBef>
              <a:spcAft>
                <a:spcPts val="0"/>
              </a:spcAft>
              <a:buClr>
                <a:schemeClr val="dk1"/>
              </a:buClr>
              <a:buSzPts val="1100"/>
              <a:buChar char="●"/>
            </a:pPr>
            <a:r>
              <a:rPr lang="en">
                <a:solidFill>
                  <a:schemeClr val="dk1"/>
                </a:solidFill>
              </a:rPr>
              <a:t>Give them 1 minutes to create their poster and determine who will be the scribe</a:t>
            </a:r>
            <a:endParaRPr>
              <a:solidFill>
                <a:schemeClr val="dk1"/>
              </a:solidFil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0" name="Shape 500"/>
        <p:cNvGrpSpPr/>
        <p:nvPr/>
      </p:nvGrpSpPr>
      <p:grpSpPr>
        <a:xfrm>
          <a:off x="0" y="0"/>
          <a:ext cx="0" cy="0"/>
          <a:chOff x="0" y="0"/>
          <a:chExt cx="0" cy="0"/>
        </a:xfrm>
      </p:grpSpPr>
      <p:sp>
        <p:nvSpPr>
          <p:cNvPr id="501" name="Google Shape;501;g283410dd85c_1_8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02" name="Google Shape;502;g283410dd85c_1_8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u="sng">
                <a:solidFill>
                  <a:schemeClr val="dk1"/>
                </a:solidFill>
              </a:rPr>
              <a:t>Time frame</a:t>
            </a:r>
            <a:r>
              <a:rPr lang="en">
                <a:solidFill>
                  <a:schemeClr val="dk1"/>
                </a:solidFill>
              </a:rPr>
              <a:t>:  4 minute</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u="sng">
                <a:solidFill>
                  <a:schemeClr val="dk1"/>
                </a:solidFill>
              </a:rPr>
              <a:t>Talking points</a:t>
            </a:r>
            <a:r>
              <a:rPr lang="en">
                <a:solidFill>
                  <a:schemeClr val="dk1"/>
                </a:solidFill>
              </a:rPr>
              <a:t>:</a:t>
            </a:r>
            <a:endParaRPr>
              <a:solidFill>
                <a:schemeClr val="dk1"/>
              </a:solidFill>
            </a:endParaRPr>
          </a:p>
          <a:p>
            <a:pPr indent="-298450" lvl="0" marL="457200" rtl="0" algn="l">
              <a:spcBef>
                <a:spcPts val="0"/>
              </a:spcBef>
              <a:spcAft>
                <a:spcPts val="0"/>
              </a:spcAft>
              <a:buClr>
                <a:schemeClr val="dk1"/>
              </a:buClr>
              <a:buSzPts val="1100"/>
              <a:buChar char="●"/>
            </a:pPr>
            <a:r>
              <a:rPr lang="en">
                <a:solidFill>
                  <a:schemeClr val="dk1"/>
                </a:solidFill>
              </a:rPr>
              <a:t>Have a table discussion for 4 minutes about ideas they have in each area</a:t>
            </a:r>
            <a:endParaRPr>
              <a:solidFill>
                <a:schemeClr val="dk1"/>
              </a:solidFill>
            </a:endParaRPr>
          </a:p>
          <a:p>
            <a:pPr indent="-298450" lvl="1" marL="914400" rtl="0" algn="l">
              <a:spcBef>
                <a:spcPts val="0"/>
              </a:spcBef>
              <a:spcAft>
                <a:spcPts val="0"/>
              </a:spcAft>
              <a:buClr>
                <a:schemeClr val="dk1"/>
              </a:buClr>
              <a:buSzPts val="1100"/>
              <a:buChar char="○"/>
            </a:pPr>
            <a:r>
              <a:rPr lang="en"/>
              <a:t>Possible examples:</a:t>
            </a:r>
            <a:endParaRPr/>
          </a:p>
          <a:p>
            <a:pPr indent="-298450" lvl="2" marL="1371600" rtl="0" algn="l">
              <a:spcBef>
                <a:spcPts val="0"/>
              </a:spcBef>
              <a:spcAft>
                <a:spcPts val="0"/>
              </a:spcAft>
              <a:buSzPts val="1100"/>
              <a:buChar char="■"/>
            </a:pPr>
            <a:r>
              <a:rPr lang="en"/>
              <a:t>Schoolwide: Graduate of Granite, PBIS, Safety, Belonging, etc. </a:t>
            </a:r>
            <a:endParaRPr/>
          </a:p>
          <a:p>
            <a:pPr indent="-298450" lvl="2" marL="1371600" rtl="0" algn="l">
              <a:spcBef>
                <a:spcPts val="0"/>
              </a:spcBef>
              <a:spcAft>
                <a:spcPts val="0"/>
              </a:spcAft>
              <a:buSzPts val="1100"/>
              <a:buChar char="■"/>
            </a:pPr>
            <a:r>
              <a:rPr lang="en"/>
              <a:t>Classroom: Same as above, </a:t>
            </a:r>
            <a:r>
              <a:rPr lang="en"/>
              <a:t>procedures</a:t>
            </a:r>
            <a:r>
              <a:rPr lang="en"/>
              <a:t>, class rules aligning with school expectations </a:t>
            </a:r>
            <a:endParaRPr/>
          </a:p>
          <a:p>
            <a:pPr indent="-298450" lvl="2" marL="1371600" rtl="0" algn="l">
              <a:spcBef>
                <a:spcPts val="0"/>
              </a:spcBef>
              <a:spcAft>
                <a:spcPts val="0"/>
              </a:spcAft>
              <a:buSzPts val="1100"/>
              <a:buChar char="■"/>
            </a:pPr>
            <a:r>
              <a:rPr lang="en"/>
              <a:t>Families:</a:t>
            </a:r>
            <a:endParaRPr/>
          </a:p>
          <a:p>
            <a:pPr indent="-298450" lvl="2" marL="1371600" rtl="0" algn="l">
              <a:spcBef>
                <a:spcPts val="0"/>
              </a:spcBef>
              <a:spcAft>
                <a:spcPts val="0"/>
              </a:spcAft>
              <a:buSzPts val="1100"/>
              <a:buChar char="■"/>
            </a:pPr>
            <a:r>
              <a:rPr lang="en"/>
              <a:t>Faculty/Staff:</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9" name="Shape 509"/>
        <p:cNvGrpSpPr/>
        <p:nvPr/>
      </p:nvGrpSpPr>
      <p:grpSpPr>
        <a:xfrm>
          <a:off x="0" y="0"/>
          <a:ext cx="0" cy="0"/>
          <a:chOff x="0" y="0"/>
          <a:chExt cx="0" cy="0"/>
        </a:xfrm>
      </p:grpSpPr>
      <p:sp>
        <p:nvSpPr>
          <p:cNvPr id="510" name="Google Shape;510;g2fb387a7c04_2_3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11" name="Google Shape;511;g2fb387a7c04_2_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u="sng">
                <a:solidFill>
                  <a:schemeClr val="dk1"/>
                </a:solidFill>
              </a:rPr>
              <a:t>Time frame</a:t>
            </a:r>
            <a:r>
              <a:rPr lang="en">
                <a:solidFill>
                  <a:schemeClr val="dk1"/>
                </a:solidFill>
              </a:rPr>
              <a:t>: 5 minutes</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rPr lang="en" u="sng">
                <a:solidFill>
                  <a:schemeClr val="dk1"/>
                </a:solidFill>
              </a:rPr>
              <a:t>Talking points</a:t>
            </a:r>
            <a:r>
              <a:rPr lang="en">
                <a:solidFill>
                  <a:schemeClr val="dk1"/>
                </a:solidFill>
              </a:rPr>
              <a:t>:</a:t>
            </a:r>
            <a:endParaRPr>
              <a:solidFill>
                <a:schemeClr val="dk1"/>
              </a:solidFill>
            </a:endParaRPr>
          </a:p>
          <a:p>
            <a:pPr indent="-298450" lvl="0" marL="457200" rtl="0" algn="l">
              <a:spcBef>
                <a:spcPts val="0"/>
              </a:spcBef>
              <a:spcAft>
                <a:spcPts val="0"/>
              </a:spcAft>
              <a:buClr>
                <a:schemeClr val="dk1"/>
              </a:buClr>
              <a:buSzPts val="1100"/>
              <a:buChar char="●"/>
            </a:pPr>
            <a:r>
              <a:rPr lang="en">
                <a:solidFill>
                  <a:schemeClr val="dk1"/>
                </a:solidFill>
              </a:rPr>
              <a:t>An administrator will share out about effective ways they have found to communicate with families </a:t>
            </a:r>
            <a:endParaRPr>
              <a:solidFill>
                <a:schemeClr val="dk1"/>
              </a:solidFill>
            </a:endParaRPr>
          </a:p>
          <a:p>
            <a:pPr indent="-298450" lvl="0" marL="457200" rtl="0" algn="l">
              <a:spcBef>
                <a:spcPts val="0"/>
              </a:spcBef>
              <a:spcAft>
                <a:spcPts val="0"/>
              </a:spcAft>
              <a:buClr>
                <a:schemeClr val="dk1"/>
              </a:buClr>
              <a:buSzPts val="1100"/>
              <a:buChar char="●"/>
            </a:pPr>
            <a:r>
              <a:rPr lang="en" u="sng">
                <a:solidFill>
                  <a:schemeClr val="hlink"/>
                </a:solidFill>
                <a:hlinkClick r:id="rId2"/>
              </a:rPr>
              <a:t>HERE</a:t>
            </a:r>
            <a:r>
              <a:rPr lang="en">
                <a:solidFill>
                  <a:schemeClr val="dk1"/>
                </a:solidFill>
              </a:rPr>
              <a:t> is a link to additional ML supports for communication from the Ed. Equity Department</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8" name="Shape 518"/>
        <p:cNvGrpSpPr/>
        <p:nvPr/>
      </p:nvGrpSpPr>
      <p:grpSpPr>
        <a:xfrm>
          <a:off x="0" y="0"/>
          <a:ext cx="0" cy="0"/>
          <a:chOff x="0" y="0"/>
          <a:chExt cx="0" cy="0"/>
        </a:xfrm>
      </p:grpSpPr>
      <p:sp>
        <p:nvSpPr>
          <p:cNvPr id="519" name="Google Shape;519;g2fb387a7c04_0_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20" name="Google Shape;520;g2fb387a7c04_0_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u="sng">
                <a:solidFill>
                  <a:schemeClr val="dk1"/>
                </a:solidFill>
              </a:rPr>
              <a:t>Time frame</a:t>
            </a:r>
            <a:r>
              <a:rPr lang="en">
                <a:solidFill>
                  <a:schemeClr val="dk1"/>
                </a:solidFill>
              </a:rPr>
              <a:t>: 5 minutes</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rPr lang="en" u="sng">
                <a:solidFill>
                  <a:schemeClr val="dk1"/>
                </a:solidFill>
              </a:rPr>
              <a:t>Talking points</a:t>
            </a:r>
            <a:r>
              <a:rPr lang="en">
                <a:solidFill>
                  <a:schemeClr val="dk1"/>
                </a:solidFill>
              </a:rPr>
              <a:t>:</a:t>
            </a:r>
            <a:endParaRPr>
              <a:solidFill>
                <a:schemeClr val="dk1"/>
              </a:solidFill>
            </a:endParaRPr>
          </a:p>
          <a:p>
            <a:pPr indent="-298450" lvl="0" marL="457200" rtl="0" algn="l">
              <a:spcBef>
                <a:spcPts val="0"/>
              </a:spcBef>
              <a:spcAft>
                <a:spcPts val="0"/>
              </a:spcAft>
              <a:buClr>
                <a:schemeClr val="dk1"/>
              </a:buClr>
              <a:buSzPts val="1100"/>
              <a:buChar char="●"/>
            </a:pPr>
            <a:r>
              <a:rPr lang="en">
                <a:solidFill>
                  <a:schemeClr val="dk1"/>
                </a:solidFill>
              </a:rPr>
              <a:t>An administrator will share out about effective ways they have found to communicate with families </a:t>
            </a:r>
            <a:endParaRPr>
              <a:solidFill>
                <a:schemeClr val="dk1"/>
              </a:solidFill>
            </a:endParaRPr>
          </a:p>
          <a:p>
            <a:pPr indent="-298450" lvl="0" marL="457200" rtl="0" algn="l">
              <a:spcBef>
                <a:spcPts val="0"/>
              </a:spcBef>
              <a:spcAft>
                <a:spcPts val="0"/>
              </a:spcAft>
              <a:buClr>
                <a:schemeClr val="dk1"/>
              </a:buClr>
              <a:buSzPts val="1100"/>
              <a:buChar char="●"/>
            </a:pPr>
            <a:r>
              <a:rPr lang="en" u="sng">
                <a:solidFill>
                  <a:schemeClr val="hlink"/>
                </a:solidFill>
                <a:hlinkClick r:id="rId2"/>
              </a:rPr>
              <a:t>HERE</a:t>
            </a:r>
            <a:r>
              <a:rPr lang="en">
                <a:solidFill>
                  <a:schemeClr val="dk1"/>
                </a:solidFill>
              </a:rPr>
              <a:t> is a link to additional ML supports for communication from the Ed. Equity Department</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2" name="Shape 532"/>
        <p:cNvGrpSpPr/>
        <p:nvPr/>
      </p:nvGrpSpPr>
      <p:grpSpPr>
        <a:xfrm>
          <a:off x="0" y="0"/>
          <a:ext cx="0" cy="0"/>
          <a:chOff x="0" y="0"/>
          <a:chExt cx="0" cy="0"/>
        </a:xfrm>
      </p:grpSpPr>
      <p:sp>
        <p:nvSpPr>
          <p:cNvPr id="533" name="Google Shape;533;g28531aac515_0_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34" name="Google Shape;534;g28531aac515_0_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u="sng">
                <a:solidFill>
                  <a:schemeClr val="dk1"/>
                </a:solidFill>
              </a:rPr>
              <a:t>Time frame</a:t>
            </a:r>
            <a:r>
              <a:rPr lang="en">
                <a:solidFill>
                  <a:schemeClr val="dk1"/>
                </a:solidFill>
              </a:rPr>
              <a:t>: 5 minutes</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rPr lang="en" u="sng">
                <a:solidFill>
                  <a:schemeClr val="dk1"/>
                </a:solidFill>
              </a:rPr>
              <a:t>Talking points</a:t>
            </a:r>
            <a:r>
              <a:rPr lang="en">
                <a:solidFill>
                  <a:schemeClr val="dk1"/>
                </a:solidFill>
              </a:rPr>
              <a:t>:</a:t>
            </a:r>
            <a:endParaRPr>
              <a:solidFill>
                <a:schemeClr val="dk1"/>
              </a:solidFill>
            </a:endParaRPr>
          </a:p>
          <a:p>
            <a:pPr indent="-298450" lvl="0" marL="457200" rtl="0" algn="l">
              <a:spcBef>
                <a:spcPts val="0"/>
              </a:spcBef>
              <a:spcAft>
                <a:spcPts val="0"/>
              </a:spcAft>
              <a:buClr>
                <a:schemeClr val="dk1"/>
              </a:buClr>
              <a:buSzPts val="1100"/>
              <a:buChar char="●"/>
            </a:pPr>
            <a:r>
              <a:rPr lang="en">
                <a:solidFill>
                  <a:schemeClr val="dk1"/>
                </a:solidFill>
              </a:rPr>
              <a:t>An administrator will share out about effective ways they have found to communicate with families </a:t>
            </a:r>
            <a:endParaRPr>
              <a:solidFill>
                <a:schemeClr val="dk1"/>
              </a:solidFill>
            </a:endParaRPr>
          </a:p>
          <a:p>
            <a:pPr indent="-298450" lvl="0" marL="457200" rtl="0" algn="l">
              <a:spcBef>
                <a:spcPts val="0"/>
              </a:spcBef>
              <a:spcAft>
                <a:spcPts val="0"/>
              </a:spcAft>
              <a:buClr>
                <a:schemeClr val="dk1"/>
              </a:buClr>
              <a:buSzPts val="1100"/>
              <a:buChar char="●"/>
            </a:pPr>
            <a:r>
              <a:rPr lang="en" u="sng">
                <a:solidFill>
                  <a:schemeClr val="hlink"/>
                </a:solidFill>
                <a:hlinkClick r:id="rId2"/>
              </a:rPr>
              <a:t>HERE</a:t>
            </a:r>
            <a:r>
              <a:rPr lang="en">
                <a:solidFill>
                  <a:schemeClr val="dk1"/>
                </a:solidFill>
              </a:rPr>
              <a:t> is a link to additional ML supports for communication from the Ed. Equity Department</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4" name="Shape 544"/>
        <p:cNvGrpSpPr/>
        <p:nvPr/>
      </p:nvGrpSpPr>
      <p:grpSpPr>
        <a:xfrm>
          <a:off x="0" y="0"/>
          <a:ext cx="0" cy="0"/>
          <a:chOff x="0" y="0"/>
          <a:chExt cx="0" cy="0"/>
        </a:xfrm>
      </p:grpSpPr>
      <p:sp>
        <p:nvSpPr>
          <p:cNvPr id="545" name="Google Shape;545;g2fb387a7c04_2_5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46" name="Google Shape;546;g2fb387a7c04_2_5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u="sng">
                <a:solidFill>
                  <a:schemeClr val="dk1"/>
                </a:solidFill>
              </a:rPr>
              <a:t>Time frame</a:t>
            </a:r>
            <a:r>
              <a:rPr lang="en">
                <a:solidFill>
                  <a:schemeClr val="dk1"/>
                </a:solidFill>
              </a:rPr>
              <a:t>: 5 minutes</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rPr lang="en" u="sng">
                <a:solidFill>
                  <a:schemeClr val="dk1"/>
                </a:solidFill>
              </a:rPr>
              <a:t>Talking points</a:t>
            </a:r>
            <a:r>
              <a:rPr lang="en">
                <a:solidFill>
                  <a:schemeClr val="dk1"/>
                </a:solidFill>
              </a:rPr>
              <a:t>:</a:t>
            </a:r>
            <a:endParaRPr>
              <a:solidFill>
                <a:schemeClr val="dk1"/>
              </a:solidFill>
            </a:endParaRPr>
          </a:p>
          <a:p>
            <a:pPr indent="-298450" lvl="0" marL="457200" rtl="0" algn="l">
              <a:spcBef>
                <a:spcPts val="0"/>
              </a:spcBef>
              <a:spcAft>
                <a:spcPts val="0"/>
              </a:spcAft>
              <a:buClr>
                <a:schemeClr val="dk1"/>
              </a:buClr>
              <a:buSzPts val="1100"/>
              <a:buChar char="●"/>
            </a:pPr>
            <a:r>
              <a:rPr lang="en">
                <a:solidFill>
                  <a:schemeClr val="dk1"/>
                </a:solidFill>
              </a:rPr>
              <a:t>An administrator will share out about effective ways they have found to communicate with families </a:t>
            </a:r>
            <a:endParaRPr>
              <a:solidFill>
                <a:schemeClr val="dk1"/>
              </a:solidFill>
            </a:endParaRPr>
          </a:p>
          <a:p>
            <a:pPr indent="-298450" lvl="0" marL="457200" rtl="0" algn="l">
              <a:spcBef>
                <a:spcPts val="0"/>
              </a:spcBef>
              <a:spcAft>
                <a:spcPts val="0"/>
              </a:spcAft>
              <a:buClr>
                <a:schemeClr val="dk1"/>
              </a:buClr>
              <a:buSzPts val="1100"/>
              <a:buChar char="●"/>
            </a:pPr>
            <a:r>
              <a:rPr lang="en" u="sng">
                <a:solidFill>
                  <a:schemeClr val="hlink"/>
                </a:solidFill>
                <a:hlinkClick r:id="rId2"/>
              </a:rPr>
              <a:t>HERE</a:t>
            </a:r>
            <a:r>
              <a:rPr lang="en">
                <a:solidFill>
                  <a:schemeClr val="dk1"/>
                </a:solidFill>
              </a:rPr>
              <a:t> is a link to additional ML supports for communication from the Ed. Equity Department</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8" name="Shape 558"/>
        <p:cNvGrpSpPr/>
        <p:nvPr/>
      </p:nvGrpSpPr>
      <p:grpSpPr>
        <a:xfrm>
          <a:off x="0" y="0"/>
          <a:ext cx="0" cy="0"/>
          <a:chOff x="0" y="0"/>
          <a:chExt cx="0" cy="0"/>
        </a:xfrm>
      </p:grpSpPr>
      <p:sp>
        <p:nvSpPr>
          <p:cNvPr id="559" name="Google Shape;559;g283410dd85c_1_8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60" name="Google Shape;560;g283410dd85c_1_8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u="sng">
                <a:solidFill>
                  <a:schemeClr val="dk1"/>
                </a:solidFill>
              </a:rPr>
              <a:t>Time frame</a:t>
            </a:r>
            <a:r>
              <a:rPr lang="en">
                <a:solidFill>
                  <a:schemeClr val="dk1"/>
                </a:solidFill>
              </a:rPr>
              <a:t>: 4 minutes</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None/>
            </a:pPr>
            <a:r>
              <a:rPr lang="en" u="sng">
                <a:solidFill>
                  <a:schemeClr val="dk1"/>
                </a:solidFill>
              </a:rPr>
              <a:t>Talking points</a:t>
            </a:r>
            <a:r>
              <a:rPr lang="en">
                <a:solidFill>
                  <a:schemeClr val="dk1"/>
                </a:solidFill>
              </a:rPr>
              <a:t>:</a:t>
            </a:r>
            <a:endParaRPr>
              <a:solidFill>
                <a:schemeClr val="dk1"/>
              </a:solidFill>
            </a:endParaRPr>
          </a:p>
          <a:p>
            <a:pPr indent="-298450" lvl="0" marL="457200" rtl="0" algn="l">
              <a:spcBef>
                <a:spcPts val="0"/>
              </a:spcBef>
              <a:spcAft>
                <a:spcPts val="0"/>
              </a:spcAft>
              <a:buSzPts val="1100"/>
              <a:buChar char="●"/>
            </a:pPr>
            <a:r>
              <a:rPr lang="en"/>
              <a:t>Share ways that they can know they are having effective communication as well as supporting faculty/staff with having effective communication</a:t>
            </a:r>
            <a:endParaRPr/>
          </a:p>
          <a:p>
            <a:pPr indent="-298450" lvl="1" marL="914400" rtl="0" algn="l">
              <a:spcBef>
                <a:spcPts val="0"/>
              </a:spcBef>
              <a:spcAft>
                <a:spcPts val="0"/>
              </a:spcAft>
              <a:buSzPts val="1100"/>
              <a:buChar char="○"/>
            </a:pPr>
            <a:r>
              <a:rPr lang="en"/>
              <a:t> </a:t>
            </a:r>
            <a:r>
              <a:rPr lang="en"/>
              <a:t>PG&amp;E goals, surveys, CIP goals, TFI data, Panorama surveys</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7" name="Shape 377"/>
        <p:cNvGrpSpPr/>
        <p:nvPr/>
      </p:nvGrpSpPr>
      <p:grpSpPr>
        <a:xfrm>
          <a:off x="0" y="0"/>
          <a:ext cx="0" cy="0"/>
          <a:chOff x="0" y="0"/>
          <a:chExt cx="0" cy="0"/>
        </a:xfrm>
      </p:grpSpPr>
      <p:sp>
        <p:nvSpPr>
          <p:cNvPr id="378" name="Google Shape;378;g2832a3d2094_0_3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79" name="Google Shape;379;g2832a3d2094_0_3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u="sng">
                <a:solidFill>
                  <a:schemeClr val="dk1"/>
                </a:solidFill>
              </a:rPr>
              <a:t>Time frame</a:t>
            </a:r>
            <a:r>
              <a:rPr lang="en">
                <a:solidFill>
                  <a:schemeClr val="dk1"/>
                </a:solidFill>
              </a:rPr>
              <a:t>: under 1 minute</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u="sng">
                <a:solidFill>
                  <a:schemeClr val="dk1"/>
                </a:solidFill>
              </a:rPr>
              <a:t>Talking points</a:t>
            </a:r>
            <a:r>
              <a:rPr lang="en">
                <a:solidFill>
                  <a:schemeClr val="dk1"/>
                </a:solidFill>
              </a:rPr>
              <a:t>:</a:t>
            </a:r>
            <a:endParaRPr>
              <a:solidFill>
                <a:schemeClr val="dk1"/>
              </a:solidFill>
            </a:endParaRPr>
          </a:p>
          <a:p>
            <a:pPr indent="-298450" lvl="0" marL="457200" rtl="0" algn="l">
              <a:spcBef>
                <a:spcPts val="0"/>
              </a:spcBef>
              <a:spcAft>
                <a:spcPts val="0"/>
              </a:spcAft>
              <a:buClr>
                <a:schemeClr val="dk1"/>
              </a:buClr>
              <a:buSzPts val="1100"/>
              <a:buChar char="●"/>
            </a:pPr>
            <a:r>
              <a:rPr lang="en">
                <a:solidFill>
                  <a:schemeClr val="dk1"/>
                </a:solidFill>
              </a:rPr>
              <a:t>Share the scope and sequence for the year</a:t>
            </a:r>
            <a:endParaRPr>
              <a:solidFill>
                <a:schemeClr val="dk1"/>
              </a:solidFill>
            </a:endParaRPr>
          </a:p>
          <a:p>
            <a:pPr indent="0" lvl="0" marL="457200" rtl="0" algn="l">
              <a:spcBef>
                <a:spcPts val="0"/>
              </a:spcBef>
              <a:spcAft>
                <a:spcPts val="0"/>
              </a:spcAft>
              <a:buNone/>
            </a:pPr>
            <a:r>
              <a:t/>
            </a:r>
            <a:endParaRPr>
              <a:solidFill>
                <a:schemeClr val="dk1"/>
              </a:solidFill>
            </a:endParaRPr>
          </a:p>
          <a:p>
            <a:pPr indent="0" lvl="0" marL="0" rtl="0" algn="l">
              <a:lnSpc>
                <a:spcPct val="100000"/>
              </a:lnSpc>
              <a:spcBef>
                <a:spcPts val="0"/>
              </a:spcBef>
              <a:spcAft>
                <a:spcPts val="0"/>
              </a:spcAft>
              <a:buClr>
                <a:schemeClr val="dk1"/>
              </a:buClr>
              <a:buSzPts val="1100"/>
              <a:buFont typeface="Arial"/>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1" name="Shape 571"/>
        <p:cNvGrpSpPr/>
        <p:nvPr/>
      </p:nvGrpSpPr>
      <p:grpSpPr>
        <a:xfrm>
          <a:off x="0" y="0"/>
          <a:ext cx="0" cy="0"/>
          <a:chOff x="0" y="0"/>
          <a:chExt cx="0" cy="0"/>
        </a:xfrm>
      </p:grpSpPr>
      <p:sp>
        <p:nvSpPr>
          <p:cNvPr id="572" name="Google Shape;572;g283410dd85c_1_17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73" name="Google Shape;573;g283410dd85c_1_17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u="sng">
                <a:solidFill>
                  <a:schemeClr val="dk1"/>
                </a:solidFill>
              </a:rPr>
              <a:t>Time frame</a:t>
            </a:r>
            <a:r>
              <a:rPr lang="en">
                <a:solidFill>
                  <a:schemeClr val="dk1"/>
                </a:solidFill>
              </a:rPr>
              <a:t>: 5 minutes</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u="sng">
                <a:solidFill>
                  <a:schemeClr val="dk1"/>
                </a:solidFill>
              </a:rPr>
              <a:t>Talking points</a:t>
            </a:r>
            <a:r>
              <a:rPr lang="en">
                <a:solidFill>
                  <a:schemeClr val="dk1"/>
                </a:solidFill>
              </a:rPr>
              <a:t>:</a:t>
            </a:r>
            <a:endParaRPr>
              <a:solidFill>
                <a:schemeClr val="dk1"/>
              </a:solidFill>
            </a:endParaRPr>
          </a:p>
          <a:p>
            <a:pPr indent="-298450" lvl="0" marL="457200" rtl="0" algn="l">
              <a:spcBef>
                <a:spcPts val="0"/>
              </a:spcBef>
              <a:spcAft>
                <a:spcPts val="0"/>
              </a:spcAft>
              <a:buClr>
                <a:schemeClr val="dk1"/>
              </a:buClr>
              <a:buSzPts val="1100"/>
              <a:buChar char="●"/>
            </a:pPr>
            <a:r>
              <a:rPr lang="en"/>
              <a:t>Share Gallery Walk expectations</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0" name="Shape 580"/>
        <p:cNvGrpSpPr/>
        <p:nvPr/>
      </p:nvGrpSpPr>
      <p:grpSpPr>
        <a:xfrm>
          <a:off x="0" y="0"/>
          <a:ext cx="0" cy="0"/>
          <a:chOff x="0" y="0"/>
          <a:chExt cx="0" cy="0"/>
        </a:xfrm>
      </p:grpSpPr>
      <p:sp>
        <p:nvSpPr>
          <p:cNvPr id="581" name="Google Shape;581;g28344d718a8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82" name="Google Shape;582;g28344d718a8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4" name="Shape 384"/>
        <p:cNvGrpSpPr/>
        <p:nvPr/>
      </p:nvGrpSpPr>
      <p:grpSpPr>
        <a:xfrm>
          <a:off x="0" y="0"/>
          <a:ext cx="0" cy="0"/>
          <a:chOff x="0" y="0"/>
          <a:chExt cx="0" cy="0"/>
        </a:xfrm>
      </p:grpSpPr>
      <p:sp>
        <p:nvSpPr>
          <p:cNvPr id="385" name="Google Shape;385;g283410dd85c_1_16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6" name="Google Shape;386;g283410dd85c_1_16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u="sng">
                <a:solidFill>
                  <a:schemeClr val="dk1"/>
                </a:solidFill>
              </a:rPr>
              <a:t>Time frame</a:t>
            </a:r>
            <a:r>
              <a:rPr lang="en">
                <a:solidFill>
                  <a:schemeClr val="dk1"/>
                </a:solidFill>
              </a:rPr>
              <a:t>: under 1 minute</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None/>
            </a:pPr>
            <a:r>
              <a:rPr lang="en" u="sng">
                <a:solidFill>
                  <a:schemeClr val="dk1"/>
                </a:solidFill>
              </a:rPr>
              <a:t>Talking points</a:t>
            </a:r>
            <a:r>
              <a:rPr lang="en">
                <a:solidFill>
                  <a:schemeClr val="dk1"/>
                </a:solidFill>
              </a:rPr>
              <a:t>:</a:t>
            </a:r>
            <a:endParaRPr>
              <a:solidFill>
                <a:schemeClr val="dk1"/>
              </a:solidFill>
            </a:endParaRPr>
          </a:p>
          <a:p>
            <a:pPr indent="-298450" lvl="0" marL="457200" rtl="0" algn="l">
              <a:spcBef>
                <a:spcPts val="0"/>
              </a:spcBef>
              <a:spcAft>
                <a:spcPts val="0"/>
              </a:spcAft>
              <a:buClr>
                <a:schemeClr val="dk1"/>
              </a:buClr>
              <a:buSzPts val="1100"/>
              <a:buChar char="●"/>
            </a:pPr>
            <a:r>
              <a:rPr lang="en">
                <a:solidFill>
                  <a:schemeClr val="dk1"/>
                </a:solidFill>
              </a:rPr>
              <a:t>Introduce the teacher and administrator standards</a:t>
            </a:r>
            <a:endParaRPr>
              <a:solidFill>
                <a:schemeClr val="dk1"/>
              </a:solidFill>
            </a:endParaRPr>
          </a:p>
          <a:p>
            <a:pPr indent="-298450" lvl="0" marL="457200" rtl="0" algn="l">
              <a:spcBef>
                <a:spcPts val="0"/>
              </a:spcBef>
              <a:spcAft>
                <a:spcPts val="0"/>
              </a:spcAft>
              <a:buClr>
                <a:schemeClr val="dk1"/>
              </a:buClr>
              <a:buSzPts val="1100"/>
              <a:buChar char="●"/>
            </a:pPr>
            <a:r>
              <a:rPr lang="en">
                <a:solidFill>
                  <a:schemeClr val="dk1"/>
                </a:solidFill>
              </a:rPr>
              <a:t>Share that we will be helping them to understand their role in supporting teachers as well as understanding their own personal skills they use to communicate</a:t>
            </a:r>
            <a:endParaRPr>
              <a:solidFill>
                <a:schemeClr val="dk1"/>
              </a:solidFil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3" name="Shape 393"/>
        <p:cNvGrpSpPr/>
        <p:nvPr/>
      </p:nvGrpSpPr>
      <p:grpSpPr>
        <a:xfrm>
          <a:off x="0" y="0"/>
          <a:ext cx="0" cy="0"/>
          <a:chOff x="0" y="0"/>
          <a:chExt cx="0" cy="0"/>
        </a:xfrm>
      </p:grpSpPr>
      <p:sp>
        <p:nvSpPr>
          <p:cNvPr id="394" name="Google Shape;394;g283410dd85c_1_19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5" name="Google Shape;395;g283410dd85c_1_19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u="sng">
                <a:solidFill>
                  <a:schemeClr val="dk1"/>
                </a:solidFill>
              </a:rPr>
              <a:t>Time frame</a:t>
            </a:r>
            <a:r>
              <a:rPr lang="en">
                <a:solidFill>
                  <a:schemeClr val="dk1"/>
                </a:solidFill>
              </a:rPr>
              <a:t>:under 1 minute</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None/>
            </a:pPr>
            <a:r>
              <a:rPr lang="en" u="sng">
                <a:solidFill>
                  <a:schemeClr val="dk1"/>
                </a:solidFill>
              </a:rPr>
              <a:t>Talking points</a:t>
            </a:r>
            <a:r>
              <a:rPr lang="en">
                <a:solidFill>
                  <a:schemeClr val="dk1"/>
                </a:solidFill>
              </a:rPr>
              <a:t>:</a:t>
            </a:r>
            <a:endParaRPr>
              <a:solidFill>
                <a:schemeClr val="dk1"/>
              </a:solidFill>
            </a:endParaRPr>
          </a:p>
          <a:p>
            <a:pPr indent="-298450" lvl="0" marL="457200" rtl="0" algn="l">
              <a:spcBef>
                <a:spcPts val="0"/>
              </a:spcBef>
              <a:spcAft>
                <a:spcPts val="0"/>
              </a:spcAft>
              <a:buClr>
                <a:schemeClr val="dk1"/>
              </a:buClr>
              <a:buSzPts val="1100"/>
              <a:buChar char="●"/>
            </a:pPr>
            <a:r>
              <a:rPr lang="en">
                <a:solidFill>
                  <a:schemeClr val="dk1"/>
                </a:solidFill>
              </a:rPr>
              <a:t>Remind administrators about MTSS Bootcamp </a:t>
            </a:r>
            <a:endParaRPr>
              <a:solidFill>
                <a:schemeClr val="dk1"/>
              </a:solidFill>
            </a:endParaRPr>
          </a:p>
          <a:p>
            <a:pPr indent="-298450" lvl="0" marL="457200" rtl="0" algn="l">
              <a:spcBef>
                <a:spcPts val="0"/>
              </a:spcBef>
              <a:spcAft>
                <a:spcPts val="0"/>
              </a:spcAft>
              <a:buClr>
                <a:schemeClr val="dk1"/>
              </a:buClr>
              <a:buSzPts val="1100"/>
              <a:buChar char="●"/>
            </a:pPr>
            <a:r>
              <a:rPr lang="en">
                <a:solidFill>
                  <a:schemeClr val="dk1"/>
                </a:solidFill>
              </a:rPr>
              <a:t>Per the Granite District Board and district negotiations behavior will be a topic covered this year</a:t>
            </a:r>
            <a:endParaRPr>
              <a:solidFill>
                <a:schemeClr val="dk1"/>
              </a:solidFill>
            </a:endParaRPr>
          </a:p>
          <a:p>
            <a:pPr indent="-298450" lvl="0" marL="457200" rtl="0" algn="l">
              <a:spcBef>
                <a:spcPts val="0"/>
              </a:spcBef>
              <a:spcAft>
                <a:spcPts val="0"/>
              </a:spcAft>
              <a:buClr>
                <a:schemeClr val="dk1"/>
              </a:buClr>
              <a:buSzPts val="1100"/>
              <a:buChar char="●"/>
            </a:pPr>
            <a:r>
              <a:rPr lang="en">
                <a:solidFill>
                  <a:schemeClr val="dk1"/>
                </a:solidFill>
              </a:rPr>
              <a:t>Teachers were trained in August about topics regarding behavior of their choice</a:t>
            </a:r>
            <a:endParaRPr>
              <a:solidFill>
                <a:schemeClr val="dk1"/>
              </a:solidFill>
            </a:endParaRPr>
          </a:p>
          <a:p>
            <a:pPr indent="-298450" lvl="0" marL="457200" rtl="0" algn="l">
              <a:spcBef>
                <a:spcPts val="0"/>
              </a:spcBef>
              <a:spcAft>
                <a:spcPts val="0"/>
              </a:spcAft>
              <a:buClr>
                <a:schemeClr val="dk1"/>
              </a:buClr>
              <a:buSzPts val="1100"/>
              <a:buChar char="●"/>
            </a:pPr>
            <a:r>
              <a:rPr lang="en">
                <a:solidFill>
                  <a:schemeClr val="dk1"/>
                </a:solidFill>
              </a:rPr>
              <a:t>Administrators can continue to train staff through the year as well in their faculty meetings and teacher professional learning days </a:t>
            </a:r>
            <a:endParaRPr>
              <a:solidFill>
                <a:schemeClr val="dk1"/>
              </a:solidFil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2" name="Shape 402"/>
        <p:cNvGrpSpPr/>
        <p:nvPr/>
      </p:nvGrpSpPr>
      <p:grpSpPr>
        <a:xfrm>
          <a:off x="0" y="0"/>
          <a:ext cx="0" cy="0"/>
          <a:chOff x="0" y="0"/>
          <a:chExt cx="0" cy="0"/>
        </a:xfrm>
      </p:grpSpPr>
      <p:sp>
        <p:nvSpPr>
          <p:cNvPr id="403" name="Google Shape;403;g283410dd85c_1_26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04" name="Google Shape;404;g283410dd85c_1_26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u="sng">
                <a:solidFill>
                  <a:schemeClr val="dk1"/>
                </a:solidFill>
              </a:rPr>
              <a:t>Time frame</a:t>
            </a:r>
            <a:r>
              <a:rPr lang="en">
                <a:solidFill>
                  <a:schemeClr val="dk1"/>
                </a:solidFill>
              </a:rPr>
              <a:t>:under 1 minute</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None/>
            </a:pPr>
            <a:r>
              <a:rPr lang="en" u="sng">
                <a:solidFill>
                  <a:schemeClr val="dk1"/>
                </a:solidFill>
              </a:rPr>
              <a:t>Talking points</a:t>
            </a:r>
            <a:r>
              <a:rPr lang="en">
                <a:solidFill>
                  <a:schemeClr val="dk1"/>
                </a:solidFill>
              </a:rPr>
              <a:t>:</a:t>
            </a:r>
            <a:endParaRPr>
              <a:solidFill>
                <a:schemeClr val="dk1"/>
              </a:solidFill>
            </a:endParaRPr>
          </a:p>
          <a:p>
            <a:pPr indent="-298450" lvl="0" marL="457200" rtl="0" algn="l">
              <a:spcBef>
                <a:spcPts val="0"/>
              </a:spcBef>
              <a:spcAft>
                <a:spcPts val="0"/>
              </a:spcAft>
              <a:buClr>
                <a:schemeClr val="dk1"/>
              </a:buClr>
              <a:buSzPts val="1100"/>
              <a:buChar char="●"/>
            </a:pPr>
            <a:r>
              <a:t/>
            </a:r>
            <a:endParaRPr>
              <a:solidFill>
                <a:schemeClr val="dk1"/>
              </a:solidFil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1" name="Shape 421"/>
        <p:cNvGrpSpPr/>
        <p:nvPr/>
      </p:nvGrpSpPr>
      <p:grpSpPr>
        <a:xfrm>
          <a:off x="0" y="0"/>
          <a:ext cx="0" cy="0"/>
          <a:chOff x="0" y="0"/>
          <a:chExt cx="0" cy="0"/>
        </a:xfrm>
      </p:grpSpPr>
      <p:sp>
        <p:nvSpPr>
          <p:cNvPr id="422" name="Google Shape;422;g2832a3d2094_0_5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23" name="Google Shape;423;g2832a3d2094_0_5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u="sng">
                <a:solidFill>
                  <a:schemeClr val="dk1"/>
                </a:solidFill>
              </a:rPr>
              <a:t>Time frame</a:t>
            </a:r>
            <a:r>
              <a:rPr lang="en">
                <a:solidFill>
                  <a:schemeClr val="dk1"/>
                </a:solidFill>
              </a:rPr>
              <a:t>: 1 minute</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u="sng">
                <a:solidFill>
                  <a:schemeClr val="dk1"/>
                </a:solidFill>
              </a:rPr>
              <a:t>Talking points</a:t>
            </a:r>
            <a:r>
              <a:rPr lang="en">
                <a:solidFill>
                  <a:schemeClr val="dk1"/>
                </a:solidFill>
              </a:rPr>
              <a:t>:</a:t>
            </a:r>
            <a:endParaRPr>
              <a:solidFill>
                <a:schemeClr val="dk1"/>
              </a:solidFill>
            </a:endParaRPr>
          </a:p>
          <a:p>
            <a:pPr indent="-298450" lvl="0" marL="457200" rtl="0" algn="l">
              <a:spcBef>
                <a:spcPts val="0"/>
              </a:spcBef>
              <a:spcAft>
                <a:spcPts val="0"/>
              </a:spcAft>
              <a:buClr>
                <a:schemeClr val="dk1"/>
              </a:buClr>
              <a:buSzPts val="1100"/>
              <a:buChar char="●"/>
            </a:pPr>
            <a:r>
              <a:rPr lang="en">
                <a:solidFill>
                  <a:schemeClr val="dk1"/>
                </a:solidFill>
              </a:rPr>
              <a:t>This is the Granite School District Instructional Framework.  This framework is based on the evidence-based instructional practices embedded in the GSD Strategic Plan and represents all of Granite School </a:t>
            </a:r>
            <a:r>
              <a:rPr lang="en">
                <a:solidFill>
                  <a:schemeClr val="dk1"/>
                </a:solidFill>
              </a:rPr>
              <a:t>District</a:t>
            </a:r>
            <a:r>
              <a:rPr lang="en">
                <a:solidFill>
                  <a:schemeClr val="dk1"/>
                </a:solidFill>
              </a:rPr>
              <a:t> priorities.  You will notice student learning is at the heart of the framework as it represents our commitment to student learning around which everything else is built.  The framework features the basic elements of a high quality instructional cycle including Lesson Design, Lesson Delivery, and Student Assessment. You will notice the evidence-based practices at the lesson delivery level that we expect to see in what the teacher and the student are doing during the lesson. The high quality instructional cycle components are reinforced through ongoing, job-embedded coaching in: lesson design, student engagement, lesson delivery, assessment classroom culture and behavior supports, all of which contribute to meaningful learning and career and college readiness.  The framework rests on the foundational pillars of Granite School District’s commitment to Equity, Proficiency-Based Learning, Social Skills and Dispositions and Multi-Tiered Systems of Support. </a:t>
            </a:r>
            <a:endParaRPr>
              <a:solidFill>
                <a:schemeClr val="dk1"/>
              </a:solidFill>
            </a:endParaRPr>
          </a:p>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8" name="Shape 428"/>
        <p:cNvGrpSpPr/>
        <p:nvPr/>
      </p:nvGrpSpPr>
      <p:grpSpPr>
        <a:xfrm>
          <a:off x="0" y="0"/>
          <a:ext cx="0" cy="0"/>
          <a:chOff x="0" y="0"/>
          <a:chExt cx="0" cy="0"/>
        </a:xfrm>
      </p:grpSpPr>
      <p:sp>
        <p:nvSpPr>
          <p:cNvPr id="429" name="Google Shape;429;g8a140207db_0_3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30" name="Google Shape;430;g8a140207db_0_3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u="sng">
                <a:solidFill>
                  <a:schemeClr val="dk1"/>
                </a:solidFill>
              </a:rPr>
              <a:t>Time frame</a:t>
            </a:r>
            <a:r>
              <a:rPr lang="en">
                <a:solidFill>
                  <a:schemeClr val="dk1"/>
                </a:solidFill>
              </a:rPr>
              <a:t>: under 1 minute</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u="sng">
                <a:solidFill>
                  <a:schemeClr val="dk1"/>
                </a:solidFill>
              </a:rPr>
              <a:t>Talking points</a:t>
            </a:r>
            <a:r>
              <a:rPr lang="en">
                <a:solidFill>
                  <a:schemeClr val="dk1"/>
                </a:solidFill>
              </a:rPr>
              <a:t>:</a:t>
            </a:r>
            <a:endParaRPr>
              <a:solidFill>
                <a:schemeClr val="dk1"/>
              </a:solidFill>
            </a:endParaRPr>
          </a:p>
          <a:p>
            <a:pPr indent="-298450" lvl="0" marL="457200" rtl="0" algn="l">
              <a:spcBef>
                <a:spcPts val="0"/>
              </a:spcBef>
              <a:spcAft>
                <a:spcPts val="0"/>
              </a:spcAft>
              <a:buClr>
                <a:schemeClr val="dk1"/>
              </a:buClr>
              <a:buSzPts val="1100"/>
              <a:buChar char="●"/>
            </a:pPr>
            <a:r>
              <a:rPr lang="en">
                <a:solidFill>
                  <a:schemeClr val="dk1"/>
                </a:solidFill>
              </a:rPr>
              <a:t>Highlight that we will address communication from the perspective of how an administrator can communicate and how an administrator can support other educators in communication</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6" name="Shape 436"/>
        <p:cNvGrpSpPr/>
        <p:nvPr/>
      </p:nvGrpSpPr>
      <p:grpSpPr>
        <a:xfrm>
          <a:off x="0" y="0"/>
          <a:ext cx="0" cy="0"/>
          <a:chOff x="0" y="0"/>
          <a:chExt cx="0" cy="0"/>
        </a:xfrm>
      </p:grpSpPr>
      <p:sp>
        <p:nvSpPr>
          <p:cNvPr id="437" name="Google Shape;437;g283410dd85c_1_15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38" name="Google Shape;438;g283410dd85c_1_15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u="sng">
                <a:solidFill>
                  <a:schemeClr val="dk1"/>
                </a:solidFill>
              </a:rPr>
              <a:t>Time frame</a:t>
            </a:r>
            <a:r>
              <a:rPr lang="en">
                <a:solidFill>
                  <a:schemeClr val="dk1"/>
                </a:solidFill>
              </a:rPr>
              <a:t>: under 1 minute</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None/>
            </a:pPr>
            <a:r>
              <a:rPr lang="en" u="sng">
                <a:solidFill>
                  <a:schemeClr val="dk1"/>
                </a:solidFill>
              </a:rPr>
              <a:t>Talking points</a:t>
            </a:r>
            <a:r>
              <a:rPr lang="en">
                <a:solidFill>
                  <a:schemeClr val="dk1"/>
                </a:solidFill>
              </a:rPr>
              <a:t>:</a:t>
            </a:r>
            <a:endParaRPr>
              <a:solidFill>
                <a:schemeClr val="dk1"/>
              </a:solidFill>
            </a:endParaRPr>
          </a:p>
          <a:p>
            <a:pPr indent="-298450" lvl="0" marL="457200" rtl="0" algn="l">
              <a:spcBef>
                <a:spcPts val="0"/>
              </a:spcBef>
              <a:spcAft>
                <a:spcPts val="0"/>
              </a:spcAft>
              <a:buSzPts val="1100"/>
              <a:buChar char="●"/>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5" name="Shape 445"/>
        <p:cNvGrpSpPr/>
        <p:nvPr/>
      </p:nvGrpSpPr>
      <p:grpSpPr>
        <a:xfrm>
          <a:off x="0" y="0"/>
          <a:ext cx="0" cy="0"/>
          <a:chOff x="0" y="0"/>
          <a:chExt cx="0" cy="0"/>
        </a:xfrm>
      </p:grpSpPr>
      <p:sp>
        <p:nvSpPr>
          <p:cNvPr id="446" name="Google Shape;446;g8a140207db_0_15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47" name="Google Shape;447;g8a140207db_0_15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u="sng">
                <a:solidFill>
                  <a:schemeClr val="dk1"/>
                </a:solidFill>
              </a:rPr>
              <a:t>Time frame</a:t>
            </a:r>
            <a:r>
              <a:rPr lang="en">
                <a:solidFill>
                  <a:schemeClr val="dk1"/>
                </a:solidFill>
              </a:rPr>
              <a:t>: 2 minutes</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None/>
            </a:pPr>
            <a:r>
              <a:rPr lang="en" u="sng">
                <a:solidFill>
                  <a:schemeClr val="dk1"/>
                </a:solidFill>
              </a:rPr>
              <a:t>Talking points</a:t>
            </a:r>
            <a:r>
              <a:rPr lang="en">
                <a:solidFill>
                  <a:schemeClr val="dk1"/>
                </a:solidFill>
              </a:rPr>
              <a:t>:</a:t>
            </a:r>
            <a:endParaRPr>
              <a:solidFill>
                <a:schemeClr val="dk1"/>
              </a:solidFill>
            </a:endParaRPr>
          </a:p>
          <a:p>
            <a:pPr indent="-298450" lvl="0" marL="457200" rtl="0" algn="l">
              <a:spcBef>
                <a:spcPts val="0"/>
              </a:spcBef>
              <a:spcAft>
                <a:spcPts val="0"/>
              </a:spcAft>
              <a:buClr>
                <a:schemeClr val="dk1"/>
              </a:buClr>
              <a:buSzPts val="1100"/>
              <a:buChar char="●"/>
            </a:pPr>
            <a:r>
              <a:rPr lang="en">
                <a:solidFill>
                  <a:schemeClr val="dk1"/>
                </a:solidFill>
              </a:rPr>
              <a:t>Share the teacher standard that we are working from today</a:t>
            </a:r>
            <a:endParaRPr>
              <a:solidFill>
                <a:schemeClr val="dk1"/>
              </a:solidFill>
            </a:endParaRPr>
          </a:p>
          <a:p>
            <a:pPr indent="-298450" lvl="0" marL="457200" rtl="0" algn="l">
              <a:spcBef>
                <a:spcPts val="0"/>
              </a:spcBef>
              <a:spcAft>
                <a:spcPts val="0"/>
              </a:spcAft>
              <a:buClr>
                <a:schemeClr val="dk1"/>
              </a:buClr>
              <a:buSzPts val="1100"/>
              <a:buChar char="●"/>
            </a:pPr>
            <a:r>
              <a:rPr lang="en">
                <a:solidFill>
                  <a:schemeClr val="dk1"/>
                </a:solidFill>
              </a:rPr>
              <a:t>Share the video as a fun way to promote the need for positive communication</a:t>
            </a:r>
            <a:endParaRPr>
              <a:solidFill>
                <a:schemeClr val="dk1"/>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5.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5.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5.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png"/><Relationship Id="rId3" Type="http://schemas.openxmlformats.org/officeDocument/2006/relationships/image" Target="../media/image2.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pn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 Id="rId3" Type="http://schemas.openxmlformats.org/officeDocument/2006/relationships/image" Target="../media/image2.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png"/></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png"/></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5.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5.png"/></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5.png"/></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bg>
      <p:bgPr>
        <a:solidFill>
          <a:srgbClr val="3D5D7F"/>
        </a:solidFill>
      </p:bgPr>
    </p:bg>
    <p:spTree>
      <p:nvGrpSpPr>
        <p:cNvPr id="9" name="Shape 9"/>
        <p:cNvGrpSpPr/>
        <p:nvPr/>
      </p:nvGrpSpPr>
      <p:grpSpPr>
        <a:xfrm>
          <a:off x="0" y="0"/>
          <a:ext cx="0" cy="0"/>
          <a:chOff x="0" y="0"/>
          <a:chExt cx="0" cy="0"/>
        </a:xfrm>
      </p:grpSpPr>
      <p:sp>
        <p:nvSpPr>
          <p:cNvPr id="10" name="Google Shape;10;p2"/>
          <p:cNvSpPr/>
          <p:nvPr/>
        </p:nvSpPr>
        <p:spPr>
          <a:xfrm>
            <a:off x="1600200" y="-16050"/>
            <a:ext cx="5870400" cy="5175600"/>
          </a:xfrm>
          <a:prstGeom prst="hexagon">
            <a:avLst>
              <a:gd fmla="val 13586" name="adj"/>
              <a:gd fmla="val 115470" name="vf"/>
            </a:avLst>
          </a:prstGeom>
          <a:solidFill>
            <a:srgbClr val="F3F3F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 name="Google Shape;11;p2"/>
          <p:cNvSpPr/>
          <p:nvPr/>
        </p:nvSpPr>
        <p:spPr>
          <a:xfrm>
            <a:off x="1295400" y="-16050"/>
            <a:ext cx="5870400" cy="5175600"/>
          </a:xfrm>
          <a:prstGeom prst="hexagon">
            <a:avLst>
              <a:gd fmla="val 13586" name="adj"/>
              <a:gd fmla="val 115470" name="vf"/>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 name="Google Shape;12;p2"/>
          <p:cNvSpPr/>
          <p:nvPr/>
        </p:nvSpPr>
        <p:spPr>
          <a:xfrm>
            <a:off x="-4800" y="-12000"/>
            <a:ext cx="2112000" cy="51759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 name="Google Shape;13;p2"/>
          <p:cNvSpPr txBox="1"/>
          <p:nvPr>
            <p:ph type="ctrTitle"/>
          </p:nvPr>
        </p:nvSpPr>
        <p:spPr>
          <a:xfrm>
            <a:off x="311706" y="439775"/>
            <a:ext cx="6139500" cy="20526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4800"/>
              <a:buNone/>
              <a:defRPr sz="4800"/>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14" name="Google Shape;14;p2"/>
          <p:cNvSpPr txBox="1"/>
          <p:nvPr>
            <p:ph idx="1" type="subTitle"/>
          </p:nvPr>
        </p:nvSpPr>
        <p:spPr>
          <a:xfrm>
            <a:off x="311700" y="2529325"/>
            <a:ext cx="6139500" cy="7926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2400"/>
              <a:buNone/>
              <a:defRPr sz="240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15" name="Google Shape;15;p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pic>
        <p:nvPicPr>
          <p:cNvPr id="16" name="Google Shape;16;p2"/>
          <p:cNvPicPr preferRelativeResize="0"/>
          <p:nvPr/>
        </p:nvPicPr>
        <p:blipFill rotWithShape="1">
          <a:blip r:embed="rId2">
            <a:alphaModFix/>
          </a:blip>
          <a:srcRect b="26542" l="9717" r="12606" t="25181"/>
          <a:stretch/>
        </p:blipFill>
        <p:spPr>
          <a:xfrm>
            <a:off x="2151199" y="3422124"/>
            <a:ext cx="2460521" cy="1181702"/>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60" name="Shape 60"/>
        <p:cNvGrpSpPr/>
        <p:nvPr/>
      </p:nvGrpSpPr>
      <p:grpSpPr>
        <a:xfrm>
          <a:off x="0" y="0"/>
          <a:ext cx="0" cy="0"/>
          <a:chOff x="0" y="0"/>
          <a:chExt cx="0" cy="0"/>
        </a:xfrm>
      </p:grpSpPr>
      <p:sp>
        <p:nvSpPr>
          <p:cNvPr id="61" name="Google Shape;61;p11"/>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 name="Google Shape;62;p11"/>
          <p:cNvSpPr txBox="1"/>
          <p:nvPr>
            <p:ph type="title"/>
          </p:nvPr>
        </p:nvSpPr>
        <p:spPr>
          <a:xfrm>
            <a:off x="265500" y="1233175"/>
            <a:ext cx="4045200" cy="14823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4200"/>
              <a:buNone/>
              <a:defRPr sz="4200"/>
            </a:lvl1pPr>
            <a:lvl2pPr lvl="1" rtl="0" algn="ctr">
              <a:spcBef>
                <a:spcPts val="0"/>
              </a:spcBef>
              <a:spcAft>
                <a:spcPts val="0"/>
              </a:spcAft>
              <a:buSzPts val="4200"/>
              <a:buNone/>
              <a:defRPr sz="4200"/>
            </a:lvl2pPr>
            <a:lvl3pPr lvl="2" rtl="0" algn="ctr">
              <a:spcBef>
                <a:spcPts val="0"/>
              </a:spcBef>
              <a:spcAft>
                <a:spcPts val="0"/>
              </a:spcAft>
              <a:buSzPts val="4200"/>
              <a:buNone/>
              <a:defRPr sz="4200"/>
            </a:lvl3pPr>
            <a:lvl4pPr lvl="3" rtl="0" algn="ctr">
              <a:spcBef>
                <a:spcPts val="0"/>
              </a:spcBef>
              <a:spcAft>
                <a:spcPts val="0"/>
              </a:spcAft>
              <a:buSzPts val="4200"/>
              <a:buNone/>
              <a:defRPr sz="4200"/>
            </a:lvl4pPr>
            <a:lvl5pPr lvl="4" rtl="0" algn="ctr">
              <a:spcBef>
                <a:spcPts val="0"/>
              </a:spcBef>
              <a:spcAft>
                <a:spcPts val="0"/>
              </a:spcAft>
              <a:buSzPts val="4200"/>
              <a:buNone/>
              <a:defRPr sz="4200"/>
            </a:lvl5pPr>
            <a:lvl6pPr lvl="5" rtl="0" algn="ctr">
              <a:spcBef>
                <a:spcPts val="0"/>
              </a:spcBef>
              <a:spcAft>
                <a:spcPts val="0"/>
              </a:spcAft>
              <a:buSzPts val="4200"/>
              <a:buNone/>
              <a:defRPr sz="4200"/>
            </a:lvl6pPr>
            <a:lvl7pPr lvl="6" rtl="0" algn="ctr">
              <a:spcBef>
                <a:spcPts val="0"/>
              </a:spcBef>
              <a:spcAft>
                <a:spcPts val="0"/>
              </a:spcAft>
              <a:buSzPts val="4200"/>
              <a:buNone/>
              <a:defRPr sz="4200"/>
            </a:lvl7pPr>
            <a:lvl8pPr lvl="7" rtl="0" algn="ctr">
              <a:spcBef>
                <a:spcPts val="0"/>
              </a:spcBef>
              <a:spcAft>
                <a:spcPts val="0"/>
              </a:spcAft>
              <a:buSzPts val="4200"/>
              <a:buNone/>
              <a:defRPr sz="4200"/>
            </a:lvl8pPr>
            <a:lvl9pPr lvl="8" rtl="0" algn="ctr">
              <a:spcBef>
                <a:spcPts val="0"/>
              </a:spcBef>
              <a:spcAft>
                <a:spcPts val="0"/>
              </a:spcAft>
              <a:buSzPts val="4200"/>
              <a:buNone/>
              <a:defRPr sz="4200"/>
            </a:lvl9pPr>
          </a:lstStyle>
          <a:p/>
        </p:txBody>
      </p:sp>
      <p:sp>
        <p:nvSpPr>
          <p:cNvPr id="63" name="Google Shape;63;p11"/>
          <p:cNvSpPr txBox="1"/>
          <p:nvPr>
            <p:ph idx="1" type="subTitle"/>
          </p:nvPr>
        </p:nvSpPr>
        <p:spPr>
          <a:xfrm>
            <a:off x="265500" y="2803075"/>
            <a:ext cx="4045200" cy="12351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2100"/>
              <a:buNone/>
              <a:defRPr sz="2100"/>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sz="2100"/>
            </a:lvl3pPr>
            <a:lvl4pPr lvl="3" rtl="0" algn="ctr">
              <a:lnSpc>
                <a:spcPct val="100000"/>
              </a:lnSpc>
              <a:spcBef>
                <a:spcPts val="0"/>
              </a:spcBef>
              <a:spcAft>
                <a:spcPts val="0"/>
              </a:spcAft>
              <a:buSzPts val="2100"/>
              <a:buNone/>
              <a:defRPr sz="2100"/>
            </a:lvl4pPr>
            <a:lvl5pPr lvl="4" rtl="0" algn="ctr">
              <a:lnSpc>
                <a:spcPct val="100000"/>
              </a:lnSpc>
              <a:spcBef>
                <a:spcPts val="0"/>
              </a:spcBef>
              <a:spcAft>
                <a:spcPts val="0"/>
              </a:spcAft>
              <a:buSzPts val="2100"/>
              <a:buNone/>
              <a:defRPr sz="2100"/>
            </a:lvl5pPr>
            <a:lvl6pPr lvl="5" rtl="0" algn="ctr">
              <a:lnSpc>
                <a:spcPct val="100000"/>
              </a:lnSpc>
              <a:spcBef>
                <a:spcPts val="0"/>
              </a:spcBef>
              <a:spcAft>
                <a:spcPts val="0"/>
              </a:spcAft>
              <a:buSzPts val="2100"/>
              <a:buNone/>
              <a:defRPr sz="2100"/>
            </a:lvl6pPr>
            <a:lvl7pPr lvl="6" rtl="0" algn="ctr">
              <a:lnSpc>
                <a:spcPct val="100000"/>
              </a:lnSpc>
              <a:spcBef>
                <a:spcPts val="0"/>
              </a:spcBef>
              <a:spcAft>
                <a:spcPts val="0"/>
              </a:spcAft>
              <a:buSzPts val="2100"/>
              <a:buNone/>
              <a:defRPr sz="2100"/>
            </a:lvl7pPr>
            <a:lvl8pPr lvl="7" rtl="0" algn="ctr">
              <a:lnSpc>
                <a:spcPct val="100000"/>
              </a:lnSpc>
              <a:spcBef>
                <a:spcPts val="0"/>
              </a:spcBef>
              <a:spcAft>
                <a:spcPts val="0"/>
              </a:spcAft>
              <a:buSzPts val="2100"/>
              <a:buNone/>
              <a:defRPr sz="2100"/>
            </a:lvl8pPr>
            <a:lvl9pPr lvl="8" rtl="0" algn="ctr">
              <a:lnSpc>
                <a:spcPct val="100000"/>
              </a:lnSpc>
              <a:spcBef>
                <a:spcPts val="0"/>
              </a:spcBef>
              <a:spcAft>
                <a:spcPts val="0"/>
              </a:spcAft>
              <a:buSzPts val="2100"/>
              <a:buNone/>
              <a:defRPr sz="2100"/>
            </a:lvl9pPr>
          </a:lstStyle>
          <a:p/>
        </p:txBody>
      </p:sp>
      <p:sp>
        <p:nvSpPr>
          <p:cNvPr id="64" name="Google Shape;64;p11"/>
          <p:cNvSpPr txBox="1"/>
          <p:nvPr>
            <p:ph idx="2" type="body"/>
          </p:nvPr>
        </p:nvSpPr>
        <p:spPr>
          <a:xfrm>
            <a:off x="4939500" y="724075"/>
            <a:ext cx="3837000" cy="3695100"/>
          </a:xfrm>
          <a:prstGeom prst="rect">
            <a:avLst/>
          </a:prstGeom>
        </p:spPr>
        <p:txBody>
          <a:bodyPr anchorCtr="0" anchor="ctr" bIns="91425" lIns="91425" spcFirstLastPara="1" rIns="91425" wrap="square" tIns="91425">
            <a:noAutofit/>
          </a:bodyPr>
          <a:lstStyle>
            <a:lvl1pPr indent="-342900" lvl="0" marL="457200" rtl="0">
              <a:spcBef>
                <a:spcPts val="0"/>
              </a:spcBef>
              <a:spcAft>
                <a:spcPts val="0"/>
              </a:spcAft>
              <a:buSzPts val="1800"/>
              <a:buChar char="●"/>
              <a:defRPr/>
            </a:lvl1pPr>
            <a:lvl2pPr indent="-317500" lvl="1" marL="914400" rtl="0">
              <a:spcBef>
                <a:spcPts val="1600"/>
              </a:spcBef>
              <a:spcAft>
                <a:spcPts val="0"/>
              </a:spcAft>
              <a:buSzPts val="1400"/>
              <a:buChar char="○"/>
              <a:defRPr/>
            </a:lvl2pPr>
            <a:lvl3pPr indent="-317500" lvl="2" marL="1371600" rtl="0">
              <a:spcBef>
                <a:spcPts val="1600"/>
              </a:spcBef>
              <a:spcAft>
                <a:spcPts val="0"/>
              </a:spcAft>
              <a:buSzPts val="1400"/>
              <a:buChar char="■"/>
              <a:defRPr/>
            </a:lvl3pPr>
            <a:lvl4pPr indent="-317500" lvl="3" marL="1828800" rtl="0">
              <a:spcBef>
                <a:spcPts val="1600"/>
              </a:spcBef>
              <a:spcAft>
                <a:spcPts val="0"/>
              </a:spcAft>
              <a:buSzPts val="1400"/>
              <a:buChar char="●"/>
              <a:defRPr/>
            </a:lvl4pPr>
            <a:lvl5pPr indent="-317500" lvl="4" marL="2286000" rtl="0">
              <a:spcBef>
                <a:spcPts val="1600"/>
              </a:spcBef>
              <a:spcAft>
                <a:spcPts val="0"/>
              </a:spcAft>
              <a:buSzPts val="1400"/>
              <a:buChar char="○"/>
              <a:defRPr/>
            </a:lvl5pPr>
            <a:lvl6pPr indent="-317500" lvl="5" marL="2743200" rtl="0">
              <a:spcBef>
                <a:spcPts val="1600"/>
              </a:spcBef>
              <a:spcAft>
                <a:spcPts val="0"/>
              </a:spcAft>
              <a:buSzPts val="1400"/>
              <a:buChar char="■"/>
              <a:defRPr/>
            </a:lvl6pPr>
            <a:lvl7pPr indent="-317500" lvl="6" marL="3200400" rtl="0">
              <a:spcBef>
                <a:spcPts val="1600"/>
              </a:spcBef>
              <a:spcAft>
                <a:spcPts val="0"/>
              </a:spcAft>
              <a:buSzPts val="1400"/>
              <a:buChar char="●"/>
              <a:defRPr/>
            </a:lvl7pPr>
            <a:lvl8pPr indent="-317500" lvl="7" marL="3657600" rtl="0">
              <a:spcBef>
                <a:spcPts val="1600"/>
              </a:spcBef>
              <a:spcAft>
                <a:spcPts val="0"/>
              </a:spcAft>
              <a:buSzPts val="1400"/>
              <a:buChar char="○"/>
              <a:defRPr/>
            </a:lvl8pPr>
            <a:lvl9pPr indent="-317500" lvl="8" marL="4114800" rtl="0">
              <a:spcBef>
                <a:spcPts val="1600"/>
              </a:spcBef>
              <a:spcAft>
                <a:spcPts val="1600"/>
              </a:spcAft>
              <a:buSzPts val="1400"/>
              <a:buChar char="■"/>
              <a:defRPr/>
            </a:lvl9pPr>
          </a:lstStyl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1">
  <p:cSld name="SECTION_TITLE_AND_DESCRIPTION_1">
    <p:spTree>
      <p:nvGrpSpPr>
        <p:cNvPr id="65" name="Shape 65"/>
        <p:cNvGrpSpPr/>
        <p:nvPr/>
      </p:nvGrpSpPr>
      <p:grpSpPr>
        <a:xfrm>
          <a:off x="0" y="0"/>
          <a:ext cx="0" cy="0"/>
          <a:chOff x="0" y="0"/>
          <a:chExt cx="0" cy="0"/>
        </a:xfrm>
      </p:grpSpPr>
      <p:sp>
        <p:nvSpPr>
          <p:cNvPr id="66" name="Google Shape;66;p12"/>
          <p:cNvSpPr/>
          <p:nvPr/>
        </p:nvSpPr>
        <p:spPr>
          <a:xfrm>
            <a:off x="4572000" y="-125"/>
            <a:ext cx="4572000" cy="5143500"/>
          </a:xfrm>
          <a:prstGeom prst="rect">
            <a:avLst/>
          </a:prstGeom>
          <a:solidFill>
            <a:srgbClr val="3D5D7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 name="Google Shape;67;p12"/>
          <p:cNvSpPr txBox="1"/>
          <p:nvPr>
            <p:ph type="title"/>
          </p:nvPr>
        </p:nvSpPr>
        <p:spPr>
          <a:xfrm>
            <a:off x="265500" y="1233175"/>
            <a:ext cx="4045200" cy="14823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4200"/>
              <a:buNone/>
              <a:defRPr sz="4200"/>
            </a:lvl1pPr>
            <a:lvl2pPr lvl="1" rtl="0" algn="ctr">
              <a:spcBef>
                <a:spcPts val="0"/>
              </a:spcBef>
              <a:spcAft>
                <a:spcPts val="0"/>
              </a:spcAft>
              <a:buSzPts val="4200"/>
              <a:buNone/>
              <a:defRPr sz="4200"/>
            </a:lvl2pPr>
            <a:lvl3pPr lvl="2" rtl="0" algn="ctr">
              <a:spcBef>
                <a:spcPts val="0"/>
              </a:spcBef>
              <a:spcAft>
                <a:spcPts val="0"/>
              </a:spcAft>
              <a:buSzPts val="4200"/>
              <a:buNone/>
              <a:defRPr sz="4200"/>
            </a:lvl3pPr>
            <a:lvl4pPr lvl="3" rtl="0" algn="ctr">
              <a:spcBef>
                <a:spcPts val="0"/>
              </a:spcBef>
              <a:spcAft>
                <a:spcPts val="0"/>
              </a:spcAft>
              <a:buSzPts val="4200"/>
              <a:buNone/>
              <a:defRPr sz="4200"/>
            </a:lvl4pPr>
            <a:lvl5pPr lvl="4" rtl="0" algn="ctr">
              <a:spcBef>
                <a:spcPts val="0"/>
              </a:spcBef>
              <a:spcAft>
                <a:spcPts val="0"/>
              </a:spcAft>
              <a:buSzPts val="4200"/>
              <a:buNone/>
              <a:defRPr sz="4200"/>
            </a:lvl5pPr>
            <a:lvl6pPr lvl="5" rtl="0" algn="ctr">
              <a:spcBef>
                <a:spcPts val="0"/>
              </a:spcBef>
              <a:spcAft>
                <a:spcPts val="0"/>
              </a:spcAft>
              <a:buSzPts val="4200"/>
              <a:buNone/>
              <a:defRPr sz="4200"/>
            </a:lvl6pPr>
            <a:lvl7pPr lvl="6" rtl="0" algn="ctr">
              <a:spcBef>
                <a:spcPts val="0"/>
              </a:spcBef>
              <a:spcAft>
                <a:spcPts val="0"/>
              </a:spcAft>
              <a:buSzPts val="4200"/>
              <a:buNone/>
              <a:defRPr sz="4200"/>
            </a:lvl7pPr>
            <a:lvl8pPr lvl="7" rtl="0" algn="ctr">
              <a:spcBef>
                <a:spcPts val="0"/>
              </a:spcBef>
              <a:spcAft>
                <a:spcPts val="0"/>
              </a:spcAft>
              <a:buSzPts val="4200"/>
              <a:buNone/>
              <a:defRPr sz="4200"/>
            </a:lvl8pPr>
            <a:lvl9pPr lvl="8" rtl="0" algn="ctr">
              <a:spcBef>
                <a:spcPts val="0"/>
              </a:spcBef>
              <a:spcAft>
                <a:spcPts val="0"/>
              </a:spcAft>
              <a:buSzPts val="4200"/>
              <a:buNone/>
              <a:defRPr sz="4200"/>
            </a:lvl9pPr>
          </a:lstStyle>
          <a:p/>
        </p:txBody>
      </p:sp>
      <p:sp>
        <p:nvSpPr>
          <p:cNvPr id="68" name="Google Shape;68;p12"/>
          <p:cNvSpPr txBox="1"/>
          <p:nvPr>
            <p:ph idx="1" type="subTitle"/>
          </p:nvPr>
        </p:nvSpPr>
        <p:spPr>
          <a:xfrm>
            <a:off x="265500" y="2803075"/>
            <a:ext cx="4045200" cy="12351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2100"/>
              <a:buNone/>
              <a:defRPr sz="2100"/>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sz="2100"/>
            </a:lvl3pPr>
            <a:lvl4pPr lvl="3" rtl="0" algn="ctr">
              <a:lnSpc>
                <a:spcPct val="100000"/>
              </a:lnSpc>
              <a:spcBef>
                <a:spcPts val="0"/>
              </a:spcBef>
              <a:spcAft>
                <a:spcPts val="0"/>
              </a:spcAft>
              <a:buSzPts val="2100"/>
              <a:buNone/>
              <a:defRPr sz="2100"/>
            </a:lvl4pPr>
            <a:lvl5pPr lvl="4" rtl="0" algn="ctr">
              <a:lnSpc>
                <a:spcPct val="100000"/>
              </a:lnSpc>
              <a:spcBef>
                <a:spcPts val="0"/>
              </a:spcBef>
              <a:spcAft>
                <a:spcPts val="0"/>
              </a:spcAft>
              <a:buSzPts val="2100"/>
              <a:buNone/>
              <a:defRPr sz="2100"/>
            </a:lvl5pPr>
            <a:lvl6pPr lvl="5" rtl="0" algn="ctr">
              <a:lnSpc>
                <a:spcPct val="100000"/>
              </a:lnSpc>
              <a:spcBef>
                <a:spcPts val="0"/>
              </a:spcBef>
              <a:spcAft>
                <a:spcPts val="0"/>
              </a:spcAft>
              <a:buSzPts val="2100"/>
              <a:buNone/>
              <a:defRPr sz="2100"/>
            </a:lvl6pPr>
            <a:lvl7pPr lvl="6" rtl="0" algn="ctr">
              <a:lnSpc>
                <a:spcPct val="100000"/>
              </a:lnSpc>
              <a:spcBef>
                <a:spcPts val="0"/>
              </a:spcBef>
              <a:spcAft>
                <a:spcPts val="0"/>
              </a:spcAft>
              <a:buSzPts val="2100"/>
              <a:buNone/>
              <a:defRPr sz="2100"/>
            </a:lvl7pPr>
            <a:lvl8pPr lvl="7" rtl="0" algn="ctr">
              <a:lnSpc>
                <a:spcPct val="100000"/>
              </a:lnSpc>
              <a:spcBef>
                <a:spcPts val="0"/>
              </a:spcBef>
              <a:spcAft>
                <a:spcPts val="0"/>
              </a:spcAft>
              <a:buSzPts val="2100"/>
              <a:buNone/>
              <a:defRPr sz="2100"/>
            </a:lvl8pPr>
            <a:lvl9pPr lvl="8" rtl="0" algn="ctr">
              <a:lnSpc>
                <a:spcPct val="100000"/>
              </a:lnSpc>
              <a:spcBef>
                <a:spcPts val="0"/>
              </a:spcBef>
              <a:spcAft>
                <a:spcPts val="0"/>
              </a:spcAft>
              <a:buSzPts val="2100"/>
              <a:buNone/>
              <a:defRPr sz="2100"/>
            </a:lvl9pPr>
          </a:lstStyle>
          <a:p/>
        </p:txBody>
      </p:sp>
      <p:sp>
        <p:nvSpPr>
          <p:cNvPr id="69" name="Google Shape;69;p12"/>
          <p:cNvSpPr txBox="1"/>
          <p:nvPr>
            <p:ph idx="2" type="body"/>
          </p:nvPr>
        </p:nvSpPr>
        <p:spPr>
          <a:xfrm>
            <a:off x="4939500" y="724075"/>
            <a:ext cx="3837000" cy="3695100"/>
          </a:xfrm>
          <a:prstGeom prst="rect">
            <a:avLst/>
          </a:prstGeom>
        </p:spPr>
        <p:txBody>
          <a:bodyPr anchorCtr="0" anchor="ctr" bIns="91425" lIns="91425" spcFirstLastPara="1" rIns="91425" wrap="square" tIns="91425">
            <a:noAutofit/>
          </a:bodyPr>
          <a:lstStyle>
            <a:lvl1pPr indent="-342900" lvl="0" marL="457200" rtl="0">
              <a:spcBef>
                <a:spcPts val="0"/>
              </a:spcBef>
              <a:spcAft>
                <a:spcPts val="0"/>
              </a:spcAft>
              <a:buClr>
                <a:srgbClr val="FFFFFF"/>
              </a:buClr>
              <a:buSzPts val="1800"/>
              <a:buChar char="●"/>
              <a:defRPr>
                <a:solidFill>
                  <a:srgbClr val="FFFFFF"/>
                </a:solidFill>
              </a:defRPr>
            </a:lvl1pPr>
            <a:lvl2pPr indent="-317500" lvl="1" marL="914400" rtl="0">
              <a:spcBef>
                <a:spcPts val="1600"/>
              </a:spcBef>
              <a:spcAft>
                <a:spcPts val="0"/>
              </a:spcAft>
              <a:buClr>
                <a:srgbClr val="FFFFFF"/>
              </a:buClr>
              <a:buSzPts val="1400"/>
              <a:buChar char="○"/>
              <a:defRPr>
                <a:solidFill>
                  <a:srgbClr val="FFFFFF"/>
                </a:solidFill>
              </a:defRPr>
            </a:lvl2pPr>
            <a:lvl3pPr indent="-317500" lvl="2" marL="1371600" rtl="0">
              <a:spcBef>
                <a:spcPts val="1600"/>
              </a:spcBef>
              <a:spcAft>
                <a:spcPts val="0"/>
              </a:spcAft>
              <a:buClr>
                <a:srgbClr val="FFFFFF"/>
              </a:buClr>
              <a:buSzPts val="1400"/>
              <a:buChar char="■"/>
              <a:defRPr>
                <a:solidFill>
                  <a:srgbClr val="FFFFFF"/>
                </a:solidFill>
              </a:defRPr>
            </a:lvl3pPr>
            <a:lvl4pPr indent="-317500" lvl="3" marL="1828800" rtl="0">
              <a:spcBef>
                <a:spcPts val="1600"/>
              </a:spcBef>
              <a:spcAft>
                <a:spcPts val="0"/>
              </a:spcAft>
              <a:buClr>
                <a:srgbClr val="FFFFFF"/>
              </a:buClr>
              <a:buSzPts val="1400"/>
              <a:buChar char="●"/>
              <a:defRPr>
                <a:solidFill>
                  <a:srgbClr val="FFFFFF"/>
                </a:solidFill>
              </a:defRPr>
            </a:lvl4pPr>
            <a:lvl5pPr indent="-317500" lvl="4" marL="2286000" rtl="0">
              <a:spcBef>
                <a:spcPts val="1600"/>
              </a:spcBef>
              <a:spcAft>
                <a:spcPts val="0"/>
              </a:spcAft>
              <a:buClr>
                <a:srgbClr val="FFFFFF"/>
              </a:buClr>
              <a:buSzPts val="1400"/>
              <a:buChar char="○"/>
              <a:defRPr>
                <a:solidFill>
                  <a:srgbClr val="FFFFFF"/>
                </a:solidFill>
              </a:defRPr>
            </a:lvl5pPr>
            <a:lvl6pPr indent="-317500" lvl="5" marL="2743200" rtl="0">
              <a:spcBef>
                <a:spcPts val="1600"/>
              </a:spcBef>
              <a:spcAft>
                <a:spcPts val="0"/>
              </a:spcAft>
              <a:buClr>
                <a:srgbClr val="FFFFFF"/>
              </a:buClr>
              <a:buSzPts val="1400"/>
              <a:buChar char="■"/>
              <a:defRPr>
                <a:solidFill>
                  <a:srgbClr val="FFFFFF"/>
                </a:solidFill>
              </a:defRPr>
            </a:lvl6pPr>
            <a:lvl7pPr indent="-317500" lvl="6" marL="3200400" rtl="0">
              <a:spcBef>
                <a:spcPts val="1600"/>
              </a:spcBef>
              <a:spcAft>
                <a:spcPts val="0"/>
              </a:spcAft>
              <a:buClr>
                <a:srgbClr val="FFFFFF"/>
              </a:buClr>
              <a:buSzPts val="1400"/>
              <a:buChar char="●"/>
              <a:defRPr>
                <a:solidFill>
                  <a:srgbClr val="FFFFFF"/>
                </a:solidFill>
              </a:defRPr>
            </a:lvl7pPr>
            <a:lvl8pPr indent="-317500" lvl="7" marL="3657600" rtl="0">
              <a:spcBef>
                <a:spcPts val="1600"/>
              </a:spcBef>
              <a:spcAft>
                <a:spcPts val="0"/>
              </a:spcAft>
              <a:buClr>
                <a:srgbClr val="FFFFFF"/>
              </a:buClr>
              <a:buSzPts val="1400"/>
              <a:buChar char="○"/>
              <a:defRPr>
                <a:solidFill>
                  <a:srgbClr val="FFFFFF"/>
                </a:solidFill>
              </a:defRPr>
            </a:lvl8pPr>
            <a:lvl9pPr indent="-317500" lvl="8" marL="4114800" rtl="0">
              <a:spcBef>
                <a:spcPts val="1600"/>
              </a:spcBef>
              <a:spcAft>
                <a:spcPts val="1600"/>
              </a:spcAft>
              <a:buClr>
                <a:srgbClr val="FFFFFF"/>
              </a:buClr>
              <a:buSzPts val="1400"/>
              <a:buChar char="■"/>
              <a:defRPr>
                <a:solidFill>
                  <a:srgbClr val="FFFFFF"/>
                </a:solidFill>
              </a:defRPr>
            </a:lvl9pPr>
          </a:lstStyle>
          <a:p/>
        </p:txBody>
      </p:sp>
      <p:sp>
        <p:nvSpPr>
          <p:cNvPr id="70" name="Google Shape;70;p1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1 1">
  <p:cSld name="SECTION_TITLE_AND_DESCRIPTION_1_1">
    <p:spTree>
      <p:nvGrpSpPr>
        <p:cNvPr id="71" name="Shape 71"/>
        <p:cNvGrpSpPr/>
        <p:nvPr/>
      </p:nvGrpSpPr>
      <p:grpSpPr>
        <a:xfrm>
          <a:off x="0" y="0"/>
          <a:ext cx="0" cy="0"/>
          <a:chOff x="0" y="0"/>
          <a:chExt cx="0" cy="0"/>
        </a:xfrm>
      </p:grpSpPr>
      <p:sp>
        <p:nvSpPr>
          <p:cNvPr id="72" name="Google Shape;72;p13"/>
          <p:cNvSpPr/>
          <p:nvPr/>
        </p:nvSpPr>
        <p:spPr>
          <a:xfrm>
            <a:off x="4572000" y="-125"/>
            <a:ext cx="4572000" cy="51435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 name="Google Shape;73;p13"/>
          <p:cNvSpPr txBox="1"/>
          <p:nvPr>
            <p:ph type="title"/>
          </p:nvPr>
        </p:nvSpPr>
        <p:spPr>
          <a:xfrm>
            <a:off x="265500" y="1233175"/>
            <a:ext cx="4045200" cy="14823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4200"/>
              <a:buNone/>
              <a:defRPr sz="4200"/>
            </a:lvl1pPr>
            <a:lvl2pPr lvl="1" rtl="0" algn="ctr">
              <a:spcBef>
                <a:spcPts val="0"/>
              </a:spcBef>
              <a:spcAft>
                <a:spcPts val="0"/>
              </a:spcAft>
              <a:buSzPts val="4200"/>
              <a:buNone/>
              <a:defRPr sz="4200"/>
            </a:lvl2pPr>
            <a:lvl3pPr lvl="2" rtl="0" algn="ctr">
              <a:spcBef>
                <a:spcPts val="0"/>
              </a:spcBef>
              <a:spcAft>
                <a:spcPts val="0"/>
              </a:spcAft>
              <a:buSzPts val="4200"/>
              <a:buNone/>
              <a:defRPr sz="4200"/>
            </a:lvl3pPr>
            <a:lvl4pPr lvl="3" rtl="0" algn="ctr">
              <a:spcBef>
                <a:spcPts val="0"/>
              </a:spcBef>
              <a:spcAft>
                <a:spcPts val="0"/>
              </a:spcAft>
              <a:buSzPts val="4200"/>
              <a:buNone/>
              <a:defRPr sz="4200"/>
            </a:lvl4pPr>
            <a:lvl5pPr lvl="4" rtl="0" algn="ctr">
              <a:spcBef>
                <a:spcPts val="0"/>
              </a:spcBef>
              <a:spcAft>
                <a:spcPts val="0"/>
              </a:spcAft>
              <a:buSzPts val="4200"/>
              <a:buNone/>
              <a:defRPr sz="4200"/>
            </a:lvl5pPr>
            <a:lvl6pPr lvl="5" rtl="0" algn="ctr">
              <a:spcBef>
                <a:spcPts val="0"/>
              </a:spcBef>
              <a:spcAft>
                <a:spcPts val="0"/>
              </a:spcAft>
              <a:buSzPts val="4200"/>
              <a:buNone/>
              <a:defRPr sz="4200"/>
            </a:lvl6pPr>
            <a:lvl7pPr lvl="6" rtl="0" algn="ctr">
              <a:spcBef>
                <a:spcPts val="0"/>
              </a:spcBef>
              <a:spcAft>
                <a:spcPts val="0"/>
              </a:spcAft>
              <a:buSzPts val="4200"/>
              <a:buNone/>
              <a:defRPr sz="4200"/>
            </a:lvl7pPr>
            <a:lvl8pPr lvl="7" rtl="0" algn="ctr">
              <a:spcBef>
                <a:spcPts val="0"/>
              </a:spcBef>
              <a:spcAft>
                <a:spcPts val="0"/>
              </a:spcAft>
              <a:buSzPts val="4200"/>
              <a:buNone/>
              <a:defRPr sz="4200"/>
            </a:lvl8pPr>
            <a:lvl9pPr lvl="8" rtl="0" algn="ctr">
              <a:spcBef>
                <a:spcPts val="0"/>
              </a:spcBef>
              <a:spcAft>
                <a:spcPts val="0"/>
              </a:spcAft>
              <a:buSzPts val="4200"/>
              <a:buNone/>
              <a:defRPr sz="4200"/>
            </a:lvl9pPr>
          </a:lstStyle>
          <a:p/>
        </p:txBody>
      </p:sp>
      <p:sp>
        <p:nvSpPr>
          <p:cNvPr id="74" name="Google Shape;74;p13"/>
          <p:cNvSpPr txBox="1"/>
          <p:nvPr>
            <p:ph idx="1" type="subTitle"/>
          </p:nvPr>
        </p:nvSpPr>
        <p:spPr>
          <a:xfrm>
            <a:off x="265500" y="2803075"/>
            <a:ext cx="4045200" cy="12351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2100"/>
              <a:buNone/>
              <a:defRPr sz="2100"/>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sz="2100"/>
            </a:lvl3pPr>
            <a:lvl4pPr lvl="3" rtl="0" algn="ctr">
              <a:lnSpc>
                <a:spcPct val="100000"/>
              </a:lnSpc>
              <a:spcBef>
                <a:spcPts val="0"/>
              </a:spcBef>
              <a:spcAft>
                <a:spcPts val="0"/>
              </a:spcAft>
              <a:buSzPts val="2100"/>
              <a:buNone/>
              <a:defRPr sz="2100"/>
            </a:lvl4pPr>
            <a:lvl5pPr lvl="4" rtl="0" algn="ctr">
              <a:lnSpc>
                <a:spcPct val="100000"/>
              </a:lnSpc>
              <a:spcBef>
                <a:spcPts val="0"/>
              </a:spcBef>
              <a:spcAft>
                <a:spcPts val="0"/>
              </a:spcAft>
              <a:buSzPts val="2100"/>
              <a:buNone/>
              <a:defRPr sz="2100"/>
            </a:lvl5pPr>
            <a:lvl6pPr lvl="5" rtl="0" algn="ctr">
              <a:lnSpc>
                <a:spcPct val="100000"/>
              </a:lnSpc>
              <a:spcBef>
                <a:spcPts val="0"/>
              </a:spcBef>
              <a:spcAft>
                <a:spcPts val="0"/>
              </a:spcAft>
              <a:buSzPts val="2100"/>
              <a:buNone/>
              <a:defRPr sz="2100"/>
            </a:lvl6pPr>
            <a:lvl7pPr lvl="6" rtl="0" algn="ctr">
              <a:lnSpc>
                <a:spcPct val="100000"/>
              </a:lnSpc>
              <a:spcBef>
                <a:spcPts val="0"/>
              </a:spcBef>
              <a:spcAft>
                <a:spcPts val="0"/>
              </a:spcAft>
              <a:buSzPts val="2100"/>
              <a:buNone/>
              <a:defRPr sz="2100"/>
            </a:lvl7pPr>
            <a:lvl8pPr lvl="7" rtl="0" algn="ctr">
              <a:lnSpc>
                <a:spcPct val="100000"/>
              </a:lnSpc>
              <a:spcBef>
                <a:spcPts val="0"/>
              </a:spcBef>
              <a:spcAft>
                <a:spcPts val="0"/>
              </a:spcAft>
              <a:buSzPts val="2100"/>
              <a:buNone/>
              <a:defRPr sz="2100"/>
            </a:lvl8pPr>
            <a:lvl9pPr lvl="8" rtl="0" algn="ctr">
              <a:lnSpc>
                <a:spcPct val="100000"/>
              </a:lnSpc>
              <a:spcBef>
                <a:spcPts val="0"/>
              </a:spcBef>
              <a:spcAft>
                <a:spcPts val="0"/>
              </a:spcAft>
              <a:buSzPts val="2100"/>
              <a:buNone/>
              <a:defRPr sz="2100"/>
            </a:lvl9pPr>
          </a:lstStyle>
          <a:p/>
        </p:txBody>
      </p:sp>
      <p:sp>
        <p:nvSpPr>
          <p:cNvPr id="75" name="Google Shape;75;p13"/>
          <p:cNvSpPr txBox="1"/>
          <p:nvPr>
            <p:ph idx="2" type="body"/>
          </p:nvPr>
        </p:nvSpPr>
        <p:spPr>
          <a:xfrm>
            <a:off x="4939500" y="724075"/>
            <a:ext cx="3837000" cy="3695100"/>
          </a:xfrm>
          <a:prstGeom prst="rect">
            <a:avLst/>
          </a:prstGeom>
        </p:spPr>
        <p:txBody>
          <a:bodyPr anchorCtr="0" anchor="ctr" bIns="91425" lIns="91425" spcFirstLastPara="1" rIns="91425" wrap="square" tIns="91425">
            <a:noAutofit/>
          </a:bodyPr>
          <a:lstStyle>
            <a:lvl1pPr indent="-342900" lvl="0" marL="457200" rtl="0">
              <a:spcBef>
                <a:spcPts val="0"/>
              </a:spcBef>
              <a:spcAft>
                <a:spcPts val="0"/>
              </a:spcAft>
              <a:buClr>
                <a:srgbClr val="FFFFFF"/>
              </a:buClr>
              <a:buSzPts val="1800"/>
              <a:buChar char="●"/>
              <a:defRPr>
                <a:solidFill>
                  <a:srgbClr val="FFFFFF"/>
                </a:solidFill>
              </a:defRPr>
            </a:lvl1pPr>
            <a:lvl2pPr indent="-317500" lvl="1" marL="914400" rtl="0">
              <a:spcBef>
                <a:spcPts val="1600"/>
              </a:spcBef>
              <a:spcAft>
                <a:spcPts val="0"/>
              </a:spcAft>
              <a:buClr>
                <a:srgbClr val="FFFFFF"/>
              </a:buClr>
              <a:buSzPts val="1400"/>
              <a:buChar char="○"/>
              <a:defRPr>
                <a:solidFill>
                  <a:srgbClr val="FFFFFF"/>
                </a:solidFill>
              </a:defRPr>
            </a:lvl2pPr>
            <a:lvl3pPr indent="-317500" lvl="2" marL="1371600" rtl="0">
              <a:spcBef>
                <a:spcPts val="1600"/>
              </a:spcBef>
              <a:spcAft>
                <a:spcPts val="0"/>
              </a:spcAft>
              <a:buClr>
                <a:srgbClr val="FFFFFF"/>
              </a:buClr>
              <a:buSzPts val="1400"/>
              <a:buChar char="■"/>
              <a:defRPr>
                <a:solidFill>
                  <a:srgbClr val="FFFFFF"/>
                </a:solidFill>
              </a:defRPr>
            </a:lvl3pPr>
            <a:lvl4pPr indent="-317500" lvl="3" marL="1828800" rtl="0">
              <a:spcBef>
                <a:spcPts val="1600"/>
              </a:spcBef>
              <a:spcAft>
                <a:spcPts val="0"/>
              </a:spcAft>
              <a:buClr>
                <a:srgbClr val="FFFFFF"/>
              </a:buClr>
              <a:buSzPts val="1400"/>
              <a:buChar char="●"/>
              <a:defRPr>
                <a:solidFill>
                  <a:srgbClr val="FFFFFF"/>
                </a:solidFill>
              </a:defRPr>
            </a:lvl4pPr>
            <a:lvl5pPr indent="-317500" lvl="4" marL="2286000" rtl="0">
              <a:spcBef>
                <a:spcPts val="1600"/>
              </a:spcBef>
              <a:spcAft>
                <a:spcPts val="0"/>
              </a:spcAft>
              <a:buClr>
                <a:srgbClr val="FFFFFF"/>
              </a:buClr>
              <a:buSzPts val="1400"/>
              <a:buChar char="○"/>
              <a:defRPr>
                <a:solidFill>
                  <a:srgbClr val="FFFFFF"/>
                </a:solidFill>
              </a:defRPr>
            </a:lvl5pPr>
            <a:lvl6pPr indent="-317500" lvl="5" marL="2743200" rtl="0">
              <a:spcBef>
                <a:spcPts val="1600"/>
              </a:spcBef>
              <a:spcAft>
                <a:spcPts val="0"/>
              </a:spcAft>
              <a:buClr>
                <a:srgbClr val="FFFFFF"/>
              </a:buClr>
              <a:buSzPts val="1400"/>
              <a:buChar char="■"/>
              <a:defRPr>
                <a:solidFill>
                  <a:srgbClr val="FFFFFF"/>
                </a:solidFill>
              </a:defRPr>
            </a:lvl6pPr>
            <a:lvl7pPr indent="-317500" lvl="6" marL="3200400" rtl="0">
              <a:spcBef>
                <a:spcPts val="1600"/>
              </a:spcBef>
              <a:spcAft>
                <a:spcPts val="0"/>
              </a:spcAft>
              <a:buClr>
                <a:srgbClr val="FFFFFF"/>
              </a:buClr>
              <a:buSzPts val="1400"/>
              <a:buChar char="●"/>
              <a:defRPr>
                <a:solidFill>
                  <a:srgbClr val="FFFFFF"/>
                </a:solidFill>
              </a:defRPr>
            </a:lvl7pPr>
            <a:lvl8pPr indent="-317500" lvl="7" marL="3657600" rtl="0">
              <a:spcBef>
                <a:spcPts val="1600"/>
              </a:spcBef>
              <a:spcAft>
                <a:spcPts val="0"/>
              </a:spcAft>
              <a:buClr>
                <a:srgbClr val="FFFFFF"/>
              </a:buClr>
              <a:buSzPts val="1400"/>
              <a:buChar char="○"/>
              <a:defRPr>
                <a:solidFill>
                  <a:srgbClr val="FFFFFF"/>
                </a:solidFill>
              </a:defRPr>
            </a:lvl8pPr>
            <a:lvl9pPr indent="-317500" lvl="8" marL="4114800" rtl="0">
              <a:spcBef>
                <a:spcPts val="1600"/>
              </a:spcBef>
              <a:spcAft>
                <a:spcPts val="1600"/>
              </a:spcAft>
              <a:buClr>
                <a:srgbClr val="FFFFFF"/>
              </a:buClr>
              <a:buSzPts val="1400"/>
              <a:buChar char="■"/>
              <a:defRPr>
                <a:solidFill>
                  <a:srgbClr val="FFFFFF"/>
                </a:solidFill>
              </a:defRPr>
            </a:lvl9pPr>
          </a:lstStyle>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76" name="Shape 76"/>
        <p:cNvGrpSpPr/>
        <p:nvPr/>
      </p:nvGrpSpPr>
      <p:grpSpPr>
        <a:xfrm>
          <a:off x="0" y="0"/>
          <a:ext cx="0" cy="0"/>
          <a:chOff x="0" y="0"/>
          <a:chExt cx="0" cy="0"/>
        </a:xfrm>
      </p:grpSpPr>
      <p:sp>
        <p:nvSpPr>
          <p:cNvPr id="77" name="Google Shape;77;p14"/>
          <p:cNvSpPr txBox="1"/>
          <p:nvPr>
            <p:ph idx="1" type="body"/>
          </p:nvPr>
        </p:nvSpPr>
        <p:spPr>
          <a:xfrm>
            <a:off x="311700" y="4230575"/>
            <a:ext cx="5998800" cy="605100"/>
          </a:xfrm>
          <a:prstGeom prst="rect">
            <a:avLst/>
          </a:prstGeom>
        </p:spPr>
        <p:txBody>
          <a:bodyPr anchorCtr="0" anchor="ctr" bIns="91425" lIns="91425" spcFirstLastPara="1" rIns="91425" wrap="square" tIns="91425">
            <a:noAutofit/>
          </a:bodyPr>
          <a:lstStyle>
            <a:lvl1pPr indent="-228600" lvl="0" marL="457200" rtl="0">
              <a:lnSpc>
                <a:spcPct val="100000"/>
              </a:lnSpc>
              <a:spcBef>
                <a:spcPts val="0"/>
              </a:spcBef>
              <a:spcAft>
                <a:spcPts val="0"/>
              </a:spcAft>
              <a:buSzPts val="1800"/>
              <a:buNone/>
              <a:defRPr/>
            </a:lvl1pPr>
          </a:lstStyle>
          <a:p/>
        </p:txBody>
      </p:sp>
      <p:sp>
        <p:nvSpPr>
          <p:cNvPr id="78" name="Google Shape;78;p1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79" name="Shape 79"/>
        <p:cNvGrpSpPr/>
        <p:nvPr/>
      </p:nvGrpSpPr>
      <p:grpSpPr>
        <a:xfrm>
          <a:off x="0" y="0"/>
          <a:ext cx="0" cy="0"/>
          <a:chOff x="0" y="0"/>
          <a:chExt cx="0" cy="0"/>
        </a:xfrm>
      </p:grpSpPr>
      <p:sp>
        <p:nvSpPr>
          <p:cNvPr id="80" name="Google Shape;80;p15"/>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12000"/>
              <a:buNone/>
              <a:defRPr sz="12000"/>
            </a:lvl1pPr>
            <a:lvl2pPr lvl="1" rtl="0" algn="ctr">
              <a:spcBef>
                <a:spcPts val="0"/>
              </a:spcBef>
              <a:spcAft>
                <a:spcPts val="0"/>
              </a:spcAft>
              <a:buSzPts val="12000"/>
              <a:buNone/>
              <a:defRPr sz="12000"/>
            </a:lvl2pPr>
            <a:lvl3pPr lvl="2" rtl="0" algn="ctr">
              <a:spcBef>
                <a:spcPts val="0"/>
              </a:spcBef>
              <a:spcAft>
                <a:spcPts val="0"/>
              </a:spcAft>
              <a:buSzPts val="12000"/>
              <a:buNone/>
              <a:defRPr sz="12000"/>
            </a:lvl3pPr>
            <a:lvl4pPr lvl="3" rtl="0" algn="ctr">
              <a:spcBef>
                <a:spcPts val="0"/>
              </a:spcBef>
              <a:spcAft>
                <a:spcPts val="0"/>
              </a:spcAft>
              <a:buSzPts val="12000"/>
              <a:buNone/>
              <a:defRPr sz="12000"/>
            </a:lvl4pPr>
            <a:lvl5pPr lvl="4" rtl="0" algn="ctr">
              <a:spcBef>
                <a:spcPts val="0"/>
              </a:spcBef>
              <a:spcAft>
                <a:spcPts val="0"/>
              </a:spcAft>
              <a:buSzPts val="12000"/>
              <a:buNone/>
              <a:defRPr sz="12000"/>
            </a:lvl5pPr>
            <a:lvl6pPr lvl="5" rtl="0" algn="ctr">
              <a:spcBef>
                <a:spcPts val="0"/>
              </a:spcBef>
              <a:spcAft>
                <a:spcPts val="0"/>
              </a:spcAft>
              <a:buSzPts val="12000"/>
              <a:buNone/>
              <a:defRPr sz="12000"/>
            </a:lvl6pPr>
            <a:lvl7pPr lvl="6" rtl="0" algn="ctr">
              <a:spcBef>
                <a:spcPts val="0"/>
              </a:spcBef>
              <a:spcAft>
                <a:spcPts val="0"/>
              </a:spcAft>
              <a:buSzPts val="12000"/>
              <a:buNone/>
              <a:defRPr sz="12000"/>
            </a:lvl7pPr>
            <a:lvl8pPr lvl="7" rtl="0" algn="ctr">
              <a:spcBef>
                <a:spcPts val="0"/>
              </a:spcBef>
              <a:spcAft>
                <a:spcPts val="0"/>
              </a:spcAft>
              <a:buSzPts val="12000"/>
              <a:buNone/>
              <a:defRPr sz="12000"/>
            </a:lvl8pPr>
            <a:lvl9pPr lvl="8" rtl="0" algn="ctr">
              <a:spcBef>
                <a:spcPts val="0"/>
              </a:spcBef>
              <a:spcAft>
                <a:spcPts val="0"/>
              </a:spcAft>
              <a:buSzPts val="12000"/>
              <a:buNone/>
              <a:defRPr sz="12000"/>
            </a:lvl9pPr>
          </a:lstStyle>
          <a:p>
            <a:r>
              <a:t>xx%</a:t>
            </a:r>
          </a:p>
        </p:txBody>
      </p:sp>
      <p:sp>
        <p:nvSpPr>
          <p:cNvPr id="81" name="Google Shape;81;p15"/>
          <p:cNvSpPr txBox="1"/>
          <p:nvPr>
            <p:ph idx="1" type="body"/>
          </p:nvPr>
        </p:nvSpPr>
        <p:spPr>
          <a:xfrm>
            <a:off x="311700" y="3152225"/>
            <a:ext cx="8520600" cy="1300800"/>
          </a:xfrm>
          <a:prstGeom prst="rect">
            <a:avLst/>
          </a:prstGeom>
        </p:spPr>
        <p:txBody>
          <a:bodyPr anchorCtr="0" anchor="t" bIns="91425" lIns="91425" spcFirstLastPara="1" rIns="91425" wrap="square" tIns="91425">
            <a:noAutofit/>
          </a:bodyPr>
          <a:lstStyle>
            <a:lvl1pPr indent="-342900" lvl="0" marL="457200" rtl="0" algn="ctr">
              <a:spcBef>
                <a:spcPts val="0"/>
              </a:spcBef>
              <a:spcAft>
                <a:spcPts val="0"/>
              </a:spcAft>
              <a:buSzPts val="1800"/>
              <a:buChar char="●"/>
              <a:defRPr/>
            </a:lvl1pPr>
            <a:lvl2pPr indent="-317500" lvl="1" marL="914400" rtl="0" algn="ctr">
              <a:spcBef>
                <a:spcPts val="1600"/>
              </a:spcBef>
              <a:spcAft>
                <a:spcPts val="0"/>
              </a:spcAft>
              <a:buSzPts val="1400"/>
              <a:buChar char="○"/>
              <a:defRPr/>
            </a:lvl2pPr>
            <a:lvl3pPr indent="-317500" lvl="2" marL="1371600" rtl="0" algn="ctr">
              <a:spcBef>
                <a:spcPts val="1600"/>
              </a:spcBef>
              <a:spcAft>
                <a:spcPts val="0"/>
              </a:spcAft>
              <a:buSzPts val="1400"/>
              <a:buChar char="■"/>
              <a:defRPr/>
            </a:lvl3pPr>
            <a:lvl4pPr indent="-317500" lvl="3" marL="1828800" rtl="0" algn="ctr">
              <a:spcBef>
                <a:spcPts val="1600"/>
              </a:spcBef>
              <a:spcAft>
                <a:spcPts val="0"/>
              </a:spcAft>
              <a:buSzPts val="1400"/>
              <a:buChar char="●"/>
              <a:defRPr/>
            </a:lvl4pPr>
            <a:lvl5pPr indent="-317500" lvl="4" marL="2286000" rtl="0" algn="ctr">
              <a:spcBef>
                <a:spcPts val="1600"/>
              </a:spcBef>
              <a:spcAft>
                <a:spcPts val="0"/>
              </a:spcAft>
              <a:buSzPts val="1400"/>
              <a:buChar char="○"/>
              <a:defRPr/>
            </a:lvl5pPr>
            <a:lvl6pPr indent="-317500" lvl="5" marL="2743200" rtl="0" algn="ctr">
              <a:spcBef>
                <a:spcPts val="1600"/>
              </a:spcBef>
              <a:spcAft>
                <a:spcPts val="0"/>
              </a:spcAft>
              <a:buSzPts val="1400"/>
              <a:buChar char="■"/>
              <a:defRPr/>
            </a:lvl6pPr>
            <a:lvl7pPr indent="-317500" lvl="6" marL="3200400" rtl="0" algn="ctr">
              <a:spcBef>
                <a:spcPts val="1600"/>
              </a:spcBef>
              <a:spcAft>
                <a:spcPts val="0"/>
              </a:spcAft>
              <a:buSzPts val="1400"/>
              <a:buChar char="●"/>
              <a:defRPr/>
            </a:lvl7pPr>
            <a:lvl8pPr indent="-317500" lvl="7" marL="3657600" rtl="0" algn="ctr">
              <a:spcBef>
                <a:spcPts val="1600"/>
              </a:spcBef>
              <a:spcAft>
                <a:spcPts val="0"/>
              </a:spcAft>
              <a:buSzPts val="1400"/>
              <a:buChar char="○"/>
              <a:defRPr/>
            </a:lvl8pPr>
            <a:lvl9pPr indent="-317500" lvl="8" marL="4114800" rtl="0" algn="ctr">
              <a:spcBef>
                <a:spcPts val="1600"/>
              </a:spcBef>
              <a:spcAft>
                <a:spcPts val="1600"/>
              </a:spcAft>
              <a:buSzPts val="1400"/>
              <a:buChar char="■"/>
              <a:defRPr/>
            </a:lvl9pPr>
          </a:lstStyle>
          <a:p/>
        </p:txBody>
      </p:sp>
      <p:sp>
        <p:nvSpPr>
          <p:cNvPr id="82" name="Google Shape;82;p1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
        <p:nvSpPr>
          <p:cNvPr id="83" name="Google Shape;83;p15"/>
          <p:cNvSpPr/>
          <p:nvPr/>
        </p:nvSpPr>
        <p:spPr>
          <a:xfrm>
            <a:off x="0" y="4635625"/>
            <a:ext cx="9144000" cy="507900"/>
          </a:xfrm>
          <a:prstGeom prst="rect">
            <a:avLst/>
          </a:prstGeom>
          <a:solidFill>
            <a:srgbClr val="FFFFFF"/>
          </a:solidFill>
          <a:ln>
            <a:noFill/>
          </a:ln>
          <a:effectLst>
            <a:outerShdw blurRad="57150" rotWithShape="0" algn="bl" dir="10800000" dist="19050">
              <a:srgbClr val="000000">
                <a:alpha val="50000"/>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p>
        </p:txBody>
      </p:sp>
      <p:pic>
        <p:nvPicPr>
          <p:cNvPr id="84" name="Google Shape;84;p15"/>
          <p:cNvPicPr preferRelativeResize="0"/>
          <p:nvPr/>
        </p:nvPicPr>
        <p:blipFill>
          <a:blip r:embed="rId2">
            <a:alphaModFix/>
          </a:blip>
          <a:stretch>
            <a:fillRect/>
          </a:stretch>
        </p:blipFill>
        <p:spPr>
          <a:xfrm>
            <a:off x="8689875" y="4712975"/>
            <a:ext cx="369418" cy="353201"/>
          </a:xfrm>
          <a:prstGeom prst="rect">
            <a:avLst/>
          </a:prstGeom>
          <a:noFill/>
          <a:ln>
            <a:noFill/>
          </a:ln>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85" name="Shape 85"/>
        <p:cNvGrpSpPr/>
        <p:nvPr/>
      </p:nvGrpSpPr>
      <p:grpSpPr>
        <a:xfrm>
          <a:off x="0" y="0"/>
          <a:ext cx="0" cy="0"/>
          <a:chOff x="0" y="0"/>
          <a:chExt cx="0" cy="0"/>
        </a:xfrm>
      </p:grpSpPr>
      <p:sp>
        <p:nvSpPr>
          <p:cNvPr id="86" name="Google Shape;86;p1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
        <p:nvSpPr>
          <p:cNvPr id="87" name="Google Shape;87;p16"/>
          <p:cNvSpPr/>
          <p:nvPr/>
        </p:nvSpPr>
        <p:spPr>
          <a:xfrm>
            <a:off x="0" y="4635625"/>
            <a:ext cx="9144000" cy="507900"/>
          </a:xfrm>
          <a:prstGeom prst="rect">
            <a:avLst/>
          </a:prstGeom>
          <a:solidFill>
            <a:srgbClr val="FFFFFF"/>
          </a:solidFill>
          <a:ln>
            <a:noFill/>
          </a:ln>
          <a:effectLst>
            <a:outerShdw blurRad="57150" rotWithShape="0" algn="bl" dir="10800000" dist="19050">
              <a:srgbClr val="000000">
                <a:alpha val="50000"/>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p>
        </p:txBody>
      </p:sp>
      <p:pic>
        <p:nvPicPr>
          <p:cNvPr id="88" name="Google Shape;88;p16"/>
          <p:cNvPicPr preferRelativeResize="0"/>
          <p:nvPr/>
        </p:nvPicPr>
        <p:blipFill>
          <a:blip r:embed="rId2">
            <a:alphaModFix/>
          </a:blip>
          <a:stretch>
            <a:fillRect/>
          </a:stretch>
        </p:blipFill>
        <p:spPr>
          <a:xfrm>
            <a:off x="8689875" y="4712975"/>
            <a:ext cx="369418" cy="353201"/>
          </a:xfrm>
          <a:prstGeom prst="rect">
            <a:avLst/>
          </a:prstGeom>
          <a:noFill/>
          <a:ln>
            <a:noFill/>
          </a:ln>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2">
  <p:cSld name="BLANK_1">
    <p:spTree>
      <p:nvGrpSpPr>
        <p:cNvPr id="89" name="Shape 89"/>
        <p:cNvGrpSpPr/>
        <p:nvPr/>
      </p:nvGrpSpPr>
      <p:grpSpPr>
        <a:xfrm>
          <a:off x="0" y="0"/>
          <a:ext cx="0" cy="0"/>
          <a:chOff x="0" y="0"/>
          <a:chExt cx="0" cy="0"/>
        </a:xfrm>
      </p:grpSpPr>
      <p:sp>
        <p:nvSpPr>
          <p:cNvPr id="90" name="Google Shape;90;p1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1">
  <p:cSld name="TITLE_AND_BODY_1_1">
    <p:spTree>
      <p:nvGrpSpPr>
        <p:cNvPr id="91" name="Shape 91"/>
        <p:cNvGrpSpPr/>
        <p:nvPr/>
      </p:nvGrpSpPr>
      <p:grpSpPr>
        <a:xfrm>
          <a:off x="0" y="0"/>
          <a:ext cx="0" cy="0"/>
          <a:chOff x="0" y="0"/>
          <a:chExt cx="0" cy="0"/>
        </a:xfrm>
      </p:grpSpPr>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92" name="Shape 92"/>
        <p:cNvGrpSpPr/>
        <p:nvPr/>
      </p:nvGrpSpPr>
      <p:grpSpPr>
        <a:xfrm>
          <a:off x="0" y="0"/>
          <a:ext cx="0" cy="0"/>
          <a:chOff x="0" y="0"/>
          <a:chExt cx="0" cy="0"/>
        </a:xfrm>
      </p:grpSpPr>
      <p:sp>
        <p:nvSpPr>
          <p:cNvPr id="93" name="Google Shape;93;p19"/>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rmAutofit/>
          </a:bodyPr>
          <a:lstStyle>
            <a:lvl1pPr lvl="0" rtl="0" algn="l">
              <a:lnSpc>
                <a:spcPct val="90000"/>
              </a:lnSpc>
              <a:spcBef>
                <a:spcPts val="0"/>
              </a:spcBef>
              <a:spcAft>
                <a:spcPts val="0"/>
              </a:spcAft>
              <a:buClr>
                <a:schemeClr val="dk1"/>
              </a:buClr>
              <a:buSzPts val="14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94" name="Google Shape;94;p19"/>
          <p:cNvSpPr txBox="1"/>
          <p:nvPr>
            <p:ph idx="1" type="body"/>
          </p:nvPr>
        </p:nvSpPr>
        <p:spPr>
          <a:xfrm>
            <a:off x="628650" y="1369219"/>
            <a:ext cx="7886700" cy="3263400"/>
          </a:xfrm>
          <a:prstGeom prst="rect">
            <a:avLst/>
          </a:prstGeom>
          <a:noFill/>
          <a:ln>
            <a:noFill/>
          </a:ln>
        </p:spPr>
        <p:txBody>
          <a:bodyPr anchorCtr="0" anchor="t" bIns="34275" lIns="68575" spcFirstLastPara="1" rIns="68575" wrap="square" tIns="34275">
            <a:normAutofit/>
          </a:bodyPr>
          <a:lstStyle>
            <a:lvl1pPr indent="-317500" lvl="0" marL="457200" rtl="0" algn="l">
              <a:lnSpc>
                <a:spcPct val="90000"/>
              </a:lnSpc>
              <a:spcBef>
                <a:spcPts val="800"/>
              </a:spcBef>
              <a:spcAft>
                <a:spcPts val="0"/>
              </a:spcAft>
              <a:buClr>
                <a:schemeClr val="dk1"/>
              </a:buClr>
              <a:buSzPts val="1400"/>
              <a:buChar char="•"/>
              <a:defRPr/>
            </a:lvl1pPr>
            <a:lvl2pPr indent="-317500" lvl="1" marL="914400" rtl="0" algn="l">
              <a:lnSpc>
                <a:spcPct val="90000"/>
              </a:lnSpc>
              <a:spcBef>
                <a:spcPts val="400"/>
              </a:spcBef>
              <a:spcAft>
                <a:spcPts val="0"/>
              </a:spcAft>
              <a:buClr>
                <a:schemeClr val="dk1"/>
              </a:buClr>
              <a:buSzPts val="1400"/>
              <a:buChar char="•"/>
              <a:defRPr/>
            </a:lvl2pPr>
            <a:lvl3pPr indent="-317500" lvl="2" marL="1371600" rtl="0" algn="l">
              <a:lnSpc>
                <a:spcPct val="90000"/>
              </a:lnSpc>
              <a:spcBef>
                <a:spcPts val="400"/>
              </a:spcBef>
              <a:spcAft>
                <a:spcPts val="0"/>
              </a:spcAft>
              <a:buClr>
                <a:schemeClr val="dk1"/>
              </a:buClr>
              <a:buSzPts val="1400"/>
              <a:buChar char="•"/>
              <a:defRPr/>
            </a:lvl3pPr>
            <a:lvl4pPr indent="-317500" lvl="3" marL="1828800" rtl="0" algn="l">
              <a:lnSpc>
                <a:spcPct val="90000"/>
              </a:lnSpc>
              <a:spcBef>
                <a:spcPts val="400"/>
              </a:spcBef>
              <a:spcAft>
                <a:spcPts val="0"/>
              </a:spcAft>
              <a:buClr>
                <a:schemeClr val="dk1"/>
              </a:buClr>
              <a:buSzPts val="1400"/>
              <a:buChar char="•"/>
              <a:defRPr/>
            </a:lvl4pPr>
            <a:lvl5pPr indent="-317500" lvl="4" marL="2286000" rtl="0" algn="l">
              <a:lnSpc>
                <a:spcPct val="90000"/>
              </a:lnSpc>
              <a:spcBef>
                <a:spcPts val="400"/>
              </a:spcBef>
              <a:spcAft>
                <a:spcPts val="0"/>
              </a:spcAft>
              <a:buClr>
                <a:schemeClr val="dk1"/>
              </a:buClr>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95" name="Google Shape;95;p19"/>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96" name="Google Shape;96;p19"/>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97" name="Google Shape;97;p19"/>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bg>
      <p:bgPr>
        <a:solidFill>
          <a:srgbClr val="3D5D7F"/>
        </a:solidFill>
      </p:bgPr>
    </p:bg>
    <p:spTree>
      <p:nvGrpSpPr>
        <p:cNvPr id="102" name="Shape 102"/>
        <p:cNvGrpSpPr/>
        <p:nvPr/>
      </p:nvGrpSpPr>
      <p:grpSpPr>
        <a:xfrm>
          <a:off x="0" y="0"/>
          <a:ext cx="0" cy="0"/>
          <a:chOff x="0" y="0"/>
          <a:chExt cx="0" cy="0"/>
        </a:xfrm>
      </p:grpSpPr>
      <p:sp>
        <p:nvSpPr>
          <p:cNvPr id="103" name="Google Shape;103;p21"/>
          <p:cNvSpPr/>
          <p:nvPr/>
        </p:nvSpPr>
        <p:spPr>
          <a:xfrm>
            <a:off x="1600200" y="-16050"/>
            <a:ext cx="5870400" cy="5175600"/>
          </a:xfrm>
          <a:prstGeom prst="hexagon">
            <a:avLst>
              <a:gd fmla="val 13586" name="adj"/>
              <a:gd fmla="val 115470" name="vf"/>
            </a:avLst>
          </a:prstGeom>
          <a:solidFill>
            <a:srgbClr val="F3F3F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 name="Google Shape;104;p21"/>
          <p:cNvSpPr/>
          <p:nvPr/>
        </p:nvSpPr>
        <p:spPr>
          <a:xfrm>
            <a:off x="1295400" y="-16050"/>
            <a:ext cx="5870400" cy="5175600"/>
          </a:xfrm>
          <a:prstGeom prst="hexagon">
            <a:avLst>
              <a:gd fmla="val 13586" name="adj"/>
              <a:gd fmla="val 115470" name="vf"/>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 name="Google Shape;105;p21"/>
          <p:cNvSpPr/>
          <p:nvPr/>
        </p:nvSpPr>
        <p:spPr>
          <a:xfrm>
            <a:off x="-4800" y="-12000"/>
            <a:ext cx="2112000" cy="51759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 name="Google Shape;106;p21"/>
          <p:cNvSpPr txBox="1"/>
          <p:nvPr>
            <p:ph type="ctrTitle"/>
          </p:nvPr>
        </p:nvSpPr>
        <p:spPr>
          <a:xfrm>
            <a:off x="311706" y="439775"/>
            <a:ext cx="6139500" cy="20526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4800"/>
              <a:buNone/>
              <a:defRPr sz="4800"/>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107" name="Google Shape;107;p21"/>
          <p:cNvSpPr txBox="1"/>
          <p:nvPr>
            <p:ph idx="1" type="subTitle"/>
          </p:nvPr>
        </p:nvSpPr>
        <p:spPr>
          <a:xfrm>
            <a:off x="311700" y="2529325"/>
            <a:ext cx="6139500" cy="7926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2400"/>
              <a:buNone/>
              <a:defRPr sz="240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108" name="Google Shape;108;p2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1">
  <p:cSld name="TITLE_2">
    <p:bg>
      <p:bgPr>
        <a:solidFill>
          <a:srgbClr val="169296"/>
        </a:solidFill>
      </p:bgPr>
    </p:bg>
    <p:spTree>
      <p:nvGrpSpPr>
        <p:cNvPr id="17" name="Shape 17"/>
        <p:cNvGrpSpPr/>
        <p:nvPr/>
      </p:nvGrpSpPr>
      <p:grpSpPr>
        <a:xfrm>
          <a:off x="0" y="0"/>
          <a:ext cx="0" cy="0"/>
          <a:chOff x="0" y="0"/>
          <a:chExt cx="0" cy="0"/>
        </a:xfrm>
      </p:grpSpPr>
      <p:sp>
        <p:nvSpPr>
          <p:cNvPr id="18" name="Google Shape;18;p3"/>
          <p:cNvSpPr/>
          <p:nvPr/>
        </p:nvSpPr>
        <p:spPr>
          <a:xfrm>
            <a:off x="1600200" y="-16050"/>
            <a:ext cx="5870400" cy="5175600"/>
          </a:xfrm>
          <a:prstGeom prst="hexagon">
            <a:avLst>
              <a:gd fmla="val 13586" name="adj"/>
              <a:gd fmla="val 115470" name="vf"/>
            </a:avLst>
          </a:prstGeom>
          <a:solidFill>
            <a:srgbClr val="F3F3F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 name="Google Shape;19;p3"/>
          <p:cNvSpPr/>
          <p:nvPr/>
        </p:nvSpPr>
        <p:spPr>
          <a:xfrm>
            <a:off x="1295400" y="-16050"/>
            <a:ext cx="5870400" cy="5175600"/>
          </a:xfrm>
          <a:prstGeom prst="hexagon">
            <a:avLst>
              <a:gd fmla="val 13586" name="adj"/>
              <a:gd fmla="val 115470" name="vf"/>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 name="Google Shape;20;p3"/>
          <p:cNvSpPr/>
          <p:nvPr/>
        </p:nvSpPr>
        <p:spPr>
          <a:xfrm>
            <a:off x="-4800" y="-12000"/>
            <a:ext cx="2112000" cy="51759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 name="Google Shape;21;p3"/>
          <p:cNvSpPr txBox="1"/>
          <p:nvPr>
            <p:ph type="ctrTitle"/>
          </p:nvPr>
        </p:nvSpPr>
        <p:spPr>
          <a:xfrm>
            <a:off x="311706" y="439775"/>
            <a:ext cx="6139500" cy="20526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4800"/>
              <a:buNone/>
              <a:defRPr sz="4800"/>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22" name="Google Shape;22;p3"/>
          <p:cNvSpPr txBox="1"/>
          <p:nvPr>
            <p:ph idx="1" type="subTitle"/>
          </p:nvPr>
        </p:nvSpPr>
        <p:spPr>
          <a:xfrm>
            <a:off x="311700" y="2529325"/>
            <a:ext cx="6139500" cy="7926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2400"/>
              <a:buNone/>
              <a:defRPr sz="240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23" name="Google Shape;23;p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pic>
        <p:nvPicPr>
          <p:cNvPr id="24" name="Google Shape;24;p3"/>
          <p:cNvPicPr preferRelativeResize="0"/>
          <p:nvPr/>
        </p:nvPicPr>
        <p:blipFill rotWithShape="1">
          <a:blip r:embed="rId2">
            <a:alphaModFix/>
          </a:blip>
          <a:srcRect b="26542" l="9717" r="12606" t="25181"/>
          <a:stretch/>
        </p:blipFill>
        <p:spPr>
          <a:xfrm>
            <a:off x="2151199" y="3422124"/>
            <a:ext cx="2460521" cy="1181702"/>
          </a:xfrm>
          <a:prstGeom prst="rect">
            <a:avLst/>
          </a:prstGeom>
          <a:noFill/>
          <a:ln>
            <a:noFill/>
          </a:ln>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1">
  <p:cSld name="TITLE_2">
    <p:bg>
      <p:bgPr>
        <a:solidFill>
          <a:srgbClr val="169296"/>
        </a:solidFill>
      </p:bgPr>
    </p:bg>
    <p:spTree>
      <p:nvGrpSpPr>
        <p:cNvPr id="109" name="Shape 109"/>
        <p:cNvGrpSpPr/>
        <p:nvPr/>
      </p:nvGrpSpPr>
      <p:grpSpPr>
        <a:xfrm>
          <a:off x="0" y="0"/>
          <a:ext cx="0" cy="0"/>
          <a:chOff x="0" y="0"/>
          <a:chExt cx="0" cy="0"/>
        </a:xfrm>
      </p:grpSpPr>
      <p:sp>
        <p:nvSpPr>
          <p:cNvPr id="110" name="Google Shape;110;p22"/>
          <p:cNvSpPr/>
          <p:nvPr/>
        </p:nvSpPr>
        <p:spPr>
          <a:xfrm>
            <a:off x="1600200" y="-16050"/>
            <a:ext cx="5870400" cy="5175600"/>
          </a:xfrm>
          <a:prstGeom prst="hexagon">
            <a:avLst>
              <a:gd fmla="val 13586" name="adj"/>
              <a:gd fmla="val 115470" name="vf"/>
            </a:avLst>
          </a:prstGeom>
          <a:solidFill>
            <a:srgbClr val="F3F3F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 name="Google Shape;111;p22"/>
          <p:cNvSpPr/>
          <p:nvPr/>
        </p:nvSpPr>
        <p:spPr>
          <a:xfrm>
            <a:off x="1295400" y="-16050"/>
            <a:ext cx="5870400" cy="5175600"/>
          </a:xfrm>
          <a:prstGeom prst="hexagon">
            <a:avLst>
              <a:gd fmla="val 13586" name="adj"/>
              <a:gd fmla="val 115470" name="vf"/>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 name="Google Shape;112;p22"/>
          <p:cNvSpPr/>
          <p:nvPr/>
        </p:nvSpPr>
        <p:spPr>
          <a:xfrm>
            <a:off x="-4800" y="-12000"/>
            <a:ext cx="2112000" cy="51759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 name="Google Shape;113;p22"/>
          <p:cNvSpPr txBox="1"/>
          <p:nvPr>
            <p:ph type="ctrTitle"/>
          </p:nvPr>
        </p:nvSpPr>
        <p:spPr>
          <a:xfrm>
            <a:off x="311706" y="439775"/>
            <a:ext cx="6139500" cy="20526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4800"/>
              <a:buNone/>
              <a:defRPr sz="4800"/>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114" name="Google Shape;114;p22"/>
          <p:cNvSpPr txBox="1"/>
          <p:nvPr>
            <p:ph idx="1" type="subTitle"/>
          </p:nvPr>
        </p:nvSpPr>
        <p:spPr>
          <a:xfrm>
            <a:off x="311700" y="2529325"/>
            <a:ext cx="6139500" cy="7926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2400"/>
              <a:buNone/>
              <a:defRPr sz="240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115" name="Google Shape;115;p2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pic>
        <p:nvPicPr>
          <p:cNvPr id="116" name="Google Shape;116;p22"/>
          <p:cNvPicPr preferRelativeResize="0"/>
          <p:nvPr/>
        </p:nvPicPr>
        <p:blipFill rotWithShape="1">
          <a:blip r:embed="rId2">
            <a:alphaModFix/>
          </a:blip>
          <a:srcRect b="26542" l="9717" r="12606" t="25181"/>
          <a:stretch/>
        </p:blipFill>
        <p:spPr>
          <a:xfrm>
            <a:off x="2151199" y="3422124"/>
            <a:ext cx="2460521" cy="1181702"/>
          </a:xfrm>
          <a:prstGeom prst="rect">
            <a:avLst/>
          </a:prstGeom>
          <a:noFill/>
          <a:ln>
            <a:noFill/>
          </a:ln>
        </p:spPr>
      </p:pic>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Slide">
  <p:cSld name="TITLE_1">
    <p:spTree>
      <p:nvGrpSpPr>
        <p:cNvPr id="117" name="Shape 117"/>
        <p:cNvGrpSpPr/>
        <p:nvPr/>
      </p:nvGrpSpPr>
      <p:grpSpPr>
        <a:xfrm>
          <a:off x="0" y="0"/>
          <a:ext cx="0" cy="0"/>
          <a:chOff x="0" y="0"/>
          <a:chExt cx="0" cy="0"/>
        </a:xfrm>
      </p:grpSpPr>
      <p:sp>
        <p:nvSpPr>
          <p:cNvPr id="118" name="Google Shape;118;p23"/>
          <p:cNvSpPr txBox="1"/>
          <p:nvPr>
            <p:ph idx="1" type="subTitle"/>
          </p:nvPr>
        </p:nvSpPr>
        <p:spPr>
          <a:xfrm>
            <a:off x="414900" y="981425"/>
            <a:ext cx="8352300" cy="3472200"/>
          </a:xfrm>
          <a:prstGeom prst="rect">
            <a:avLst/>
          </a:prstGeom>
        </p:spPr>
        <p:txBody>
          <a:bodyPr anchorCtr="0" anchor="ctr" bIns="91425" lIns="91425" spcFirstLastPara="1" rIns="91425" wrap="square" tIns="91425">
            <a:noAutofit/>
          </a:bodyPr>
          <a:lstStyle>
            <a:lvl1pPr lvl="0" rtl="0">
              <a:spcBef>
                <a:spcPts val="0"/>
              </a:spcBef>
              <a:spcAft>
                <a:spcPts val="0"/>
              </a:spcAft>
              <a:buNone/>
              <a:defRPr sz="2400">
                <a:latin typeface="Roboto Light"/>
                <a:ea typeface="Roboto Light"/>
                <a:cs typeface="Roboto Light"/>
                <a:sym typeface="Roboto Light"/>
              </a:defRPr>
            </a:lvl1pPr>
            <a:lvl2pPr lvl="1" rtl="0">
              <a:spcBef>
                <a:spcPts val="1600"/>
              </a:spcBef>
              <a:spcAft>
                <a:spcPts val="0"/>
              </a:spcAft>
              <a:buNone/>
              <a:defRPr/>
            </a:lvl2pPr>
            <a:lvl3pPr lvl="2" rtl="0">
              <a:spcBef>
                <a:spcPts val="1600"/>
              </a:spcBef>
              <a:spcAft>
                <a:spcPts val="0"/>
              </a:spcAft>
              <a:buNone/>
              <a:defRPr/>
            </a:lvl3pPr>
            <a:lvl4pPr lvl="3" rtl="0">
              <a:spcBef>
                <a:spcPts val="1600"/>
              </a:spcBef>
              <a:spcAft>
                <a:spcPts val="0"/>
              </a:spcAft>
              <a:buNone/>
              <a:defRPr/>
            </a:lvl4pPr>
            <a:lvl5pPr lvl="4" rtl="0">
              <a:spcBef>
                <a:spcPts val="1600"/>
              </a:spcBef>
              <a:spcAft>
                <a:spcPts val="0"/>
              </a:spcAft>
              <a:buNone/>
              <a:defRPr/>
            </a:lvl5pPr>
            <a:lvl6pPr lvl="5" rtl="0">
              <a:spcBef>
                <a:spcPts val="1600"/>
              </a:spcBef>
              <a:spcAft>
                <a:spcPts val="0"/>
              </a:spcAft>
              <a:buNone/>
              <a:defRPr/>
            </a:lvl6pPr>
            <a:lvl7pPr lvl="6" rtl="0">
              <a:spcBef>
                <a:spcPts val="1600"/>
              </a:spcBef>
              <a:spcAft>
                <a:spcPts val="0"/>
              </a:spcAft>
              <a:buNone/>
              <a:defRPr/>
            </a:lvl7pPr>
            <a:lvl8pPr lvl="7" rtl="0">
              <a:spcBef>
                <a:spcPts val="1600"/>
              </a:spcBef>
              <a:spcAft>
                <a:spcPts val="0"/>
              </a:spcAft>
              <a:buNone/>
              <a:defRPr/>
            </a:lvl8pPr>
            <a:lvl9pPr lvl="8" rtl="0">
              <a:spcBef>
                <a:spcPts val="1600"/>
              </a:spcBef>
              <a:spcAft>
                <a:spcPts val="1600"/>
              </a:spcAft>
              <a:buNone/>
              <a:defRPr/>
            </a:lvl9pPr>
          </a:lstStyle>
          <a:p/>
        </p:txBody>
      </p:sp>
      <p:sp>
        <p:nvSpPr>
          <p:cNvPr id="119" name="Google Shape;119;p23"/>
          <p:cNvSpPr txBox="1"/>
          <p:nvPr>
            <p:ph type="title"/>
          </p:nvPr>
        </p:nvSpPr>
        <p:spPr>
          <a:xfrm>
            <a:off x="422900" y="287250"/>
            <a:ext cx="5646900" cy="444000"/>
          </a:xfrm>
          <a:prstGeom prst="rect">
            <a:avLst/>
          </a:prstGeom>
        </p:spPr>
        <p:txBody>
          <a:bodyPr anchorCtr="0" anchor="t" bIns="91425" lIns="91425" spcFirstLastPara="1" rIns="91425" wrap="square" tIns="91425">
            <a:noAutofit/>
          </a:bodyPr>
          <a:lstStyle>
            <a:lvl1pPr lvl="0" rtl="0">
              <a:spcBef>
                <a:spcPts val="0"/>
              </a:spcBef>
              <a:spcAft>
                <a:spcPts val="0"/>
              </a:spcAft>
              <a:buNone/>
              <a:defRPr/>
            </a:lvl1pPr>
            <a:lvl2pPr lvl="1" rtl="0">
              <a:spcBef>
                <a:spcPts val="0"/>
              </a:spcBef>
              <a:spcAft>
                <a:spcPts val="0"/>
              </a:spcAft>
              <a:buNone/>
              <a:defRPr>
                <a:latin typeface="Roboto Thin"/>
                <a:ea typeface="Roboto Thin"/>
                <a:cs typeface="Roboto Thin"/>
                <a:sym typeface="Roboto Thin"/>
              </a:defRPr>
            </a:lvl2pPr>
            <a:lvl3pPr lvl="2" rtl="0">
              <a:spcBef>
                <a:spcPts val="0"/>
              </a:spcBef>
              <a:spcAft>
                <a:spcPts val="0"/>
              </a:spcAft>
              <a:buNone/>
              <a:defRPr>
                <a:latin typeface="Roboto Thin"/>
                <a:ea typeface="Roboto Thin"/>
                <a:cs typeface="Roboto Thin"/>
                <a:sym typeface="Roboto Thin"/>
              </a:defRPr>
            </a:lvl3pPr>
            <a:lvl4pPr lvl="3" rtl="0">
              <a:spcBef>
                <a:spcPts val="0"/>
              </a:spcBef>
              <a:spcAft>
                <a:spcPts val="0"/>
              </a:spcAft>
              <a:buNone/>
              <a:defRPr>
                <a:latin typeface="Roboto Thin"/>
                <a:ea typeface="Roboto Thin"/>
                <a:cs typeface="Roboto Thin"/>
                <a:sym typeface="Roboto Thin"/>
              </a:defRPr>
            </a:lvl4pPr>
            <a:lvl5pPr lvl="4" rtl="0">
              <a:spcBef>
                <a:spcPts val="0"/>
              </a:spcBef>
              <a:spcAft>
                <a:spcPts val="0"/>
              </a:spcAft>
              <a:buNone/>
              <a:defRPr>
                <a:latin typeface="Roboto Thin"/>
                <a:ea typeface="Roboto Thin"/>
                <a:cs typeface="Roboto Thin"/>
                <a:sym typeface="Roboto Thin"/>
              </a:defRPr>
            </a:lvl5pPr>
            <a:lvl6pPr lvl="5" rtl="0">
              <a:spcBef>
                <a:spcPts val="0"/>
              </a:spcBef>
              <a:spcAft>
                <a:spcPts val="0"/>
              </a:spcAft>
              <a:buNone/>
              <a:defRPr>
                <a:latin typeface="Roboto Thin"/>
                <a:ea typeface="Roboto Thin"/>
                <a:cs typeface="Roboto Thin"/>
                <a:sym typeface="Roboto Thin"/>
              </a:defRPr>
            </a:lvl6pPr>
            <a:lvl7pPr lvl="6" rtl="0">
              <a:spcBef>
                <a:spcPts val="0"/>
              </a:spcBef>
              <a:spcAft>
                <a:spcPts val="0"/>
              </a:spcAft>
              <a:buNone/>
              <a:defRPr>
                <a:latin typeface="Roboto Thin"/>
                <a:ea typeface="Roboto Thin"/>
                <a:cs typeface="Roboto Thin"/>
                <a:sym typeface="Roboto Thin"/>
              </a:defRPr>
            </a:lvl7pPr>
            <a:lvl8pPr lvl="7" rtl="0">
              <a:spcBef>
                <a:spcPts val="0"/>
              </a:spcBef>
              <a:spcAft>
                <a:spcPts val="0"/>
              </a:spcAft>
              <a:buNone/>
              <a:defRPr>
                <a:latin typeface="Roboto Thin"/>
                <a:ea typeface="Roboto Thin"/>
                <a:cs typeface="Roboto Thin"/>
                <a:sym typeface="Roboto Thin"/>
              </a:defRPr>
            </a:lvl8pPr>
            <a:lvl9pPr lvl="8" rtl="0">
              <a:spcBef>
                <a:spcPts val="0"/>
              </a:spcBef>
              <a:spcAft>
                <a:spcPts val="0"/>
              </a:spcAft>
              <a:buNone/>
              <a:defRPr>
                <a:latin typeface="Roboto Thin"/>
                <a:ea typeface="Roboto Thin"/>
                <a:cs typeface="Roboto Thin"/>
                <a:sym typeface="Roboto Thin"/>
              </a:defRPr>
            </a:lvl9pPr>
          </a:lstStyle>
          <a:p/>
        </p:txBody>
      </p:sp>
      <p:sp>
        <p:nvSpPr>
          <p:cNvPr id="120" name="Google Shape;120;p2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
        <p:nvSpPr>
          <p:cNvPr id="121" name="Google Shape;121;p23"/>
          <p:cNvSpPr/>
          <p:nvPr/>
        </p:nvSpPr>
        <p:spPr>
          <a:xfrm>
            <a:off x="0" y="4635625"/>
            <a:ext cx="9144000" cy="507900"/>
          </a:xfrm>
          <a:prstGeom prst="rect">
            <a:avLst/>
          </a:prstGeom>
          <a:solidFill>
            <a:srgbClr val="FFFFFF"/>
          </a:solidFill>
          <a:ln>
            <a:noFill/>
          </a:ln>
          <a:effectLst>
            <a:outerShdw blurRad="57150" rotWithShape="0" algn="bl" dir="10800000" dist="19050">
              <a:srgbClr val="000000">
                <a:alpha val="50000"/>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p>
        </p:txBody>
      </p:sp>
      <p:pic>
        <p:nvPicPr>
          <p:cNvPr id="122" name="Google Shape;122;p23"/>
          <p:cNvPicPr preferRelativeResize="0"/>
          <p:nvPr/>
        </p:nvPicPr>
        <p:blipFill>
          <a:blip r:embed="rId2">
            <a:alphaModFix/>
          </a:blip>
          <a:stretch>
            <a:fillRect/>
          </a:stretch>
        </p:blipFill>
        <p:spPr>
          <a:xfrm>
            <a:off x="8689875" y="4712975"/>
            <a:ext cx="369418" cy="353201"/>
          </a:xfrm>
          <a:prstGeom prst="rect">
            <a:avLst/>
          </a:prstGeom>
          <a:noFill/>
          <a:ln>
            <a:noFill/>
          </a:ln>
        </p:spPr>
      </p:pic>
      <p:pic>
        <p:nvPicPr>
          <p:cNvPr id="123" name="Google Shape;123;p23"/>
          <p:cNvPicPr preferRelativeResize="0"/>
          <p:nvPr/>
        </p:nvPicPr>
        <p:blipFill>
          <a:blip r:embed="rId3">
            <a:alphaModFix amt="17000"/>
          </a:blip>
          <a:stretch>
            <a:fillRect/>
          </a:stretch>
        </p:blipFill>
        <p:spPr>
          <a:xfrm>
            <a:off x="67738" y="886863"/>
            <a:ext cx="2377440" cy="2377440"/>
          </a:xfrm>
          <a:prstGeom prst="rect">
            <a:avLst/>
          </a:prstGeom>
          <a:noFill/>
          <a:ln>
            <a:noFill/>
          </a:ln>
        </p:spPr>
      </p:pic>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24" name="Shape 124"/>
        <p:cNvGrpSpPr/>
        <p:nvPr/>
      </p:nvGrpSpPr>
      <p:grpSpPr>
        <a:xfrm>
          <a:off x="0" y="0"/>
          <a:ext cx="0" cy="0"/>
          <a:chOff x="0" y="0"/>
          <a:chExt cx="0" cy="0"/>
        </a:xfrm>
      </p:grpSpPr>
      <p:sp>
        <p:nvSpPr>
          <p:cNvPr id="125" name="Google Shape;125;p24"/>
          <p:cNvSpPr txBox="1"/>
          <p:nvPr>
            <p:ph type="title"/>
          </p:nvPr>
        </p:nvSpPr>
        <p:spPr>
          <a:xfrm>
            <a:off x="311700" y="2150850"/>
            <a:ext cx="8520600" cy="8418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3600"/>
              <a:buNone/>
              <a:defRPr sz="3600"/>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126" name="Google Shape;126;p2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27" name="Shape 127"/>
        <p:cNvGrpSpPr/>
        <p:nvPr/>
      </p:nvGrpSpPr>
      <p:grpSpPr>
        <a:xfrm>
          <a:off x="0" y="0"/>
          <a:ext cx="0" cy="0"/>
          <a:chOff x="0" y="0"/>
          <a:chExt cx="0" cy="0"/>
        </a:xfrm>
      </p:grpSpPr>
      <p:sp>
        <p:nvSpPr>
          <p:cNvPr id="128" name="Google Shape;128;p25"/>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29" name="Google Shape;129;p25"/>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lvl1pPr indent="-342900" lvl="0" marL="457200" rtl="0">
              <a:spcBef>
                <a:spcPts val="0"/>
              </a:spcBef>
              <a:spcAft>
                <a:spcPts val="0"/>
              </a:spcAft>
              <a:buSzPts val="1800"/>
              <a:buChar char="●"/>
              <a:defRPr/>
            </a:lvl1pPr>
            <a:lvl2pPr indent="-317500" lvl="1" marL="914400" rtl="0">
              <a:spcBef>
                <a:spcPts val="1600"/>
              </a:spcBef>
              <a:spcAft>
                <a:spcPts val="0"/>
              </a:spcAft>
              <a:buSzPts val="1400"/>
              <a:buChar char="○"/>
              <a:defRPr/>
            </a:lvl2pPr>
            <a:lvl3pPr indent="-317500" lvl="2" marL="1371600" rtl="0">
              <a:spcBef>
                <a:spcPts val="1600"/>
              </a:spcBef>
              <a:spcAft>
                <a:spcPts val="0"/>
              </a:spcAft>
              <a:buSzPts val="1400"/>
              <a:buChar char="■"/>
              <a:defRPr/>
            </a:lvl3pPr>
            <a:lvl4pPr indent="-317500" lvl="3" marL="1828800" rtl="0">
              <a:spcBef>
                <a:spcPts val="1600"/>
              </a:spcBef>
              <a:spcAft>
                <a:spcPts val="0"/>
              </a:spcAft>
              <a:buSzPts val="1400"/>
              <a:buChar char="●"/>
              <a:defRPr/>
            </a:lvl4pPr>
            <a:lvl5pPr indent="-317500" lvl="4" marL="2286000" rtl="0">
              <a:spcBef>
                <a:spcPts val="1600"/>
              </a:spcBef>
              <a:spcAft>
                <a:spcPts val="0"/>
              </a:spcAft>
              <a:buSzPts val="1400"/>
              <a:buChar char="○"/>
              <a:defRPr/>
            </a:lvl5pPr>
            <a:lvl6pPr indent="-317500" lvl="5" marL="2743200" rtl="0">
              <a:spcBef>
                <a:spcPts val="1600"/>
              </a:spcBef>
              <a:spcAft>
                <a:spcPts val="0"/>
              </a:spcAft>
              <a:buSzPts val="1400"/>
              <a:buChar char="■"/>
              <a:defRPr/>
            </a:lvl6pPr>
            <a:lvl7pPr indent="-317500" lvl="6" marL="3200400" rtl="0">
              <a:spcBef>
                <a:spcPts val="1600"/>
              </a:spcBef>
              <a:spcAft>
                <a:spcPts val="0"/>
              </a:spcAft>
              <a:buSzPts val="1400"/>
              <a:buChar char="●"/>
              <a:defRPr/>
            </a:lvl7pPr>
            <a:lvl8pPr indent="-317500" lvl="7" marL="3657600" rtl="0">
              <a:spcBef>
                <a:spcPts val="1600"/>
              </a:spcBef>
              <a:spcAft>
                <a:spcPts val="0"/>
              </a:spcAft>
              <a:buSzPts val="1400"/>
              <a:buChar char="○"/>
              <a:defRPr/>
            </a:lvl8pPr>
            <a:lvl9pPr indent="-317500" lvl="8" marL="4114800" rtl="0">
              <a:spcBef>
                <a:spcPts val="1600"/>
              </a:spcBef>
              <a:spcAft>
                <a:spcPts val="1600"/>
              </a:spcAft>
              <a:buSzPts val="1400"/>
              <a:buChar char="■"/>
              <a:defRPr/>
            </a:lvl9pPr>
          </a:lstStyle>
          <a:p/>
        </p:txBody>
      </p:sp>
      <p:sp>
        <p:nvSpPr>
          <p:cNvPr id="130" name="Google Shape;130;p2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
        <p:nvSpPr>
          <p:cNvPr id="131" name="Google Shape;131;p25"/>
          <p:cNvSpPr/>
          <p:nvPr/>
        </p:nvSpPr>
        <p:spPr>
          <a:xfrm>
            <a:off x="0" y="4635625"/>
            <a:ext cx="9144000" cy="507900"/>
          </a:xfrm>
          <a:prstGeom prst="rect">
            <a:avLst/>
          </a:prstGeom>
          <a:solidFill>
            <a:srgbClr val="FFFFFF"/>
          </a:solidFill>
          <a:ln>
            <a:noFill/>
          </a:ln>
          <a:effectLst>
            <a:outerShdw blurRad="57150" rotWithShape="0" algn="bl" dir="10800000" dist="19050">
              <a:srgbClr val="000000">
                <a:alpha val="50000"/>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p>
        </p:txBody>
      </p:sp>
      <p:pic>
        <p:nvPicPr>
          <p:cNvPr id="132" name="Google Shape;132;p25"/>
          <p:cNvPicPr preferRelativeResize="0"/>
          <p:nvPr/>
        </p:nvPicPr>
        <p:blipFill>
          <a:blip r:embed="rId2">
            <a:alphaModFix/>
          </a:blip>
          <a:stretch>
            <a:fillRect/>
          </a:stretch>
        </p:blipFill>
        <p:spPr>
          <a:xfrm>
            <a:off x="8689875" y="4712975"/>
            <a:ext cx="369418" cy="353201"/>
          </a:xfrm>
          <a:prstGeom prst="rect">
            <a:avLst/>
          </a:prstGeom>
          <a:noFill/>
          <a:ln>
            <a:noFill/>
          </a:ln>
        </p:spPr>
      </p:pic>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1">
  <p:cSld name="TITLE_AND_BODY_1">
    <p:spTree>
      <p:nvGrpSpPr>
        <p:cNvPr id="133" name="Shape 133"/>
        <p:cNvGrpSpPr/>
        <p:nvPr/>
      </p:nvGrpSpPr>
      <p:grpSpPr>
        <a:xfrm>
          <a:off x="0" y="0"/>
          <a:ext cx="0" cy="0"/>
          <a:chOff x="0" y="0"/>
          <a:chExt cx="0" cy="0"/>
        </a:xfrm>
      </p:grpSpPr>
      <p:sp>
        <p:nvSpPr>
          <p:cNvPr id="134" name="Google Shape;134;p26"/>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35" name="Google Shape;135;p26"/>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lvl1pPr indent="-342900" lvl="0" marL="457200" rtl="0">
              <a:spcBef>
                <a:spcPts val="0"/>
              </a:spcBef>
              <a:spcAft>
                <a:spcPts val="0"/>
              </a:spcAft>
              <a:buSzPts val="1800"/>
              <a:buChar char="●"/>
              <a:defRPr/>
            </a:lvl1pPr>
            <a:lvl2pPr indent="-317500" lvl="1" marL="914400" rtl="0">
              <a:spcBef>
                <a:spcPts val="1600"/>
              </a:spcBef>
              <a:spcAft>
                <a:spcPts val="0"/>
              </a:spcAft>
              <a:buSzPts val="1400"/>
              <a:buChar char="○"/>
              <a:defRPr/>
            </a:lvl2pPr>
            <a:lvl3pPr indent="-317500" lvl="2" marL="1371600" rtl="0">
              <a:spcBef>
                <a:spcPts val="1600"/>
              </a:spcBef>
              <a:spcAft>
                <a:spcPts val="0"/>
              </a:spcAft>
              <a:buSzPts val="1400"/>
              <a:buChar char="■"/>
              <a:defRPr/>
            </a:lvl3pPr>
            <a:lvl4pPr indent="-317500" lvl="3" marL="1828800" rtl="0">
              <a:spcBef>
                <a:spcPts val="1600"/>
              </a:spcBef>
              <a:spcAft>
                <a:spcPts val="0"/>
              </a:spcAft>
              <a:buSzPts val="1400"/>
              <a:buChar char="●"/>
              <a:defRPr/>
            </a:lvl4pPr>
            <a:lvl5pPr indent="-317500" lvl="4" marL="2286000" rtl="0">
              <a:spcBef>
                <a:spcPts val="1600"/>
              </a:spcBef>
              <a:spcAft>
                <a:spcPts val="0"/>
              </a:spcAft>
              <a:buSzPts val="1400"/>
              <a:buChar char="○"/>
              <a:defRPr/>
            </a:lvl5pPr>
            <a:lvl6pPr indent="-317500" lvl="5" marL="2743200" rtl="0">
              <a:spcBef>
                <a:spcPts val="1600"/>
              </a:spcBef>
              <a:spcAft>
                <a:spcPts val="0"/>
              </a:spcAft>
              <a:buSzPts val="1400"/>
              <a:buChar char="■"/>
              <a:defRPr/>
            </a:lvl6pPr>
            <a:lvl7pPr indent="-317500" lvl="6" marL="3200400" rtl="0">
              <a:spcBef>
                <a:spcPts val="1600"/>
              </a:spcBef>
              <a:spcAft>
                <a:spcPts val="0"/>
              </a:spcAft>
              <a:buSzPts val="1400"/>
              <a:buChar char="●"/>
              <a:defRPr/>
            </a:lvl7pPr>
            <a:lvl8pPr indent="-317500" lvl="7" marL="3657600" rtl="0">
              <a:spcBef>
                <a:spcPts val="1600"/>
              </a:spcBef>
              <a:spcAft>
                <a:spcPts val="0"/>
              </a:spcAft>
              <a:buSzPts val="1400"/>
              <a:buChar char="○"/>
              <a:defRPr/>
            </a:lvl8pPr>
            <a:lvl9pPr indent="-317500" lvl="8" marL="4114800" rtl="0">
              <a:spcBef>
                <a:spcPts val="1600"/>
              </a:spcBef>
              <a:spcAft>
                <a:spcPts val="1600"/>
              </a:spcAft>
              <a:buSzPts val="1400"/>
              <a:buChar char="■"/>
              <a:defRPr/>
            </a:lvl9pPr>
          </a:lstStyle>
          <a:p/>
        </p:txBody>
      </p:sp>
      <p:sp>
        <p:nvSpPr>
          <p:cNvPr id="136" name="Google Shape;136;p2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137" name="Shape 137"/>
        <p:cNvGrpSpPr/>
        <p:nvPr/>
      </p:nvGrpSpPr>
      <p:grpSpPr>
        <a:xfrm>
          <a:off x="0" y="0"/>
          <a:ext cx="0" cy="0"/>
          <a:chOff x="0" y="0"/>
          <a:chExt cx="0" cy="0"/>
        </a:xfrm>
      </p:grpSpPr>
      <p:sp>
        <p:nvSpPr>
          <p:cNvPr id="138" name="Google Shape;138;p27"/>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39" name="Google Shape;139;p27"/>
          <p:cNvSpPr txBox="1"/>
          <p:nvPr>
            <p:ph idx="1" type="body"/>
          </p:nvPr>
        </p:nvSpPr>
        <p:spPr>
          <a:xfrm>
            <a:off x="311700" y="1152475"/>
            <a:ext cx="3999900" cy="3416400"/>
          </a:xfrm>
          <a:prstGeom prst="rect">
            <a:avLst/>
          </a:prstGeom>
        </p:spPr>
        <p:txBody>
          <a:bodyPr anchorCtr="0" anchor="t" bIns="91425" lIns="91425" spcFirstLastPara="1" rIns="91425" wrap="square" tIns="91425">
            <a:noAutofit/>
          </a:bodyPr>
          <a:lstStyle>
            <a:lvl1pPr indent="-317500" lvl="0" marL="457200" rtl="0">
              <a:spcBef>
                <a:spcPts val="0"/>
              </a:spcBef>
              <a:spcAft>
                <a:spcPts val="0"/>
              </a:spcAft>
              <a:buSzPts val="1400"/>
              <a:buChar char="●"/>
              <a:defRPr sz="14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140" name="Google Shape;140;p27"/>
          <p:cNvSpPr txBox="1"/>
          <p:nvPr>
            <p:ph idx="2" type="body"/>
          </p:nvPr>
        </p:nvSpPr>
        <p:spPr>
          <a:xfrm>
            <a:off x="4832400" y="1152475"/>
            <a:ext cx="3999900" cy="3416400"/>
          </a:xfrm>
          <a:prstGeom prst="rect">
            <a:avLst/>
          </a:prstGeom>
        </p:spPr>
        <p:txBody>
          <a:bodyPr anchorCtr="0" anchor="t" bIns="91425" lIns="91425" spcFirstLastPara="1" rIns="91425" wrap="square" tIns="91425">
            <a:noAutofit/>
          </a:bodyPr>
          <a:lstStyle>
            <a:lvl1pPr indent="-317500" lvl="0" marL="457200" rtl="0">
              <a:spcBef>
                <a:spcPts val="0"/>
              </a:spcBef>
              <a:spcAft>
                <a:spcPts val="0"/>
              </a:spcAft>
              <a:buSzPts val="1400"/>
              <a:buChar char="●"/>
              <a:defRPr sz="14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141" name="Google Shape;141;p2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
        <p:nvSpPr>
          <p:cNvPr id="142" name="Google Shape;142;p27"/>
          <p:cNvSpPr/>
          <p:nvPr/>
        </p:nvSpPr>
        <p:spPr>
          <a:xfrm>
            <a:off x="0" y="4635625"/>
            <a:ext cx="9144000" cy="507900"/>
          </a:xfrm>
          <a:prstGeom prst="rect">
            <a:avLst/>
          </a:prstGeom>
          <a:solidFill>
            <a:srgbClr val="FFFFFF"/>
          </a:solidFill>
          <a:ln>
            <a:noFill/>
          </a:ln>
          <a:effectLst>
            <a:outerShdw blurRad="57150" rotWithShape="0" algn="bl" dir="10800000" dist="19050">
              <a:srgbClr val="000000">
                <a:alpha val="50000"/>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p>
        </p:txBody>
      </p:sp>
      <p:pic>
        <p:nvPicPr>
          <p:cNvPr id="143" name="Google Shape;143;p27"/>
          <p:cNvPicPr preferRelativeResize="0"/>
          <p:nvPr/>
        </p:nvPicPr>
        <p:blipFill>
          <a:blip r:embed="rId2">
            <a:alphaModFix/>
          </a:blip>
          <a:stretch>
            <a:fillRect/>
          </a:stretch>
        </p:blipFill>
        <p:spPr>
          <a:xfrm>
            <a:off x="8689875" y="4712975"/>
            <a:ext cx="369418" cy="353201"/>
          </a:xfrm>
          <a:prstGeom prst="rect">
            <a:avLst/>
          </a:prstGeom>
          <a:noFill/>
          <a:ln>
            <a:noFill/>
          </a:ln>
        </p:spPr>
      </p:pic>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44" name="Shape 144"/>
        <p:cNvGrpSpPr/>
        <p:nvPr/>
      </p:nvGrpSpPr>
      <p:grpSpPr>
        <a:xfrm>
          <a:off x="0" y="0"/>
          <a:ext cx="0" cy="0"/>
          <a:chOff x="0" y="0"/>
          <a:chExt cx="0" cy="0"/>
        </a:xfrm>
      </p:grpSpPr>
      <p:sp>
        <p:nvSpPr>
          <p:cNvPr id="145" name="Google Shape;145;p28"/>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46" name="Google Shape;146;p2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
        <p:nvSpPr>
          <p:cNvPr id="147" name="Google Shape;147;p28"/>
          <p:cNvSpPr/>
          <p:nvPr/>
        </p:nvSpPr>
        <p:spPr>
          <a:xfrm>
            <a:off x="0" y="4635625"/>
            <a:ext cx="9144000" cy="507900"/>
          </a:xfrm>
          <a:prstGeom prst="rect">
            <a:avLst/>
          </a:prstGeom>
          <a:solidFill>
            <a:srgbClr val="FFFFFF"/>
          </a:solidFill>
          <a:ln>
            <a:noFill/>
          </a:ln>
          <a:effectLst>
            <a:outerShdw blurRad="57150" rotWithShape="0" algn="bl" dir="10800000" dist="19050">
              <a:srgbClr val="000000">
                <a:alpha val="50000"/>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p>
        </p:txBody>
      </p:sp>
      <p:pic>
        <p:nvPicPr>
          <p:cNvPr id="148" name="Google Shape;148;p28"/>
          <p:cNvPicPr preferRelativeResize="0"/>
          <p:nvPr/>
        </p:nvPicPr>
        <p:blipFill>
          <a:blip r:embed="rId2">
            <a:alphaModFix/>
          </a:blip>
          <a:stretch>
            <a:fillRect/>
          </a:stretch>
        </p:blipFill>
        <p:spPr>
          <a:xfrm>
            <a:off x="8689875" y="4712975"/>
            <a:ext cx="369418" cy="353201"/>
          </a:xfrm>
          <a:prstGeom prst="rect">
            <a:avLst/>
          </a:prstGeom>
          <a:noFill/>
          <a:ln>
            <a:noFill/>
          </a:ln>
        </p:spPr>
      </p:pic>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149" name="Shape 149"/>
        <p:cNvGrpSpPr/>
        <p:nvPr/>
      </p:nvGrpSpPr>
      <p:grpSpPr>
        <a:xfrm>
          <a:off x="0" y="0"/>
          <a:ext cx="0" cy="0"/>
          <a:chOff x="0" y="0"/>
          <a:chExt cx="0" cy="0"/>
        </a:xfrm>
      </p:grpSpPr>
      <p:sp>
        <p:nvSpPr>
          <p:cNvPr id="150" name="Google Shape;150;p29"/>
          <p:cNvSpPr txBox="1"/>
          <p:nvPr>
            <p:ph type="title"/>
          </p:nvPr>
        </p:nvSpPr>
        <p:spPr>
          <a:xfrm>
            <a:off x="490250" y="450150"/>
            <a:ext cx="6367800" cy="4090800"/>
          </a:xfrm>
          <a:prstGeom prst="rect">
            <a:avLst/>
          </a:prstGeom>
        </p:spPr>
        <p:txBody>
          <a:bodyPr anchorCtr="0" anchor="ctr" bIns="91425" lIns="91425" spcFirstLastPara="1" rIns="91425" wrap="square" tIns="91425">
            <a:no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p:txBody>
      </p:sp>
      <p:sp>
        <p:nvSpPr>
          <p:cNvPr id="151" name="Google Shape;151;p2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152" name="Shape 152"/>
        <p:cNvGrpSpPr/>
        <p:nvPr/>
      </p:nvGrpSpPr>
      <p:grpSpPr>
        <a:xfrm>
          <a:off x="0" y="0"/>
          <a:ext cx="0" cy="0"/>
          <a:chOff x="0" y="0"/>
          <a:chExt cx="0" cy="0"/>
        </a:xfrm>
      </p:grpSpPr>
      <p:sp>
        <p:nvSpPr>
          <p:cNvPr id="153" name="Google Shape;153;p30"/>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4" name="Google Shape;154;p30"/>
          <p:cNvSpPr txBox="1"/>
          <p:nvPr>
            <p:ph type="title"/>
          </p:nvPr>
        </p:nvSpPr>
        <p:spPr>
          <a:xfrm>
            <a:off x="265500" y="1233175"/>
            <a:ext cx="4045200" cy="14823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4200"/>
              <a:buNone/>
              <a:defRPr sz="4200"/>
            </a:lvl1pPr>
            <a:lvl2pPr lvl="1" rtl="0" algn="ctr">
              <a:spcBef>
                <a:spcPts val="0"/>
              </a:spcBef>
              <a:spcAft>
                <a:spcPts val="0"/>
              </a:spcAft>
              <a:buSzPts val="4200"/>
              <a:buNone/>
              <a:defRPr sz="4200"/>
            </a:lvl2pPr>
            <a:lvl3pPr lvl="2" rtl="0" algn="ctr">
              <a:spcBef>
                <a:spcPts val="0"/>
              </a:spcBef>
              <a:spcAft>
                <a:spcPts val="0"/>
              </a:spcAft>
              <a:buSzPts val="4200"/>
              <a:buNone/>
              <a:defRPr sz="4200"/>
            </a:lvl3pPr>
            <a:lvl4pPr lvl="3" rtl="0" algn="ctr">
              <a:spcBef>
                <a:spcPts val="0"/>
              </a:spcBef>
              <a:spcAft>
                <a:spcPts val="0"/>
              </a:spcAft>
              <a:buSzPts val="4200"/>
              <a:buNone/>
              <a:defRPr sz="4200"/>
            </a:lvl4pPr>
            <a:lvl5pPr lvl="4" rtl="0" algn="ctr">
              <a:spcBef>
                <a:spcPts val="0"/>
              </a:spcBef>
              <a:spcAft>
                <a:spcPts val="0"/>
              </a:spcAft>
              <a:buSzPts val="4200"/>
              <a:buNone/>
              <a:defRPr sz="4200"/>
            </a:lvl5pPr>
            <a:lvl6pPr lvl="5" rtl="0" algn="ctr">
              <a:spcBef>
                <a:spcPts val="0"/>
              </a:spcBef>
              <a:spcAft>
                <a:spcPts val="0"/>
              </a:spcAft>
              <a:buSzPts val="4200"/>
              <a:buNone/>
              <a:defRPr sz="4200"/>
            </a:lvl6pPr>
            <a:lvl7pPr lvl="6" rtl="0" algn="ctr">
              <a:spcBef>
                <a:spcPts val="0"/>
              </a:spcBef>
              <a:spcAft>
                <a:spcPts val="0"/>
              </a:spcAft>
              <a:buSzPts val="4200"/>
              <a:buNone/>
              <a:defRPr sz="4200"/>
            </a:lvl7pPr>
            <a:lvl8pPr lvl="7" rtl="0" algn="ctr">
              <a:spcBef>
                <a:spcPts val="0"/>
              </a:spcBef>
              <a:spcAft>
                <a:spcPts val="0"/>
              </a:spcAft>
              <a:buSzPts val="4200"/>
              <a:buNone/>
              <a:defRPr sz="4200"/>
            </a:lvl8pPr>
            <a:lvl9pPr lvl="8" rtl="0" algn="ctr">
              <a:spcBef>
                <a:spcPts val="0"/>
              </a:spcBef>
              <a:spcAft>
                <a:spcPts val="0"/>
              </a:spcAft>
              <a:buSzPts val="4200"/>
              <a:buNone/>
              <a:defRPr sz="4200"/>
            </a:lvl9pPr>
          </a:lstStyle>
          <a:p/>
        </p:txBody>
      </p:sp>
      <p:sp>
        <p:nvSpPr>
          <p:cNvPr id="155" name="Google Shape;155;p30"/>
          <p:cNvSpPr txBox="1"/>
          <p:nvPr>
            <p:ph idx="1" type="subTitle"/>
          </p:nvPr>
        </p:nvSpPr>
        <p:spPr>
          <a:xfrm>
            <a:off x="265500" y="2803075"/>
            <a:ext cx="4045200" cy="12351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2100"/>
              <a:buNone/>
              <a:defRPr sz="2100"/>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sz="2100"/>
            </a:lvl3pPr>
            <a:lvl4pPr lvl="3" rtl="0" algn="ctr">
              <a:lnSpc>
                <a:spcPct val="100000"/>
              </a:lnSpc>
              <a:spcBef>
                <a:spcPts val="0"/>
              </a:spcBef>
              <a:spcAft>
                <a:spcPts val="0"/>
              </a:spcAft>
              <a:buSzPts val="2100"/>
              <a:buNone/>
              <a:defRPr sz="2100"/>
            </a:lvl4pPr>
            <a:lvl5pPr lvl="4" rtl="0" algn="ctr">
              <a:lnSpc>
                <a:spcPct val="100000"/>
              </a:lnSpc>
              <a:spcBef>
                <a:spcPts val="0"/>
              </a:spcBef>
              <a:spcAft>
                <a:spcPts val="0"/>
              </a:spcAft>
              <a:buSzPts val="2100"/>
              <a:buNone/>
              <a:defRPr sz="2100"/>
            </a:lvl5pPr>
            <a:lvl6pPr lvl="5" rtl="0" algn="ctr">
              <a:lnSpc>
                <a:spcPct val="100000"/>
              </a:lnSpc>
              <a:spcBef>
                <a:spcPts val="0"/>
              </a:spcBef>
              <a:spcAft>
                <a:spcPts val="0"/>
              </a:spcAft>
              <a:buSzPts val="2100"/>
              <a:buNone/>
              <a:defRPr sz="2100"/>
            </a:lvl6pPr>
            <a:lvl7pPr lvl="6" rtl="0" algn="ctr">
              <a:lnSpc>
                <a:spcPct val="100000"/>
              </a:lnSpc>
              <a:spcBef>
                <a:spcPts val="0"/>
              </a:spcBef>
              <a:spcAft>
                <a:spcPts val="0"/>
              </a:spcAft>
              <a:buSzPts val="2100"/>
              <a:buNone/>
              <a:defRPr sz="2100"/>
            </a:lvl7pPr>
            <a:lvl8pPr lvl="7" rtl="0" algn="ctr">
              <a:lnSpc>
                <a:spcPct val="100000"/>
              </a:lnSpc>
              <a:spcBef>
                <a:spcPts val="0"/>
              </a:spcBef>
              <a:spcAft>
                <a:spcPts val="0"/>
              </a:spcAft>
              <a:buSzPts val="2100"/>
              <a:buNone/>
              <a:defRPr sz="2100"/>
            </a:lvl8pPr>
            <a:lvl9pPr lvl="8" rtl="0" algn="ctr">
              <a:lnSpc>
                <a:spcPct val="100000"/>
              </a:lnSpc>
              <a:spcBef>
                <a:spcPts val="0"/>
              </a:spcBef>
              <a:spcAft>
                <a:spcPts val="0"/>
              </a:spcAft>
              <a:buSzPts val="2100"/>
              <a:buNone/>
              <a:defRPr sz="2100"/>
            </a:lvl9pPr>
          </a:lstStyle>
          <a:p/>
        </p:txBody>
      </p:sp>
      <p:sp>
        <p:nvSpPr>
          <p:cNvPr id="156" name="Google Shape;156;p30"/>
          <p:cNvSpPr txBox="1"/>
          <p:nvPr>
            <p:ph idx="2" type="body"/>
          </p:nvPr>
        </p:nvSpPr>
        <p:spPr>
          <a:xfrm>
            <a:off x="4939500" y="724075"/>
            <a:ext cx="3837000" cy="3695100"/>
          </a:xfrm>
          <a:prstGeom prst="rect">
            <a:avLst/>
          </a:prstGeom>
        </p:spPr>
        <p:txBody>
          <a:bodyPr anchorCtr="0" anchor="ctr" bIns="91425" lIns="91425" spcFirstLastPara="1" rIns="91425" wrap="square" tIns="91425">
            <a:noAutofit/>
          </a:bodyPr>
          <a:lstStyle>
            <a:lvl1pPr indent="-342900" lvl="0" marL="457200" rtl="0">
              <a:spcBef>
                <a:spcPts val="0"/>
              </a:spcBef>
              <a:spcAft>
                <a:spcPts val="0"/>
              </a:spcAft>
              <a:buSzPts val="1800"/>
              <a:buChar char="●"/>
              <a:defRPr/>
            </a:lvl1pPr>
            <a:lvl2pPr indent="-317500" lvl="1" marL="914400" rtl="0">
              <a:spcBef>
                <a:spcPts val="1600"/>
              </a:spcBef>
              <a:spcAft>
                <a:spcPts val="0"/>
              </a:spcAft>
              <a:buSzPts val="1400"/>
              <a:buChar char="○"/>
              <a:defRPr/>
            </a:lvl2pPr>
            <a:lvl3pPr indent="-317500" lvl="2" marL="1371600" rtl="0">
              <a:spcBef>
                <a:spcPts val="1600"/>
              </a:spcBef>
              <a:spcAft>
                <a:spcPts val="0"/>
              </a:spcAft>
              <a:buSzPts val="1400"/>
              <a:buChar char="■"/>
              <a:defRPr/>
            </a:lvl3pPr>
            <a:lvl4pPr indent="-317500" lvl="3" marL="1828800" rtl="0">
              <a:spcBef>
                <a:spcPts val="1600"/>
              </a:spcBef>
              <a:spcAft>
                <a:spcPts val="0"/>
              </a:spcAft>
              <a:buSzPts val="1400"/>
              <a:buChar char="●"/>
              <a:defRPr/>
            </a:lvl4pPr>
            <a:lvl5pPr indent="-317500" lvl="4" marL="2286000" rtl="0">
              <a:spcBef>
                <a:spcPts val="1600"/>
              </a:spcBef>
              <a:spcAft>
                <a:spcPts val="0"/>
              </a:spcAft>
              <a:buSzPts val="1400"/>
              <a:buChar char="○"/>
              <a:defRPr/>
            </a:lvl5pPr>
            <a:lvl6pPr indent="-317500" lvl="5" marL="2743200" rtl="0">
              <a:spcBef>
                <a:spcPts val="1600"/>
              </a:spcBef>
              <a:spcAft>
                <a:spcPts val="0"/>
              </a:spcAft>
              <a:buSzPts val="1400"/>
              <a:buChar char="■"/>
              <a:defRPr/>
            </a:lvl6pPr>
            <a:lvl7pPr indent="-317500" lvl="6" marL="3200400" rtl="0">
              <a:spcBef>
                <a:spcPts val="1600"/>
              </a:spcBef>
              <a:spcAft>
                <a:spcPts val="0"/>
              </a:spcAft>
              <a:buSzPts val="1400"/>
              <a:buChar char="●"/>
              <a:defRPr/>
            </a:lvl7pPr>
            <a:lvl8pPr indent="-317500" lvl="7" marL="3657600" rtl="0">
              <a:spcBef>
                <a:spcPts val="1600"/>
              </a:spcBef>
              <a:spcAft>
                <a:spcPts val="0"/>
              </a:spcAft>
              <a:buSzPts val="1400"/>
              <a:buChar char="○"/>
              <a:defRPr/>
            </a:lvl8pPr>
            <a:lvl9pPr indent="-317500" lvl="8" marL="4114800" rtl="0">
              <a:spcBef>
                <a:spcPts val="1600"/>
              </a:spcBef>
              <a:spcAft>
                <a:spcPts val="1600"/>
              </a:spcAft>
              <a:buSzPts val="1400"/>
              <a:buChar char="■"/>
              <a:defRPr/>
            </a:lvl9pPr>
          </a:lstStyle>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1">
  <p:cSld name="SECTION_TITLE_AND_DESCRIPTION_1">
    <p:spTree>
      <p:nvGrpSpPr>
        <p:cNvPr id="157" name="Shape 157"/>
        <p:cNvGrpSpPr/>
        <p:nvPr/>
      </p:nvGrpSpPr>
      <p:grpSpPr>
        <a:xfrm>
          <a:off x="0" y="0"/>
          <a:ext cx="0" cy="0"/>
          <a:chOff x="0" y="0"/>
          <a:chExt cx="0" cy="0"/>
        </a:xfrm>
      </p:grpSpPr>
      <p:sp>
        <p:nvSpPr>
          <p:cNvPr id="158" name="Google Shape;158;p31"/>
          <p:cNvSpPr/>
          <p:nvPr/>
        </p:nvSpPr>
        <p:spPr>
          <a:xfrm>
            <a:off x="4572000" y="-125"/>
            <a:ext cx="4572000" cy="5143500"/>
          </a:xfrm>
          <a:prstGeom prst="rect">
            <a:avLst/>
          </a:prstGeom>
          <a:solidFill>
            <a:srgbClr val="3D5D7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9" name="Google Shape;159;p31"/>
          <p:cNvSpPr txBox="1"/>
          <p:nvPr>
            <p:ph type="title"/>
          </p:nvPr>
        </p:nvSpPr>
        <p:spPr>
          <a:xfrm>
            <a:off x="265500" y="1233175"/>
            <a:ext cx="4045200" cy="14823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4200"/>
              <a:buNone/>
              <a:defRPr sz="4200"/>
            </a:lvl1pPr>
            <a:lvl2pPr lvl="1" rtl="0" algn="ctr">
              <a:spcBef>
                <a:spcPts val="0"/>
              </a:spcBef>
              <a:spcAft>
                <a:spcPts val="0"/>
              </a:spcAft>
              <a:buSzPts val="4200"/>
              <a:buNone/>
              <a:defRPr sz="4200"/>
            </a:lvl2pPr>
            <a:lvl3pPr lvl="2" rtl="0" algn="ctr">
              <a:spcBef>
                <a:spcPts val="0"/>
              </a:spcBef>
              <a:spcAft>
                <a:spcPts val="0"/>
              </a:spcAft>
              <a:buSzPts val="4200"/>
              <a:buNone/>
              <a:defRPr sz="4200"/>
            </a:lvl3pPr>
            <a:lvl4pPr lvl="3" rtl="0" algn="ctr">
              <a:spcBef>
                <a:spcPts val="0"/>
              </a:spcBef>
              <a:spcAft>
                <a:spcPts val="0"/>
              </a:spcAft>
              <a:buSzPts val="4200"/>
              <a:buNone/>
              <a:defRPr sz="4200"/>
            </a:lvl4pPr>
            <a:lvl5pPr lvl="4" rtl="0" algn="ctr">
              <a:spcBef>
                <a:spcPts val="0"/>
              </a:spcBef>
              <a:spcAft>
                <a:spcPts val="0"/>
              </a:spcAft>
              <a:buSzPts val="4200"/>
              <a:buNone/>
              <a:defRPr sz="4200"/>
            </a:lvl5pPr>
            <a:lvl6pPr lvl="5" rtl="0" algn="ctr">
              <a:spcBef>
                <a:spcPts val="0"/>
              </a:spcBef>
              <a:spcAft>
                <a:spcPts val="0"/>
              </a:spcAft>
              <a:buSzPts val="4200"/>
              <a:buNone/>
              <a:defRPr sz="4200"/>
            </a:lvl6pPr>
            <a:lvl7pPr lvl="6" rtl="0" algn="ctr">
              <a:spcBef>
                <a:spcPts val="0"/>
              </a:spcBef>
              <a:spcAft>
                <a:spcPts val="0"/>
              </a:spcAft>
              <a:buSzPts val="4200"/>
              <a:buNone/>
              <a:defRPr sz="4200"/>
            </a:lvl7pPr>
            <a:lvl8pPr lvl="7" rtl="0" algn="ctr">
              <a:spcBef>
                <a:spcPts val="0"/>
              </a:spcBef>
              <a:spcAft>
                <a:spcPts val="0"/>
              </a:spcAft>
              <a:buSzPts val="4200"/>
              <a:buNone/>
              <a:defRPr sz="4200"/>
            </a:lvl8pPr>
            <a:lvl9pPr lvl="8" rtl="0" algn="ctr">
              <a:spcBef>
                <a:spcPts val="0"/>
              </a:spcBef>
              <a:spcAft>
                <a:spcPts val="0"/>
              </a:spcAft>
              <a:buSzPts val="4200"/>
              <a:buNone/>
              <a:defRPr sz="4200"/>
            </a:lvl9pPr>
          </a:lstStyle>
          <a:p/>
        </p:txBody>
      </p:sp>
      <p:sp>
        <p:nvSpPr>
          <p:cNvPr id="160" name="Google Shape;160;p31"/>
          <p:cNvSpPr txBox="1"/>
          <p:nvPr>
            <p:ph idx="1" type="subTitle"/>
          </p:nvPr>
        </p:nvSpPr>
        <p:spPr>
          <a:xfrm>
            <a:off x="265500" y="2803075"/>
            <a:ext cx="4045200" cy="12351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2100"/>
              <a:buNone/>
              <a:defRPr sz="2100"/>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sz="2100"/>
            </a:lvl3pPr>
            <a:lvl4pPr lvl="3" rtl="0" algn="ctr">
              <a:lnSpc>
                <a:spcPct val="100000"/>
              </a:lnSpc>
              <a:spcBef>
                <a:spcPts val="0"/>
              </a:spcBef>
              <a:spcAft>
                <a:spcPts val="0"/>
              </a:spcAft>
              <a:buSzPts val="2100"/>
              <a:buNone/>
              <a:defRPr sz="2100"/>
            </a:lvl4pPr>
            <a:lvl5pPr lvl="4" rtl="0" algn="ctr">
              <a:lnSpc>
                <a:spcPct val="100000"/>
              </a:lnSpc>
              <a:spcBef>
                <a:spcPts val="0"/>
              </a:spcBef>
              <a:spcAft>
                <a:spcPts val="0"/>
              </a:spcAft>
              <a:buSzPts val="2100"/>
              <a:buNone/>
              <a:defRPr sz="2100"/>
            </a:lvl5pPr>
            <a:lvl6pPr lvl="5" rtl="0" algn="ctr">
              <a:lnSpc>
                <a:spcPct val="100000"/>
              </a:lnSpc>
              <a:spcBef>
                <a:spcPts val="0"/>
              </a:spcBef>
              <a:spcAft>
                <a:spcPts val="0"/>
              </a:spcAft>
              <a:buSzPts val="2100"/>
              <a:buNone/>
              <a:defRPr sz="2100"/>
            </a:lvl6pPr>
            <a:lvl7pPr lvl="6" rtl="0" algn="ctr">
              <a:lnSpc>
                <a:spcPct val="100000"/>
              </a:lnSpc>
              <a:spcBef>
                <a:spcPts val="0"/>
              </a:spcBef>
              <a:spcAft>
                <a:spcPts val="0"/>
              </a:spcAft>
              <a:buSzPts val="2100"/>
              <a:buNone/>
              <a:defRPr sz="2100"/>
            </a:lvl7pPr>
            <a:lvl8pPr lvl="7" rtl="0" algn="ctr">
              <a:lnSpc>
                <a:spcPct val="100000"/>
              </a:lnSpc>
              <a:spcBef>
                <a:spcPts val="0"/>
              </a:spcBef>
              <a:spcAft>
                <a:spcPts val="0"/>
              </a:spcAft>
              <a:buSzPts val="2100"/>
              <a:buNone/>
              <a:defRPr sz="2100"/>
            </a:lvl8pPr>
            <a:lvl9pPr lvl="8" rtl="0" algn="ctr">
              <a:lnSpc>
                <a:spcPct val="100000"/>
              </a:lnSpc>
              <a:spcBef>
                <a:spcPts val="0"/>
              </a:spcBef>
              <a:spcAft>
                <a:spcPts val="0"/>
              </a:spcAft>
              <a:buSzPts val="2100"/>
              <a:buNone/>
              <a:defRPr sz="2100"/>
            </a:lvl9pPr>
          </a:lstStyle>
          <a:p/>
        </p:txBody>
      </p:sp>
      <p:sp>
        <p:nvSpPr>
          <p:cNvPr id="161" name="Google Shape;161;p31"/>
          <p:cNvSpPr txBox="1"/>
          <p:nvPr>
            <p:ph idx="2" type="body"/>
          </p:nvPr>
        </p:nvSpPr>
        <p:spPr>
          <a:xfrm>
            <a:off x="4939500" y="724075"/>
            <a:ext cx="3837000" cy="3695100"/>
          </a:xfrm>
          <a:prstGeom prst="rect">
            <a:avLst/>
          </a:prstGeom>
        </p:spPr>
        <p:txBody>
          <a:bodyPr anchorCtr="0" anchor="ctr" bIns="91425" lIns="91425" spcFirstLastPara="1" rIns="91425" wrap="square" tIns="91425">
            <a:noAutofit/>
          </a:bodyPr>
          <a:lstStyle>
            <a:lvl1pPr indent="-342900" lvl="0" marL="457200" rtl="0">
              <a:spcBef>
                <a:spcPts val="0"/>
              </a:spcBef>
              <a:spcAft>
                <a:spcPts val="0"/>
              </a:spcAft>
              <a:buClr>
                <a:srgbClr val="FFFFFF"/>
              </a:buClr>
              <a:buSzPts val="1800"/>
              <a:buChar char="●"/>
              <a:defRPr>
                <a:solidFill>
                  <a:srgbClr val="FFFFFF"/>
                </a:solidFill>
              </a:defRPr>
            </a:lvl1pPr>
            <a:lvl2pPr indent="-317500" lvl="1" marL="914400" rtl="0">
              <a:spcBef>
                <a:spcPts val="1600"/>
              </a:spcBef>
              <a:spcAft>
                <a:spcPts val="0"/>
              </a:spcAft>
              <a:buClr>
                <a:srgbClr val="FFFFFF"/>
              </a:buClr>
              <a:buSzPts val="1400"/>
              <a:buChar char="○"/>
              <a:defRPr>
                <a:solidFill>
                  <a:srgbClr val="FFFFFF"/>
                </a:solidFill>
              </a:defRPr>
            </a:lvl2pPr>
            <a:lvl3pPr indent="-317500" lvl="2" marL="1371600" rtl="0">
              <a:spcBef>
                <a:spcPts val="1600"/>
              </a:spcBef>
              <a:spcAft>
                <a:spcPts val="0"/>
              </a:spcAft>
              <a:buClr>
                <a:srgbClr val="FFFFFF"/>
              </a:buClr>
              <a:buSzPts val="1400"/>
              <a:buChar char="■"/>
              <a:defRPr>
                <a:solidFill>
                  <a:srgbClr val="FFFFFF"/>
                </a:solidFill>
              </a:defRPr>
            </a:lvl3pPr>
            <a:lvl4pPr indent="-317500" lvl="3" marL="1828800" rtl="0">
              <a:spcBef>
                <a:spcPts val="1600"/>
              </a:spcBef>
              <a:spcAft>
                <a:spcPts val="0"/>
              </a:spcAft>
              <a:buClr>
                <a:srgbClr val="FFFFFF"/>
              </a:buClr>
              <a:buSzPts val="1400"/>
              <a:buChar char="●"/>
              <a:defRPr>
                <a:solidFill>
                  <a:srgbClr val="FFFFFF"/>
                </a:solidFill>
              </a:defRPr>
            </a:lvl4pPr>
            <a:lvl5pPr indent="-317500" lvl="4" marL="2286000" rtl="0">
              <a:spcBef>
                <a:spcPts val="1600"/>
              </a:spcBef>
              <a:spcAft>
                <a:spcPts val="0"/>
              </a:spcAft>
              <a:buClr>
                <a:srgbClr val="FFFFFF"/>
              </a:buClr>
              <a:buSzPts val="1400"/>
              <a:buChar char="○"/>
              <a:defRPr>
                <a:solidFill>
                  <a:srgbClr val="FFFFFF"/>
                </a:solidFill>
              </a:defRPr>
            </a:lvl5pPr>
            <a:lvl6pPr indent="-317500" lvl="5" marL="2743200" rtl="0">
              <a:spcBef>
                <a:spcPts val="1600"/>
              </a:spcBef>
              <a:spcAft>
                <a:spcPts val="0"/>
              </a:spcAft>
              <a:buClr>
                <a:srgbClr val="FFFFFF"/>
              </a:buClr>
              <a:buSzPts val="1400"/>
              <a:buChar char="■"/>
              <a:defRPr>
                <a:solidFill>
                  <a:srgbClr val="FFFFFF"/>
                </a:solidFill>
              </a:defRPr>
            </a:lvl6pPr>
            <a:lvl7pPr indent="-317500" lvl="6" marL="3200400" rtl="0">
              <a:spcBef>
                <a:spcPts val="1600"/>
              </a:spcBef>
              <a:spcAft>
                <a:spcPts val="0"/>
              </a:spcAft>
              <a:buClr>
                <a:srgbClr val="FFFFFF"/>
              </a:buClr>
              <a:buSzPts val="1400"/>
              <a:buChar char="●"/>
              <a:defRPr>
                <a:solidFill>
                  <a:srgbClr val="FFFFFF"/>
                </a:solidFill>
              </a:defRPr>
            </a:lvl7pPr>
            <a:lvl8pPr indent="-317500" lvl="7" marL="3657600" rtl="0">
              <a:spcBef>
                <a:spcPts val="1600"/>
              </a:spcBef>
              <a:spcAft>
                <a:spcPts val="0"/>
              </a:spcAft>
              <a:buClr>
                <a:srgbClr val="FFFFFF"/>
              </a:buClr>
              <a:buSzPts val="1400"/>
              <a:buChar char="○"/>
              <a:defRPr>
                <a:solidFill>
                  <a:srgbClr val="FFFFFF"/>
                </a:solidFill>
              </a:defRPr>
            </a:lvl8pPr>
            <a:lvl9pPr indent="-317500" lvl="8" marL="4114800" rtl="0">
              <a:spcBef>
                <a:spcPts val="1600"/>
              </a:spcBef>
              <a:spcAft>
                <a:spcPts val="1600"/>
              </a:spcAft>
              <a:buClr>
                <a:srgbClr val="FFFFFF"/>
              </a:buClr>
              <a:buSzPts val="1400"/>
              <a:buChar char="■"/>
              <a:defRPr>
                <a:solidFill>
                  <a:srgbClr val="FFFFFF"/>
                </a:solidFill>
              </a:defRPr>
            </a:lvl9pPr>
          </a:lstStyle>
          <a:p/>
        </p:txBody>
      </p:sp>
      <p:sp>
        <p:nvSpPr>
          <p:cNvPr id="162" name="Google Shape;162;p3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Slide">
  <p:cSld name="TITLE_1">
    <p:spTree>
      <p:nvGrpSpPr>
        <p:cNvPr id="25" name="Shape 25"/>
        <p:cNvGrpSpPr/>
        <p:nvPr/>
      </p:nvGrpSpPr>
      <p:grpSpPr>
        <a:xfrm>
          <a:off x="0" y="0"/>
          <a:ext cx="0" cy="0"/>
          <a:chOff x="0" y="0"/>
          <a:chExt cx="0" cy="0"/>
        </a:xfrm>
      </p:grpSpPr>
      <p:sp>
        <p:nvSpPr>
          <p:cNvPr id="26" name="Google Shape;26;p4"/>
          <p:cNvSpPr txBox="1"/>
          <p:nvPr>
            <p:ph idx="1" type="subTitle"/>
          </p:nvPr>
        </p:nvSpPr>
        <p:spPr>
          <a:xfrm>
            <a:off x="414900" y="981425"/>
            <a:ext cx="8352300" cy="3472200"/>
          </a:xfrm>
          <a:prstGeom prst="rect">
            <a:avLst/>
          </a:prstGeom>
        </p:spPr>
        <p:txBody>
          <a:bodyPr anchorCtr="0" anchor="ctr" bIns="91425" lIns="91425" spcFirstLastPara="1" rIns="91425" wrap="square" tIns="91425">
            <a:noAutofit/>
          </a:bodyPr>
          <a:lstStyle>
            <a:lvl1pPr lvl="0" rtl="0">
              <a:spcBef>
                <a:spcPts val="0"/>
              </a:spcBef>
              <a:spcAft>
                <a:spcPts val="0"/>
              </a:spcAft>
              <a:buNone/>
              <a:defRPr sz="2400">
                <a:latin typeface="Roboto Light"/>
                <a:ea typeface="Roboto Light"/>
                <a:cs typeface="Roboto Light"/>
                <a:sym typeface="Roboto Light"/>
              </a:defRPr>
            </a:lvl1pPr>
            <a:lvl2pPr lvl="1" rtl="0">
              <a:spcBef>
                <a:spcPts val="1600"/>
              </a:spcBef>
              <a:spcAft>
                <a:spcPts val="0"/>
              </a:spcAft>
              <a:buNone/>
              <a:defRPr/>
            </a:lvl2pPr>
            <a:lvl3pPr lvl="2" rtl="0">
              <a:spcBef>
                <a:spcPts val="1600"/>
              </a:spcBef>
              <a:spcAft>
                <a:spcPts val="0"/>
              </a:spcAft>
              <a:buNone/>
              <a:defRPr/>
            </a:lvl3pPr>
            <a:lvl4pPr lvl="3" rtl="0">
              <a:spcBef>
                <a:spcPts val="1600"/>
              </a:spcBef>
              <a:spcAft>
                <a:spcPts val="0"/>
              </a:spcAft>
              <a:buNone/>
              <a:defRPr/>
            </a:lvl4pPr>
            <a:lvl5pPr lvl="4" rtl="0">
              <a:spcBef>
                <a:spcPts val="1600"/>
              </a:spcBef>
              <a:spcAft>
                <a:spcPts val="0"/>
              </a:spcAft>
              <a:buNone/>
              <a:defRPr/>
            </a:lvl5pPr>
            <a:lvl6pPr lvl="5" rtl="0">
              <a:spcBef>
                <a:spcPts val="1600"/>
              </a:spcBef>
              <a:spcAft>
                <a:spcPts val="0"/>
              </a:spcAft>
              <a:buNone/>
              <a:defRPr/>
            </a:lvl6pPr>
            <a:lvl7pPr lvl="6" rtl="0">
              <a:spcBef>
                <a:spcPts val="1600"/>
              </a:spcBef>
              <a:spcAft>
                <a:spcPts val="0"/>
              </a:spcAft>
              <a:buNone/>
              <a:defRPr/>
            </a:lvl7pPr>
            <a:lvl8pPr lvl="7" rtl="0">
              <a:spcBef>
                <a:spcPts val="1600"/>
              </a:spcBef>
              <a:spcAft>
                <a:spcPts val="0"/>
              </a:spcAft>
              <a:buNone/>
              <a:defRPr/>
            </a:lvl8pPr>
            <a:lvl9pPr lvl="8" rtl="0">
              <a:spcBef>
                <a:spcPts val="1600"/>
              </a:spcBef>
              <a:spcAft>
                <a:spcPts val="1600"/>
              </a:spcAft>
              <a:buNone/>
              <a:defRPr/>
            </a:lvl9pPr>
          </a:lstStyle>
          <a:p/>
        </p:txBody>
      </p:sp>
      <p:sp>
        <p:nvSpPr>
          <p:cNvPr id="27" name="Google Shape;27;p4"/>
          <p:cNvSpPr txBox="1"/>
          <p:nvPr>
            <p:ph type="title"/>
          </p:nvPr>
        </p:nvSpPr>
        <p:spPr>
          <a:xfrm>
            <a:off x="422900" y="287250"/>
            <a:ext cx="5646900" cy="444000"/>
          </a:xfrm>
          <a:prstGeom prst="rect">
            <a:avLst/>
          </a:prstGeom>
        </p:spPr>
        <p:txBody>
          <a:bodyPr anchorCtr="0" anchor="t" bIns="91425" lIns="91425" spcFirstLastPara="1" rIns="91425" wrap="square" tIns="91425">
            <a:noAutofit/>
          </a:bodyPr>
          <a:lstStyle>
            <a:lvl1pPr lvl="0" rtl="0">
              <a:spcBef>
                <a:spcPts val="0"/>
              </a:spcBef>
              <a:spcAft>
                <a:spcPts val="0"/>
              </a:spcAft>
              <a:buNone/>
              <a:defRPr/>
            </a:lvl1pPr>
            <a:lvl2pPr lvl="1" rtl="0">
              <a:spcBef>
                <a:spcPts val="0"/>
              </a:spcBef>
              <a:spcAft>
                <a:spcPts val="0"/>
              </a:spcAft>
              <a:buNone/>
              <a:defRPr>
                <a:latin typeface="Roboto Thin"/>
                <a:ea typeface="Roboto Thin"/>
                <a:cs typeface="Roboto Thin"/>
                <a:sym typeface="Roboto Thin"/>
              </a:defRPr>
            </a:lvl2pPr>
            <a:lvl3pPr lvl="2" rtl="0">
              <a:spcBef>
                <a:spcPts val="0"/>
              </a:spcBef>
              <a:spcAft>
                <a:spcPts val="0"/>
              </a:spcAft>
              <a:buNone/>
              <a:defRPr>
                <a:latin typeface="Roboto Thin"/>
                <a:ea typeface="Roboto Thin"/>
                <a:cs typeface="Roboto Thin"/>
                <a:sym typeface="Roboto Thin"/>
              </a:defRPr>
            </a:lvl3pPr>
            <a:lvl4pPr lvl="3" rtl="0">
              <a:spcBef>
                <a:spcPts val="0"/>
              </a:spcBef>
              <a:spcAft>
                <a:spcPts val="0"/>
              </a:spcAft>
              <a:buNone/>
              <a:defRPr>
                <a:latin typeface="Roboto Thin"/>
                <a:ea typeface="Roboto Thin"/>
                <a:cs typeface="Roboto Thin"/>
                <a:sym typeface="Roboto Thin"/>
              </a:defRPr>
            </a:lvl4pPr>
            <a:lvl5pPr lvl="4" rtl="0">
              <a:spcBef>
                <a:spcPts val="0"/>
              </a:spcBef>
              <a:spcAft>
                <a:spcPts val="0"/>
              </a:spcAft>
              <a:buNone/>
              <a:defRPr>
                <a:latin typeface="Roboto Thin"/>
                <a:ea typeface="Roboto Thin"/>
                <a:cs typeface="Roboto Thin"/>
                <a:sym typeface="Roboto Thin"/>
              </a:defRPr>
            </a:lvl5pPr>
            <a:lvl6pPr lvl="5" rtl="0">
              <a:spcBef>
                <a:spcPts val="0"/>
              </a:spcBef>
              <a:spcAft>
                <a:spcPts val="0"/>
              </a:spcAft>
              <a:buNone/>
              <a:defRPr>
                <a:latin typeface="Roboto Thin"/>
                <a:ea typeface="Roboto Thin"/>
                <a:cs typeface="Roboto Thin"/>
                <a:sym typeface="Roboto Thin"/>
              </a:defRPr>
            </a:lvl6pPr>
            <a:lvl7pPr lvl="6" rtl="0">
              <a:spcBef>
                <a:spcPts val="0"/>
              </a:spcBef>
              <a:spcAft>
                <a:spcPts val="0"/>
              </a:spcAft>
              <a:buNone/>
              <a:defRPr>
                <a:latin typeface="Roboto Thin"/>
                <a:ea typeface="Roboto Thin"/>
                <a:cs typeface="Roboto Thin"/>
                <a:sym typeface="Roboto Thin"/>
              </a:defRPr>
            </a:lvl7pPr>
            <a:lvl8pPr lvl="7" rtl="0">
              <a:spcBef>
                <a:spcPts val="0"/>
              </a:spcBef>
              <a:spcAft>
                <a:spcPts val="0"/>
              </a:spcAft>
              <a:buNone/>
              <a:defRPr>
                <a:latin typeface="Roboto Thin"/>
                <a:ea typeface="Roboto Thin"/>
                <a:cs typeface="Roboto Thin"/>
                <a:sym typeface="Roboto Thin"/>
              </a:defRPr>
            </a:lvl8pPr>
            <a:lvl9pPr lvl="8" rtl="0">
              <a:spcBef>
                <a:spcPts val="0"/>
              </a:spcBef>
              <a:spcAft>
                <a:spcPts val="0"/>
              </a:spcAft>
              <a:buNone/>
              <a:defRPr>
                <a:latin typeface="Roboto Thin"/>
                <a:ea typeface="Roboto Thin"/>
                <a:cs typeface="Roboto Thin"/>
                <a:sym typeface="Roboto Thin"/>
              </a:defRPr>
            </a:lvl9pPr>
          </a:lstStyle>
          <a:p/>
        </p:txBody>
      </p:sp>
      <p:sp>
        <p:nvSpPr>
          <p:cNvPr id="28" name="Google Shape;28;p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
        <p:nvSpPr>
          <p:cNvPr id="29" name="Google Shape;29;p4"/>
          <p:cNvSpPr/>
          <p:nvPr/>
        </p:nvSpPr>
        <p:spPr>
          <a:xfrm>
            <a:off x="0" y="4635625"/>
            <a:ext cx="9144000" cy="507900"/>
          </a:xfrm>
          <a:prstGeom prst="rect">
            <a:avLst/>
          </a:prstGeom>
          <a:solidFill>
            <a:srgbClr val="FFFFFF"/>
          </a:solidFill>
          <a:ln>
            <a:noFill/>
          </a:ln>
          <a:effectLst>
            <a:outerShdw blurRad="57150" rotWithShape="0" algn="bl" dir="10800000" dist="19050">
              <a:srgbClr val="000000">
                <a:alpha val="50000"/>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p>
        </p:txBody>
      </p:sp>
      <p:pic>
        <p:nvPicPr>
          <p:cNvPr id="30" name="Google Shape;30;p4"/>
          <p:cNvPicPr preferRelativeResize="0"/>
          <p:nvPr/>
        </p:nvPicPr>
        <p:blipFill>
          <a:blip r:embed="rId2">
            <a:alphaModFix/>
          </a:blip>
          <a:stretch>
            <a:fillRect/>
          </a:stretch>
        </p:blipFill>
        <p:spPr>
          <a:xfrm>
            <a:off x="8689875" y="4712975"/>
            <a:ext cx="369418" cy="353201"/>
          </a:xfrm>
          <a:prstGeom prst="rect">
            <a:avLst/>
          </a:prstGeom>
          <a:noFill/>
          <a:ln>
            <a:noFill/>
          </a:ln>
        </p:spPr>
      </p:pic>
      <p:pic>
        <p:nvPicPr>
          <p:cNvPr id="31" name="Google Shape;31;p4"/>
          <p:cNvPicPr preferRelativeResize="0"/>
          <p:nvPr/>
        </p:nvPicPr>
        <p:blipFill>
          <a:blip r:embed="rId3">
            <a:alphaModFix amt="17000"/>
          </a:blip>
          <a:stretch>
            <a:fillRect/>
          </a:stretch>
        </p:blipFill>
        <p:spPr>
          <a:xfrm>
            <a:off x="67738" y="886863"/>
            <a:ext cx="2377440" cy="2377440"/>
          </a:xfrm>
          <a:prstGeom prst="rect">
            <a:avLst/>
          </a:prstGeom>
          <a:noFill/>
          <a:ln>
            <a:noFill/>
          </a:ln>
        </p:spPr>
      </p:pic>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1 1">
  <p:cSld name="SECTION_TITLE_AND_DESCRIPTION_1_1">
    <p:spTree>
      <p:nvGrpSpPr>
        <p:cNvPr id="163" name="Shape 163"/>
        <p:cNvGrpSpPr/>
        <p:nvPr/>
      </p:nvGrpSpPr>
      <p:grpSpPr>
        <a:xfrm>
          <a:off x="0" y="0"/>
          <a:ext cx="0" cy="0"/>
          <a:chOff x="0" y="0"/>
          <a:chExt cx="0" cy="0"/>
        </a:xfrm>
      </p:grpSpPr>
      <p:sp>
        <p:nvSpPr>
          <p:cNvPr id="164" name="Google Shape;164;p32"/>
          <p:cNvSpPr/>
          <p:nvPr/>
        </p:nvSpPr>
        <p:spPr>
          <a:xfrm>
            <a:off x="4572000" y="-125"/>
            <a:ext cx="4572000" cy="51435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5" name="Google Shape;165;p32"/>
          <p:cNvSpPr txBox="1"/>
          <p:nvPr>
            <p:ph type="title"/>
          </p:nvPr>
        </p:nvSpPr>
        <p:spPr>
          <a:xfrm>
            <a:off x="265500" y="1233175"/>
            <a:ext cx="4045200" cy="14823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4200"/>
              <a:buNone/>
              <a:defRPr sz="4200"/>
            </a:lvl1pPr>
            <a:lvl2pPr lvl="1" rtl="0" algn="ctr">
              <a:spcBef>
                <a:spcPts val="0"/>
              </a:spcBef>
              <a:spcAft>
                <a:spcPts val="0"/>
              </a:spcAft>
              <a:buSzPts val="4200"/>
              <a:buNone/>
              <a:defRPr sz="4200"/>
            </a:lvl2pPr>
            <a:lvl3pPr lvl="2" rtl="0" algn="ctr">
              <a:spcBef>
                <a:spcPts val="0"/>
              </a:spcBef>
              <a:spcAft>
                <a:spcPts val="0"/>
              </a:spcAft>
              <a:buSzPts val="4200"/>
              <a:buNone/>
              <a:defRPr sz="4200"/>
            </a:lvl3pPr>
            <a:lvl4pPr lvl="3" rtl="0" algn="ctr">
              <a:spcBef>
                <a:spcPts val="0"/>
              </a:spcBef>
              <a:spcAft>
                <a:spcPts val="0"/>
              </a:spcAft>
              <a:buSzPts val="4200"/>
              <a:buNone/>
              <a:defRPr sz="4200"/>
            </a:lvl4pPr>
            <a:lvl5pPr lvl="4" rtl="0" algn="ctr">
              <a:spcBef>
                <a:spcPts val="0"/>
              </a:spcBef>
              <a:spcAft>
                <a:spcPts val="0"/>
              </a:spcAft>
              <a:buSzPts val="4200"/>
              <a:buNone/>
              <a:defRPr sz="4200"/>
            </a:lvl5pPr>
            <a:lvl6pPr lvl="5" rtl="0" algn="ctr">
              <a:spcBef>
                <a:spcPts val="0"/>
              </a:spcBef>
              <a:spcAft>
                <a:spcPts val="0"/>
              </a:spcAft>
              <a:buSzPts val="4200"/>
              <a:buNone/>
              <a:defRPr sz="4200"/>
            </a:lvl6pPr>
            <a:lvl7pPr lvl="6" rtl="0" algn="ctr">
              <a:spcBef>
                <a:spcPts val="0"/>
              </a:spcBef>
              <a:spcAft>
                <a:spcPts val="0"/>
              </a:spcAft>
              <a:buSzPts val="4200"/>
              <a:buNone/>
              <a:defRPr sz="4200"/>
            </a:lvl7pPr>
            <a:lvl8pPr lvl="7" rtl="0" algn="ctr">
              <a:spcBef>
                <a:spcPts val="0"/>
              </a:spcBef>
              <a:spcAft>
                <a:spcPts val="0"/>
              </a:spcAft>
              <a:buSzPts val="4200"/>
              <a:buNone/>
              <a:defRPr sz="4200"/>
            </a:lvl8pPr>
            <a:lvl9pPr lvl="8" rtl="0" algn="ctr">
              <a:spcBef>
                <a:spcPts val="0"/>
              </a:spcBef>
              <a:spcAft>
                <a:spcPts val="0"/>
              </a:spcAft>
              <a:buSzPts val="4200"/>
              <a:buNone/>
              <a:defRPr sz="4200"/>
            </a:lvl9pPr>
          </a:lstStyle>
          <a:p/>
        </p:txBody>
      </p:sp>
      <p:sp>
        <p:nvSpPr>
          <p:cNvPr id="166" name="Google Shape;166;p32"/>
          <p:cNvSpPr txBox="1"/>
          <p:nvPr>
            <p:ph idx="1" type="subTitle"/>
          </p:nvPr>
        </p:nvSpPr>
        <p:spPr>
          <a:xfrm>
            <a:off x="265500" y="2803075"/>
            <a:ext cx="4045200" cy="12351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2100"/>
              <a:buNone/>
              <a:defRPr sz="2100"/>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sz="2100"/>
            </a:lvl3pPr>
            <a:lvl4pPr lvl="3" rtl="0" algn="ctr">
              <a:lnSpc>
                <a:spcPct val="100000"/>
              </a:lnSpc>
              <a:spcBef>
                <a:spcPts val="0"/>
              </a:spcBef>
              <a:spcAft>
                <a:spcPts val="0"/>
              </a:spcAft>
              <a:buSzPts val="2100"/>
              <a:buNone/>
              <a:defRPr sz="2100"/>
            </a:lvl4pPr>
            <a:lvl5pPr lvl="4" rtl="0" algn="ctr">
              <a:lnSpc>
                <a:spcPct val="100000"/>
              </a:lnSpc>
              <a:spcBef>
                <a:spcPts val="0"/>
              </a:spcBef>
              <a:spcAft>
                <a:spcPts val="0"/>
              </a:spcAft>
              <a:buSzPts val="2100"/>
              <a:buNone/>
              <a:defRPr sz="2100"/>
            </a:lvl5pPr>
            <a:lvl6pPr lvl="5" rtl="0" algn="ctr">
              <a:lnSpc>
                <a:spcPct val="100000"/>
              </a:lnSpc>
              <a:spcBef>
                <a:spcPts val="0"/>
              </a:spcBef>
              <a:spcAft>
                <a:spcPts val="0"/>
              </a:spcAft>
              <a:buSzPts val="2100"/>
              <a:buNone/>
              <a:defRPr sz="2100"/>
            </a:lvl6pPr>
            <a:lvl7pPr lvl="6" rtl="0" algn="ctr">
              <a:lnSpc>
                <a:spcPct val="100000"/>
              </a:lnSpc>
              <a:spcBef>
                <a:spcPts val="0"/>
              </a:spcBef>
              <a:spcAft>
                <a:spcPts val="0"/>
              </a:spcAft>
              <a:buSzPts val="2100"/>
              <a:buNone/>
              <a:defRPr sz="2100"/>
            </a:lvl7pPr>
            <a:lvl8pPr lvl="7" rtl="0" algn="ctr">
              <a:lnSpc>
                <a:spcPct val="100000"/>
              </a:lnSpc>
              <a:spcBef>
                <a:spcPts val="0"/>
              </a:spcBef>
              <a:spcAft>
                <a:spcPts val="0"/>
              </a:spcAft>
              <a:buSzPts val="2100"/>
              <a:buNone/>
              <a:defRPr sz="2100"/>
            </a:lvl8pPr>
            <a:lvl9pPr lvl="8" rtl="0" algn="ctr">
              <a:lnSpc>
                <a:spcPct val="100000"/>
              </a:lnSpc>
              <a:spcBef>
                <a:spcPts val="0"/>
              </a:spcBef>
              <a:spcAft>
                <a:spcPts val="0"/>
              </a:spcAft>
              <a:buSzPts val="2100"/>
              <a:buNone/>
              <a:defRPr sz="2100"/>
            </a:lvl9pPr>
          </a:lstStyle>
          <a:p/>
        </p:txBody>
      </p:sp>
      <p:sp>
        <p:nvSpPr>
          <p:cNvPr id="167" name="Google Shape;167;p32"/>
          <p:cNvSpPr txBox="1"/>
          <p:nvPr>
            <p:ph idx="2" type="body"/>
          </p:nvPr>
        </p:nvSpPr>
        <p:spPr>
          <a:xfrm>
            <a:off x="4939500" y="724075"/>
            <a:ext cx="3837000" cy="3695100"/>
          </a:xfrm>
          <a:prstGeom prst="rect">
            <a:avLst/>
          </a:prstGeom>
        </p:spPr>
        <p:txBody>
          <a:bodyPr anchorCtr="0" anchor="ctr" bIns="91425" lIns="91425" spcFirstLastPara="1" rIns="91425" wrap="square" tIns="91425">
            <a:noAutofit/>
          </a:bodyPr>
          <a:lstStyle>
            <a:lvl1pPr indent="-342900" lvl="0" marL="457200" rtl="0">
              <a:spcBef>
                <a:spcPts val="0"/>
              </a:spcBef>
              <a:spcAft>
                <a:spcPts val="0"/>
              </a:spcAft>
              <a:buClr>
                <a:srgbClr val="FFFFFF"/>
              </a:buClr>
              <a:buSzPts val="1800"/>
              <a:buChar char="●"/>
              <a:defRPr>
                <a:solidFill>
                  <a:srgbClr val="FFFFFF"/>
                </a:solidFill>
              </a:defRPr>
            </a:lvl1pPr>
            <a:lvl2pPr indent="-317500" lvl="1" marL="914400" rtl="0">
              <a:spcBef>
                <a:spcPts val="1600"/>
              </a:spcBef>
              <a:spcAft>
                <a:spcPts val="0"/>
              </a:spcAft>
              <a:buClr>
                <a:srgbClr val="FFFFFF"/>
              </a:buClr>
              <a:buSzPts val="1400"/>
              <a:buChar char="○"/>
              <a:defRPr>
                <a:solidFill>
                  <a:srgbClr val="FFFFFF"/>
                </a:solidFill>
              </a:defRPr>
            </a:lvl2pPr>
            <a:lvl3pPr indent="-317500" lvl="2" marL="1371600" rtl="0">
              <a:spcBef>
                <a:spcPts val="1600"/>
              </a:spcBef>
              <a:spcAft>
                <a:spcPts val="0"/>
              </a:spcAft>
              <a:buClr>
                <a:srgbClr val="FFFFFF"/>
              </a:buClr>
              <a:buSzPts val="1400"/>
              <a:buChar char="■"/>
              <a:defRPr>
                <a:solidFill>
                  <a:srgbClr val="FFFFFF"/>
                </a:solidFill>
              </a:defRPr>
            </a:lvl3pPr>
            <a:lvl4pPr indent="-317500" lvl="3" marL="1828800" rtl="0">
              <a:spcBef>
                <a:spcPts val="1600"/>
              </a:spcBef>
              <a:spcAft>
                <a:spcPts val="0"/>
              </a:spcAft>
              <a:buClr>
                <a:srgbClr val="FFFFFF"/>
              </a:buClr>
              <a:buSzPts val="1400"/>
              <a:buChar char="●"/>
              <a:defRPr>
                <a:solidFill>
                  <a:srgbClr val="FFFFFF"/>
                </a:solidFill>
              </a:defRPr>
            </a:lvl4pPr>
            <a:lvl5pPr indent="-317500" lvl="4" marL="2286000" rtl="0">
              <a:spcBef>
                <a:spcPts val="1600"/>
              </a:spcBef>
              <a:spcAft>
                <a:spcPts val="0"/>
              </a:spcAft>
              <a:buClr>
                <a:srgbClr val="FFFFFF"/>
              </a:buClr>
              <a:buSzPts val="1400"/>
              <a:buChar char="○"/>
              <a:defRPr>
                <a:solidFill>
                  <a:srgbClr val="FFFFFF"/>
                </a:solidFill>
              </a:defRPr>
            </a:lvl5pPr>
            <a:lvl6pPr indent="-317500" lvl="5" marL="2743200" rtl="0">
              <a:spcBef>
                <a:spcPts val="1600"/>
              </a:spcBef>
              <a:spcAft>
                <a:spcPts val="0"/>
              </a:spcAft>
              <a:buClr>
                <a:srgbClr val="FFFFFF"/>
              </a:buClr>
              <a:buSzPts val="1400"/>
              <a:buChar char="■"/>
              <a:defRPr>
                <a:solidFill>
                  <a:srgbClr val="FFFFFF"/>
                </a:solidFill>
              </a:defRPr>
            </a:lvl6pPr>
            <a:lvl7pPr indent="-317500" lvl="6" marL="3200400" rtl="0">
              <a:spcBef>
                <a:spcPts val="1600"/>
              </a:spcBef>
              <a:spcAft>
                <a:spcPts val="0"/>
              </a:spcAft>
              <a:buClr>
                <a:srgbClr val="FFFFFF"/>
              </a:buClr>
              <a:buSzPts val="1400"/>
              <a:buChar char="●"/>
              <a:defRPr>
                <a:solidFill>
                  <a:srgbClr val="FFFFFF"/>
                </a:solidFill>
              </a:defRPr>
            </a:lvl7pPr>
            <a:lvl8pPr indent="-317500" lvl="7" marL="3657600" rtl="0">
              <a:spcBef>
                <a:spcPts val="1600"/>
              </a:spcBef>
              <a:spcAft>
                <a:spcPts val="0"/>
              </a:spcAft>
              <a:buClr>
                <a:srgbClr val="FFFFFF"/>
              </a:buClr>
              <a:buSzPts val="1400"/>
              <a:buChar char="○"/>
              <a:defRPr>
                <a:solidFill>
                  <a:srgbClr val="FFFFFF"/>
                </a:solidFill>
              </a:defRPr>
            </a:lvl8pPr>
            <a:lvl9pPr indent="-317500" lvl="8" marL="4114800" rtl="0">
              <a:spcBef>
                <a:spcPts val="1600"/>
              </a:spcBef>
              <a:spcAft>
                <a:spcPts val="1600"/>
              </a:spcAft>
              <a:buClr>
                <a:srgbClr val="FFFFFF"/>
              </a:buClr>
              <a:buSzPts val="1400"/>
              <a:buChar char="■"/>
              <a:defRPr>
                <a:solidFill>
                  <a:srgbClr val="FFFFFF"/>
                </a:solidFill>
              </a:defRPr>
            </a:lvl9pPr>
          </a:lstStyle>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168" name="Shape 168"/>
        <p:cNvGrpSpPr/>
        <p:nvPr/>
      </p:nvGrpSpPr>
      <p:grpSpPr>
        <a:xfrm>
          <a:off x="0" y="0"/>
          <a:ext cx="0" cy="0"/>
          <a:chOff x="0" y="0"/>
          <a:chExt cx="0" cy="0"/>
        </a:xfrm>
      </p:grpSpPr>
      <p:sp>
        <p:nvSpPr>
          <p:cNvPr id="169" name="Google Shape;169;p33"/>
          <p:cNvSpPr txBox="1"/>
          <p:nvPr>
            <p:ph idx="1" type="body"/>
          </p:nvPr>
        </p:nvSpPr>
        <p:spPr>
          <a:xfrm>
            <a:off x="311700" y="4230575"/>
            <a:ext cx="5998800" cy="605100"/>
          </a:xfrm>
          <a:prstGeom prst="rect">
            <a:avLst/>
          </a:prstGeom>
        </p:spPr>
        <p:txBody>
          <a:bodyPr anchorCtr="0" anchor="ctr" bIns="91425" lIns="91425" spcFirstLastPara="1" rIns="91425" wrap="square" tIns="91425">
            <a:noAutofit/>
          </a:bodyPr>
          <a:lstStyle>
            <a:lvl1pPr indent="-228600" lvl="0" marL="457200" rtl="0">
              <a:lnSpc>
                <a:spcPct val="100000"/>
              </a:lnSpc>
              <a:spcBef>
                <a:spcPts val="0"/>
              </a:spcBef>
              <a:spcAft>
                <a:spcPts val="0"/>
              </a:spcAft>
              <a:buSzPts val="1800"/>
              <a:buNone/>
              <a:defRPr/>
            </a:lvl1pPr>
          </a:lstStyle>
          <a:p/>
        </p:txBody>
      </p:sp>
      <p:sp>
        <p:nvSpPr>
          <p:cNvPr id="170" name="Google Shape;170;p3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171" name="Shape 171"/>
        <p:cNvGrpSpPr/>
        <p:nvPr/>
      </p:nvGrpSpPr>
      <p:grpSpPr>
        <a:xfrm>
          <a:off x="0" y="0"/>
          <a:ext cx="0" cy="0"/>
          <a:chOff x="0" y="0"/>
          <a:chExt cx="0" cy="0"/>
        </a:xfrm>
      </p:grpSpPr>
      <p:sp>
        <p:nvSpPr>
          <p:cNvPr id="172" name="Google Shape;172;p34"/>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12000"/>
              <a:buNone/>
              <a:defRPr sz="12000"/>
            </a:lvl1pPr>
            <a:lvl2pPr lvl="1" rtl="0" algn="ctr">
              <a:spcBef>
                <a:spcPts val="0"/>
              </a:spcBef>
              <a:spcAft>
                <a:spcPts val="0"/>
              </a:spcAft>
              <a:buSzPts val="12000"/>
              <a:buNone/>
              <a:defRPr sz="12000"/>
            </a:lvl2pPr>
            <a:lvl3pPr lvl="2" rtl="0" algn="ctr">
              <a:spcBef>
                <a:spcPts val="0"/>
              </a:spcBef>
              <a:spcAft>
                <a:spcPts val="0"/>
              </a:spcAft>
              <a:buSzPts val="12000"/>
              <a:buNone/>
              <a:defRPr sz="12000"/>
            </a:lvl3pPr>
            <a:lvl4pPr lvl="3" rtl="0" algn="ctr">
              <a:spcBef>
                <a:spcPts val="0"/>
              </a:spcBef>
              <a:spcAft>
                <a:spcPts val="0"/>
              </a:spcAft>
              <a:buSzPts val="12000"/>
              <a:buNone/>
              <a:defRPr sz="12000"/>
            </a:lvl4pPr>
            <a:lvl5pPr lvl="4" rtl="0" algn="ctr">
              <a:spcBef>
                <a:spcPts val="0"/>
              </a:spcBef>
              <a:spcAft>
                <a:spcPts val="0"/>
              </a:spcAft>
              <a:buSzPts val="12000"/>
              <a:buNone/>
              <a:defRPr sz="12000"/>
            </a:lvl5pPr>
            <a:lvl6pPr lvl="5" rtl="0" algn="ctr">
              <a:spcBef>
                <a:spcPts val="0"/>
              </a:spcBef>
              <a:spcAft>
                <a:spcPts val="0"/>
              </a:spcAft>
              <a:buSzPts val="12000"/>
              <a:buNone/>
              <a:defRPr sz="12000"/>
            </a:lvl6pPr>
            <a:lvl7pPr lvl="6" rtl="0" algn="ctr">
              <a:spcBef>
                <a:spcPts val="0"/>
              </a:spcBef>
              <a:spcAft>
                <a:spcPts val="0"/>
              </a:spcAft>
              <a:buSzPts val="12000"/>
              <a:buNone/>
              <a:defRPr sz="12000"/>
            </a:lvl7pPr>
            <a:lvl8pPr lvl="7" rtl="0" algn="ctr">
              <a:spcBef>
                <a:spcPts val="0"/>
              </a:spcBef>
              <a:spcAft>
                <a:spcPts val="0"/>
              </a:spcAft>
              <a:buSzPts val="12000"/>
              <a:buNone/>
              <a:defRPr sz="12000"/>
            </a:lvl8pPr>
            <a:lvl9pPr lvl="8" rtl="0" algn="ctr">
              <a:spcBef>
                <a:spcPts val="0"/>
              </a:spcBef>
              <a:spcAft>
                <a:spcPts val="0"/>
              </a:spcAft>
              <a:buSzPts val="12000"/>
              <a:buNone/>
              <a:defRPr sz="12000"/>
            </a:lvl9pPr>
          </a:lstStyle>
          <a:p>
            <a:r>
              <a:t>xx%</a:t>
            </a:r>
          </a:p>
        </p:txBody>
      </p:sp>
      <p:sp>
        <p:nvSpPr>
          <p:cNvPr id="173" name="Google Shape;173;p34"/>
          <p:cNvSpPr txBox="1"/>
          <p:nvPr>
            <p:ph idx="1" type="body"/>
          </p:nvPr>
        </p:nvSpPr>
        <p:spPr>
          <a:xfrm>
            <a:off x="311700" y="3152225"/>
            <a:ext cx="8520600" cy="1300800"/>
          </a:xfrm>
          <a:prstGeom prst="rect">
            <a:avLst/>
          </a:prstGeom>
        </p:spPr>
        <p:txBody>
          <a:bodyPr anchorCtr="0" anchor="t" bIns="91425" lIns="91425" spcFirstLastPara="1" rIns="91425" wrap="square" tIns="91425">
            <a:noAutofit/>
          </a:bodyPr>
          <a:lstStyle>
            <a:lvl1pPr indent="-342900" lvl="0" marL="457200" rtl="0" algn="ctr">
              <a:spcBef>
                <a:spcPts val="0"/>
              </a:spcBef>
              <a:spcAft>
                <a:spcPts val="0"/>
              </a:spcAft>
              <a:buSzPts val="1800"/>
              <a:buChar char="●"/>
              <a:defRPr/>
            </a:lvl1pPr>
            <a:lvl2pPr indent="-317500" lvl="1" marL="914400" rtl="0" algn="ctr">
              <a:spcBef>
                <a:spcPts val="1600"/>
              </a:spcBef>
              <a:spcAft>
                <a:spcPts val="0"/>
              </a:spcAft>
              <a:buSzPts val="1400"/>
              <a:buChar char="○"/>
              <a:defRPr/>
            </a:lvl2pPr>
            <a:lvl3pPr indent="-317500" lvl="2" marL="1371600" rtl="0" algn="ctr">
              <a:spcBef>
                <a:spcPts val="1600"/>
              </a:spcBef>
              <a:spcAft>
                <a:spcPts val="0"/>
              </a:spcAft>
              <a:buSzPts val="1400"/>
              <a:buChar char="■"/>
              <a:defRPr/>
            </a:lvl3pPr>
            <a:lvl4pPr indent="-317500" lvl="3" marL="1828800" rtl="0" algn="ctr">
              <a:spcBef>
                <a:spcPts val="1600"/>
              </a:spcBef>
              <a:spcAft>
                <a:spcPts val="0"/>
              </a:spcAft>
              <a:buSzPts val="1400"/>
              <a:buChar char="●"/>
              <a:defRPr/>
            </a:lvl4pPr>
            <a:lvl5pPr indent="-317500" lvl="4" marL="2286000" rtl="0" algn="ctr">
              <a:spcBef>
                <a:spcPts val="1600"/>
              </a:spcBef>
              <a:spcAft>
                <a:spcPts val="0"/>
              </a:spcAft>
              <a:buSzPts val="1400"/>
              <a:buChar char="○"/>
              <a:defRPr/>
            </a:lvl5pPr>
            <a:lvl6pPr indent="-317500" lvl="5" marL="2743200" rtl="0" algn="ctr">
              <a:spcBef>
                <a:spcPts val="1600"/>
              </a:spcBef>
              <a:spcAft>
                <a:spcPts val="0"/>
              </a:spcAft>
              <a:buSzPts val="1400"/>
              <a:buChar char="■"/>
              <a:defRPr/>
            </a:lvl6pPr>
            <a:lvl7pPr indent="-317500" lvl="6" marL="3200400" rtl="0" algn="ctr">
              <a:spcBef>
                <a:spcPts val="1600"/>
              </a:spcBef>
              <a:spcAft>
                <a:spcPts val="0"/>
              </a:spcAft>
              <a:buSzPts val="1400"/>
              <a:buChar char="●"/>
              <a:defRPr/>
            </a:lvl7pPr>
            <a:lvl8pPr indent="-317500" lvl="7" marL="3657600" rtl="0" algn="ctr">
              <a:spcBef>
                <a:spcPts val="1600"/>
              </a:spcBef>
              <a:spcAft>
                <a:spcPts val="0"/>
              </a:spcAft>
              <a:buSzPts val="1400"/>
              <a:buChar char="○"/>
              <a:defRPr/>
            </a:lvl8pPr>
            <a:lvl9pPr indent="-317500" lvl="8" marL="4114800" rtl="0" algn="ctr">
              <a:spcBef>
                <a:spcPts val="1600"/>
              </a:spcBef>
              <a:spcAft>
                <a:spcPts val="1600"/>
              </a:spcAft>
              <a:buSzPts val="1400"/>
              <a:buChar char="■"/>
              <a:defRPr/>
            </a:lvl9pPr>
          </a:lstStyle>
          <a:p/>
        </p:txBody>
      </p:sp>
      <p:sp>
        <p:nvSpPr>
          <p:cNvPr id="174" name="Google Shape;174;p3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
        <p:nvSpPr>
          <p:cNvPr id="175" name="Google Shape;175;p34"/>
          <p:cNvSpPr/>
          <p:nvPr/>
        </p:nvSpPr>
        <p:spPr>
          <a:xfrm>
            <a:off x="0" y="4635625"/>
            <a:ext cx="9144000" cy="507900"/>
          </a:xfrm>
          <a:prstGeom prst="rect">
            <a:avLst/>
          </a:prstGeom>
          <a:solidFill>
            <a:srgbClr val="FFFFFF"/>
          </a:solidFill>
          <a:ln>
            <a:noFill/>
          </a:ln>
          <a:effectLst>
            <a:outerShdw blurRad="57150" rotWithShape="0" algn="bl" dir="10800000" dist="19050">
              <a:srgbClr val="000000">
                <a:alpha val="50000"/>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p>
        </p:txBody>
      </p:sp>
      <p:pic>
        <p:nvPicPr>
          <p:cNvPr id="176" name="Google Shape;176;p34"/>
          <p:cNvPicPr preferRelativeResize="0"/>
          <p:nvPr/>
        </p:nvPicPr>
        <p:blipFill>
          <a:blip r:embed="rId2">
            <a:alphaModFix/>
          </a:blip>
          <a:stretch>
            <a:fillRect/>
          </a:stretch>
        </p:blipFill>
        <p:spPr>
          <a:xfrm>
            <a:off x="8689875" y="4712975"/>
            <a:ext cx="369418" cy="353201"/>
          </a:xfrm>
          <a:prstGeom prst="rect">
            <a:avLst/>
          </a:prstGeom>
          <a:noFill/>
          <a:ln>
            <a:noFill/>
          </a:ln>
        </p:spPr>
      </p:pic>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77" name="Shape 177"/>
        <p:cNvGrpSpPr/>
        <p:nvPr/>
      </p:nvGrpSpPr>
      <p:grpSpPr>
        <a:xfrm>
          <a:off x="0" y="0"/>
          <a:ext cx="0" cy="0"/>
          <a:chOff x="0" y="0"/>
          <a:chExt cx="0" cy="0"/>
        </a:xfrm>
      </p:grpSpPr>
      <p:sp>
        <p:nvSpPr>
          <p:cNvPr id="178" name="Google Shape;178;p3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
        <p:nvSpPr>
          <p:cNvPr id="179" name="Google Shape;179;p35"/>
          <p:cNvSpPr/>
          <p:nvPr/>
        </p:nvSpPr>
        <p:spPr>
          <a:xfrm>
            <a:off x="0" y="4635625"/>
            <a:ext cx="9144000" cy="507900"/>
          </a:xfrm>
          <a:prstGeom prst="rect">
            <a:avLst/>
          </a:prstGeom>
          <a:solidFill>
            <a:srgbClr val="FFFFFF"/>
          </a:solidFill>
          <a:ln>
            <a:noFill/>
          </a:ln>
          <a:effectLst>
            <a:outerShdw blurRad="57150" rotWithShape="0" algn="bl" dir="10800000" dist="19050">
              <a:srgbClr val="000000">
                <a:alpha val="50000"/>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p>
        </p:txBody>
      </p:sp>
      <p:pic>
        <p:nvPicPr>
          <p:cNvPr id="180" name="Google Shape;180;p35"/>
          <p:cNvPicPr preferRelativeResize="0"/>
          <p:nvPr/>
        </p:nvPicPr>
        <p:blipFill>
          <a:blip r:embed="rId2">
            <a:alphaModFix/>
          </a:blip>
          <a:stretch>
            <a:fillRect/>
          </a:stretch>
        </p:blipFill>
        <p:spPr>
          <a:xfrm>
            <a:off x="8689875" y="4712975"/>
            <a:ext cx="369418" cy="353201"/>
          </a:xfrm>
          <a:prstGeom prst="rect">
            <a:avLst/>
          </a:prstGeom>
          <a:noFill/>
          <a:ln>
            <a:noFill/>
          </a:ln>
        </p:spPr>
      </p:pic>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2">
  <p:cSld name="BLANK_1">
    <p:spTree>
      <p:nvGrpSpPr>
        <p:cNvPr id="181" name="Shape 181"/>
        <p:cNvGrpSpPr/>
        <p:nvPr/>
      </p:nvGrpSpPr>
      <p:grpSpPr>
        <a:xfrm>
          <a:off x="0" y="0"/>
          <a:ext cx="0" cy="0"/>
          <a:chOff x="0" y="0"/>
          <a:chExt cx="0" cy="0"/>
        </a:xfrm>
      </p:grpSpPr>
      <p:sp>
        <p:nvSpPr>
          <p:cNvPr id="182" name="Google Shape;182;p3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1">
  <p:cSld name="TITLE_AND_BODY_1_1">
    <p:spTree>
      <p:nvGrpSpPr>
        <p:cNvPr id="183" name="Shape 183"/>
        <p:cNvGrpSpPr/>
        <p:nvPr/>
      </p:nvGrpSpPr>
      <p:grpSpPr>
        <a:xfrm>
          <a:off x="0" y="0"/>
          <a:ext cx="0" cy="0"/>
          <a:chOff x="0" y="0"/>
          <a:chExt cx="0" cy="0"/>
        </a:xfrm>
      </p:grpSpPr>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llaboration">
  <p:cSld name="Collaboration">
    <p:spTree>
      <p:nvGrpSpPr>
        <p:cNvPr id="184" name="Shape 184"/>
        <p:cNvGrpSpPr/>
        <p:nvPr/>
      </p:nvGrpSpPr>
      <p:grpSpPr>
        <a:xfrm>
          <a:off x="0" y="0"/>
          <a:ext cx="0" cy="0"/>
          <a:chOff x="0" y="0"/>
          <a:chExt cx="0" cy="0"/>
        </a:xfrm>
      </p:grpSpPr>
      <p:pic>
        <p:nvPicPr>
          <p:cNvPr id="185" name="Google Shape;185;p38"/>
          <p:cNvPicPr preferRelativeResize="0"/>
          <p:nvPr/>
        </p:nvPicPr>
        <p:blipFill>
          <a:blip r:embed="rId2">
            <a:alphaModFix/>
          </a:blip>
          <a:stretch>
            <a:fillRect/>
          </a:stretch>
        </p:blipFill>
        <p:spPr>
          <a:xfrm>
            <a:off x="0" y="0"/>
            <a:ext cx="9144000" cy="5138974"/>
          </a:xfrm>
          <a:prstGeom prst="rect">
            <a:avLst/>
          </a:prstGeom>
          <a:noFill/>
          <a:ln>
            <a:noFill/>
          </a:ln>
        </p:spPr>
      </p:pic>
      <p:sp>
        <p:nvSpPr>
          <p:cNvPr id="186" name="Google Shape;186;p38"/>
          <p:cNvSpPr txBox="1"/>
          <p:nvPr>
            <p:ph type="title"/>
          </p:nvPr>
        </p:nvSpPr>
        <p:spPr>
          <a:xfrm>
            <a:off x="1609264" y="2074863"/>
            <a:ext cx="5925600" cy="993900"/>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SzPts val="2800"/>
              <a:buNone/>
              <a:defRPr b="0" i="0" sz="2400" u="none" cap="none" strike="noStrike">
                <a:solidFill>
                  <a:srgbClr val="16425B"/>
                </a:solidFill>
                <a:latin typeface="Open Sans"/>
                <a:ea typeface="Open Sans"/>
                <a:cs typeface="Open Sans"/>
                <a:sym typeface="Open Sans"/>
              </a:defRPr>
            </a:lvl1pPr>
            <a:lvl2pPr lvl="1" marR="0" rtl="0" algn="l">
              <a:lnSpc>
                <a:spcPct val="100000"/>
              </a:lnSpc>
              <a:spcBef>
                <a:spcPts val="0"/>
              </a:spcBef>
              <a:spcAft>
                <a:spcPts val="0"/>
              </a:spcAft>
              <a:buSzPts val="2800"/>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SzPts val="2800"/>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SzPts val="2800"/>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SzPts val="2800"/>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SzPts val="2800"/>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SzPts val="2800"/>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SzPts val="2800"/>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SzPts val="2800"/>
              <a:buNone/>
              <a:defRPr b="0" i="0" sz="14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187" name="Shape 187"/>
        <p:cNvGrpSpPr/>
        <p:nvPr/>
      </p:nvGrpSpPr>
      <p:grpSpPr>
        <a:xfrm>
          <a:off x="0" y="0"/>
          <a:ext cx="0" cy="0"/>
          <a:chOff x="0" y="0"/>
          <a:chExt cx="0" cy="0"/>
        </a:xfrm>
      </p:grpSpPr>
      <p:sp>
        <p:nvSpPr>
          <p:cNvPr id="188" name="Google Shape;188;p39"/>
          <p:cNvSpPr txBox="1"/>
          <p:nvPr>
            <p:ph type="title"/>
          </p:nvPr>
        </p:nvSpPr>
        <p:spPr>
          <a:xfrm>
            <a:off x="311700" y="445025"/>
            <a:ext cx="8520600" cy="572700"/>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SzPts val="2800"/>
              <a:buNone/>
              <a:defRPr b="0" i="0" sz="2400" u="none" cap="none" strike="noStrike">
                <a:solidFill>
                  <a:srgbClr val="16425B"/>
                </a:solidFill>
                <a:latin typeface="Open Sans"/>
                <a:ea typeface="Open Sans"/>
                <a:cs typeface="Open Sans"/>
                <a:sym typeface="Open Sans"/>
              </a:defRPr>
            </a:lvl1pPr>
            <a:lvl2pPr lvl="1" marR="0" rtl="0" algn="l">
              <a:lnSpc>
                <a:spcPct val="100000"/>
              </a:lnSpc>
              <a:spcBef>
                <a:spcPts val="0"/>
              </a:spcBef>
              <a:spcAft>
                <a:spcPts val="0"/>
              </a:spcAft>
              <a:buSzPts val="2800"/>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SzPts val="2800"/>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SzPts val="2800"/>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SzPts val="2800"/>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SzPts val="2800"/>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SzPts val="2800"/>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SzPts val="2800"/>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SzPts val="2800"/>
              <a:buNone/>
              <a:defRPr b="0" i="0" sz="1400" u="none" cap="none" strike="noStrike">
                <a:solidFill>
                  <a:srgbClr val="000000"/>
                </a:solidFill>
                <a:latin typeface="Arial"/>
                <a:ea typeface="Arial"/>
                <a:cs typeface="Arial"/>
                <a:sym typeface="Arial"/>
              </a:defRPr>
            </a:lvl9pPr>
          </a:lstStyle>
          <a:p/>
        </p:txBody>
      </p:sp>
      <p:sp>
        <p:nvSpPr>
          <p:cNvPr id="189" name="Google Shape;189;p39"/>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marR="0" rtl="0" algn="l">
              <a:lnSpc>
                <a:spcPct val="115000"/>
              </a:lnSpc>
              <a:spcBef>
                <a:spcPts val="0"/>
              </a:spcBef>
              <a:spcAft>
                <a:spcPts val="0"/>
              </a:spcAft>
              <a:buClr>
                <a:schemeClr val="dk2"/>
              </a:buClr>
              <a:buSzPts val="1800"/>
              <a:buFont typeface="Arial"/>
              <a:buChar char="●"/>
              <a:defRPr b="0" i="0" sz="2000" u="none" cap="none" strike="noStrike">
                <a:solidFill>
                  <a:srgbClr val="16425B"/>
                </a:solidFill>
                <a:latin typeface="Open Sans"/>
                <a:ea typeface="Open Sans"/>
                <a:cs typeface="Open Sans"/>
                <a:sym typeface="Open Sans"/>
              </a:defRPr>
            </a:lvl1pPr>
            <a:lvl2pPr indent="-317500" lvl="1" marL="914400" marR="0" rtl="0" algn="l">
              <a:lnSpc>
                <a:spcPct val="115000"/>
              </a:lnSpc>
              <a:spcBef>
                <a:spcPts val="1600"/>
              </a:spcBef>
              <a:spcAft>
                <a:spcPts val="0"/>
              </a:spcAft>
              <a:buClr>
                <a:schemeClr val="dk2"/>
              </a:buClr>
              <a:buSzPts val="1400"/>
              <a:buFont typeface="Arial"/>
              <a:buChar char="○"/>
              <a:defRPr b="0" i="0" sz="1800" u="none" cap="none" strike="noStrike">
                <a:solidFill>
                  <a:srgbClr val="16425B"/>
                </a:solidFill>
                <a:latin typeface="Open Sans Light"/>
                <a:ea typeface="Open Sans Light"/>
                <a:cs typeface="Open Sans Light"/>
                <a:sym typeface="Open Sans Light"/>
              </a:defRPr>
            </a:lvl2pPr>
            <a:lvl3pPr indent="-317500" lvl="2" marL="1371600" marR="0" rtl="0" algn="l">
              <a:lnSpc>
                <a:spcPct val="115000"/>
              </a:lnSpc>
              <a:spcBef>
                <a:spcPts val="1600"/>
              </a:spcBef>
              <a:spcAft>
                <a:spcPts val="0"/>
              </a:spcAft>
              <a:buClr>
                <a:schemeClr val="dk2"/>
              </a:buClr>
              <a:buSzPts val="1400"/>
              <a:buFont typeface="Arial"/>
              <a:buChar char="■"/>
              <a:defRPr b="0" i="0" sz="1800" u="none" cap="none" strike="noStrike">
                <a:solidFill>
                  <a:srgbClr val="16425B"/>
                </a:solidFill>
                <a:latin typeface="Open Sans Light"/>
                <a:ea typeface="Open Sans Light"/>
                <a:cs typeface="Open Sans Light"/>
                <a:sym typeface="Open Sans Light"/>
              </a:defRPr>
            </a:lvl3pPr>
            <a:lvl4pPr indent="-317500" lvl="3" marL="1828800" marR="0" rtl="0" algn="l">
              <a:lnSpc>
                <a:spcPct val="115000"/>
              </a:lnSpc>
              <a:spcBef>
                <a:spcPts val="1600"/>
              </a:spcBef>
              <a:spcAft>
                <a:spcPts val="0"/>
              </a:spcAft>
              <a:buClr>
                <a:schemeClr val="dk2"/>
              </a:buClr>
              <a:buSzPts val="1400"/>
              <a:buFont typeface="Arial"/>
              <a:buChar char="●"/>
              <a:defRPr b="0" i="0" sz="1800" u="none" cap="none" strike="noStrike">
                <a:solidFill>
                  <a:srgbClr val="16425B"/>
                </a:solidFill>
                <a:latin typeface="Open Sans Light"/>
                <a:ea typeface="Open Sans Light"/>
                <a:cs typeface="Open Sans Light"/>
                <a:sym typeface="Open Sans Light"/>
              </a:defRPr>
            </a:lvl4pPr>
            <a:lvl5pPr indent="-317500" lvl="4" marL="2286000" marR="0" rtl="0" algn="l">
              <a:lnSpc>
                <a:spcPct val="115000"/>
              </a:lnSpc>
              <a:spcBef>
                <a:spcPts val="1600"/>
              </a:spcBef>
              <a:spcAft>
                <a:spcPts val="0"/>
              </a:spcAft>
              <a:buClr>
                <a:schemeClr val="dk2"/>
              </a:buClr>
              <a:buSzPts val="1400"/>
              <a:buFont typeface="Arial"/>
              <a:buChar char="○"/>
              <a:defRPr b="0" i="0" sz="1800" u="none" cap="none" strike="noStrike">
                <a:solidFill>
                  <a:srgbClr val="16425B"/>
                </a:solidFill>
                <a:latin typeface="Open Sans Light"/>
                <a:ea typeface="Open Sans Light"/>
                <a:cs typeface="Open Sans Light"/>
                <a:sym typeface="Open Sans Light"/>
              </a:defRPr>
            </a:lvl5pPr>
            <a:lvl6pPr indent="-317500" lvl="5" marL="27432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6pPr>
            <a:lvl7pPr indent="-317500" lvl="6" marL="32004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7pPr>
            <a:lvl8pPr indent="-317500" lvl="7" marL="36576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8pPr>
            <a:lvl9pPr indent="-317500" lvl="8" marL="4114800" marR="0" rtl="0" algn="l">
              <a:lnSpc>
                <a:spcPct val="115000"/>
              </a:lnSpc>
              <a:spcBef>
                <a:spcPts val="1600"/>
              </a:spcBef>
              <a:spcAft>
                <a:spcPts val="1600"/>
              </a:spcAft>
              <a:buClr>
                <a:schemeClr val="dk2"/>
              </a:buClr>
              <a:buSzPts val="1400"/>
              <a:buFont typeface="Arial"/>
              <a:buChar char="■"/>
              <a:defRPr b="0" i="0" sz="1400" u="none" cap="none" strike="noStrike">
                <a:solidFill>
                  <a:schemeClr val="dk2"/>
                </a:solidFill>
                <a:latin typeface="Arial"/>
                <a:ea typeface="Arial"/>
                <a:cs typeface="Arial"/>
                <a:sym typeface="Arial"/>
              </a:defRPr>
            </a:lvl9pPr>
          </a:lstStyle>
          <a:p/>
        </p:txBody>
      </p:sp>
      <p:cxnSp>
        <p:nvCxnSpPr>
          <p:cNvPr id="190" name="Google Shape;190;p39"/>
          <p:cNvCxnSpPr/>
          <p:nvPr/>
        </p:nvCxnSpPr>
        <p:spPr>
          <a:xfrm rot="10800000">
            <a:off x="423601" y="1030760"/>
            <a:ext cx="8408700" cy="0"/>
          </a:xfrm>
          <a:prstGeom prst="straightConnector1">
            <a:avLst/>
          </a:prstGeom>
          <a:noFill/>
          <a:ln cap="flat" cmpd="sng" w="9525">
            <a:solidFill>
              <a:srgbClr val="5DA9A7"/>
            </a:solidFill>
            <a:prstDash val="solid"/>
            <a:round/>
            <a:headEnd len="sm" w="sm" type="none"/>
            <a:tailEnd len="sm" w="sm" type="none"/>
          </a:ln>
        </p:spPr>
      </p:cxnSp>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3">
  <p:cSld name="Blank">
    <p:spTree>
      <p:nvGrpSpPr>
        <p:cNvPr id="191" name="Shape 191"/>
        <p:cNvGrpSpPr/>
        <p:nvPr/>
      </p:nvGrpSpPr>
      <p:grpSpPr>
        <a:xfrm>
          <a:off x="0" y="0"/>
          <a:ext cx="0" cy="0"/>
          <a:chOff x="0" y="0"/>
          <a:chExt cx="0" cy="0"/>
        </a:xfrm>
      </p:grpSpPr>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gden School District 2018 Template">
  <p:cSld name="TITLE_3">
    <p:spTree>
      <p:nvGrpSpPr>
        <p:cNvPr id="192" name="Shape 192"/>
        <p:cNvGrpSpPr/>
        <p:nvPr/>
      </p:nvGrpSpPr>
      <p:grpSpPr>
        <a:xfrm>
          <a:off x="0" y="0"/>
          <a:ext cx="0" cy="0"/>
          <a:chOff x="0" y="0"/>
          <a:chExt cx="0" cy="0"/>
        </a:xfrm>
      </p:grpSpPr>
      <p:sp>
        <p:nvSpPr>
          <p:cNvPr id="193" name="Google Shape;193;p41"/>
          <p:cNvSpPr txBox="1"/>
          <p:nvPr>
            <p:ph type="ctrTitle"/>
          </p:nvPr>
        </p:nvSpPr>
        <p:spPr>
          <a:xfrm>
            <a:off x="311700" y="1281175"/>
            <a:ext cx="8520600" cy="1555800"/>
          </a:xfrm>
          <a:prstGeom prst="rect">
            <a:avLst/>
          </a:prstGeom>
        </p:spPr>
        <p:txBody>
          <a:bodyPr anchorCtr="0" anchor="t" bIns="91425" lIns="91425" spcFirstLastPara="1" rIns="91425" wrap="square" tIns="91425">
            <a:noAutofit/>
          </a:bodyPr>
          <a:lstStyle>
            <a:lvl1pPr lvl="0" rtl="0">
              <a:spcBef>
                <a:spcPts val="0"/>
              </a:spcBef>
              <a:spcAft>
                <a:spcPts val="0"/>
              </a:spcAft>
              <a:buNone/>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p:txBody>
      </p:sp>
      <p:sp>
        <p:nvSpPr>
          <p:cNvPr id="194" name="Google Shape;194;p41"/>
          <p:cNvSpPr txBox="1"/>
          <p:nvPr>
            <p:ph idx="1" type="subTitle"/>
          </p:nvPr>
        </p:nvSpPr>
        <p:spPr>
          <a:xfrm>
            <a:off x="311700" y="2981775"/>
            <a:ext cx="8520600" cy="792600"/>
          </a:xfrm>
          <a:prstGeom prst="rect">
            <a:avLst/>
          </a:prstGeom>
        </p:spPr>
        <p:txBody>
          <a:bodyPr anchorCtr="0" anchor="t" bIns="91425" lIns="91425" spcFirstLastPara="1" rIns="91425" wrap="square" tIns="91425">
            <a:noAutofit/>
          </a:bodyPr>
          <a:lstStyle>
            <a:lvl1pPr lvl="0" rtl="0">
              <a:spcBef>
                <a:spcPts val="0"/>
              </a:spcBef>
              <a:spcAft>
                <a:spcPts val="0"/>
              </a:spcAft>
              <a:buNone/>
              <a:defRPr/>
            </a:lvl1pPr>
            <a:lvl2pPr lvl="1" rtl="0">
              <a:spcBef>
                <a:spcPts val="1600"/>
              </a:spcBef>
              <a:spcAft>
                <a:spcPts val="0"/>
              </a:spcAft>
              <a:buNone/>
              <a:defRPr/>
            </a:lvl2pPr>
            <a:lvl3pPr lvl="2" rtl="0">
              <a:spcBef>
                <a:spcPts val="1600"/>
              </a:spcBef>
              <a:spcAft>
                <a:spcPts val="0"/>
              </a:spcAft>
              <a:buNone/>
              <a:defRPr/>
            </a:lvl3pPr>
            <a:lvl4pPr lvl="3" rtl="0">
              <a:spcBef>
                <a:spcPts val="1600"/>
              </a:spcBef>
              <a:spcAft>
                <a:spcPts val="0"/>
              </a:spcAft>
              <a:buNone/>
              <a:defRPr/>
            </a:lvl4pPr>
            <a:lvl5pPr lvl="4" rtl="0">
              <a:spcBef>
                <a:spcPts val="1600"/>
              </a:spcBef>
              <a:spcAft>
                <a:spcPts val="0"/>
              </a:spcAft>
              <a:buNone/>
              <a:defRPr/>
            </a:lvl5pPr>
            <a:lvl6pPr lvl="5" rtl="0">
              <a:spcBef>
                <a:spcPts val="1600"/>
              </a:spcBef>
              <a:spcAft>
                <a:spcPts val="0"/>
              </a:spcAft>
              <a:buNone/>
              <a:defRPr/>
            </a:lvl6pPr>
            <a:lvl7pPr lvl="6" rtl="0">
              <a:spcBef>
                <a:spcPts val="1600"/>
              </a:spcBef>
              <a:spcAft>
                <a:spcPts val="0"/>
              </a:spcAft>
              <a:buNone/>
              <a:defRPr/>
            </a:lvl7pPr>
            <a:lvl8pPr lvl="7" rtl="0">
              <a:spcBef>
                <a:spcPts val="1600"/>
              </a:spcBef>
              <a:spcAft>
                <a:spcPts val="0"/>
              </a:spcAft>
              <a:buNone/>
              <a:defRPr/>
            </a:lvl8pPr>
            <a:lvl9pPr lvl="8" rtl="0">
              <a:spcBef>
                <a:spcPts val="1600"/>
              </a:spcBef>
              <a:spcAft>
                <a:spcPts val="1600"/>
              </a:spcAft>
              <a:buNone/>
              <a:defRPr/>
            </a:lvl9pPr>
          </a:lstStyle>
          <a:p/>
        </p:txBody>
      </p:sp>
      <p:grpSp>
        <p:nvGrpSpPr>
          <p:cNvPr id="195" name="Google Shape;195;p41"/>
          <p:cNvGrpSpPr/>
          <p:nvPr/>
        </p:nvGrpSpPr>
        <p:grpSpPr>
          <a:xfrm>
            <a:off x="-562067" y="-642585"/>
            <a:ext cx="10240937" cy="6411435"/>
            <a:chOff x="-562067" y="-642585"/>
            <a:chExt cx="10240937" cy="6411435"/>
          </a:xfrm>
        </p:grpSpPr>
        <p:grpSp>
          <p:nvGrpSpPr>
            <p:cNvPr id="196" name="Google Shape;196;p41"/>
            <p:cNvGrpSpPr/>
            <p:nvPr/>
          </p:nvGrpSpPr>
          <p:grpSpPr>
            <a:xfrm flipH="1">
              <a:off x="8181902" y="-642585"/>
              <a:ext cx="1496968" cy="1832225"/>
              <a:chOff x="-498093" y="-514637"/>
              <a:chExt cx="1496968" cy="1832225"/>
            </a:xfrm>
          </p:grpSpPr>
          <p:sp>
            <p:nvSpPr>
              <p:cNvPr id="197" name="Google Shape;197;p41"/>
              <p:cNvSpPr/>
              <p:nvPr/>
            </p:nvSpPr>
            <p:spPr>
              <a:xfrm>
                <a:off x="-498093" y="-139819"/>
                <a:ext cx="826800" cy="716100"/>
              </a:xfrm>
              <a:prstGeom prst="hexagon">
                <a:avLst>
                  <a:gd fmla="val 25000" name="adj"/>
                  <a:gd fmla="val 115470" name="vf"/>
                </a:avLst>
              </a:prstGeom>
              <a:solidFill>
                <a:srgbClr val="4B88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8" name="Google Shape;198;p41"/>
              <p:cNvSpPr/>
              <p:nvPr/>
            </p:nvSpPr>
            <p:spPr>
              <a:xfrm>
                <a:off x="172075" y="-514637"/>
                <a:ext cx="826800" cy="716100"/>
              </a:xfrm>
              <a:prstGeom prst="hexagon">
                <a:avLst>
                  <a:gd fmla="val 25000" name="adj"/>
                  <a:gd fmla="val 115470" name="vf"/>
                </a:avLst>
              </a:prstGeom>
              <a:solidFill>
                <a:srgbClr val="5DA9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9" name="Google Shape;199;p41"/>
              <p:cNvSpPr/>
              <p:nvPr/>
            </p:nvSpPr>
            <p:spPr>
              <a:xfrm>
                <a:off x="-498093" y="601488"/>
                <a:ext cx="826800" cy="716100"/>
              </a:xfrm>
              <a:prstGeom prst="hexagon">
                <a:avLst>
                  <a:gd fmla="val 25000" name="adj"/>
                  <a:gd fmla="val 115470" name="vf"/>
                </a:avLst>
              </a:prstGeom>
              <a:solidFill>
                <a:srgbClr val="5DA9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0" name="Google Shape;200;p41"/>
              <p:cNvSpPr/>
              <p:nvPr/>
            </p:nvSpPr>
            <p:spPr>
              <a:xfrm>
                <a:off x="172075" y="227513"/>
                <a:ext cx="826800" cy="716100"/>
              </a:xfrm>
              <a:prstGeom prst="hexagon">
                <a:avLst>
                  <a:gd fmla="val 25000" name="adj"/>
                  <a:gd fmla="val 115470" name="vf"/>
                </a:avLst>
              </a:prstGeom>
              <a:solidFill>
                <a:srgbClr val="6EC8C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201" name="Google Shape;201;p41"/>
            <p:cNvPicPr preferRelativeResize="0"/>
            <p:nvPr/>
          </p:nvPicPr>
          <p:blipFill rotWithShape="1">
            <a:blip r:embed="rId2">
              <a:alphaModFix/>
            </a:blip>
            <a:srcRect b="26542" l="9717" r="12606" t="25181"/>
            <a:stretch/>
          </p:blipFill>
          <p:spPr>
            <a:xfrm>
              <a:off x="7107369" y="211118"/>
              <a:ext cx="982327" cy="471776"/>
            </a:xfrm>
            <a:prstGeom prst="rect">
              <a:avLst/>
            </a:prstGeom>
            <a:noFill/>
            <a:ln>
              <a:noFill/>
            </a:ln>
          </p:spPr>
        </p:pic>
        <p:cxnSp>
          <p:nvCxnSpPr>
            <p:cNvPr id="202" name="Google Shape;202;p41"/>
            <p:cNvCxnSpPr/>
            <p:nvPr/>
          </p:nvCxnSpPr>
          <p:spPr>
            <a:xfrm rot="10800000">
              <a:off x="-14266" y="462325"/>
              <a:ext cx="6826500" cy="0"/>
            </a:xfrm>
            <a:prstGeom prst="straightConnector1">
              <a:avLst/>
            </a:prstGeom>
            <a:noFill/>
            <a:ln cap="flat" cmpd="sng" w="9525">
              <a:solidFill>
                <a:srgbClr val="5DA9A7"/>
              </a:solidFill>
              <a:prstDash val="solid"/>
              <a:round/>
              <a:headEnd len="med" w="med" type="none"/>
              <a:tailEnd len="med" w="med" type="none"/>
            </a:ln>
          </p:spPr>
        </p:cxnSp>
        <p:grpSp>
          <p:nvGrpSpPr>
            <p:cNvPr id="203" name="Google Shape;203;p41"/>
            <p:cNvGrpSpPr/>
            <p:nvPr/>
          </p:nvGrpSpPr>
          <p:grpSpPr>
            <a:xfrm flipH="1">
              <a:off x="-562067" y="3936624"/>
              <a:ext cx="9667697" cy="1832225"/>
              <a:chOff x="-1622" y="3828438"/>
              <a:chExt cx="9667697" cy="1832225"/>
            </a:xfrm>
          </p:grpSpPr>
          <p:grpSp>
            <p:nvGrpSpPr>
              <p:cNvPr id="204" name="Google Shape;204;p41"/>
              <p:cNvGrpSpPr/>
              <p:nvPr/>
            </p:nvGrpSpPr>
            <p:grpSpPr>
              <a:xfrm rot="10800000">
                <a:off x="8169107" y="3828438"/>
                <a:ext cx="1496968" cy="1832225"/>
                <a:chOff x="-498093" y="-514637"/>
                <a:chExt cx="1496968" cy="1832225"/>
              </a:xfrm>
            </p:grpSpPr>
            <p:sp>
              <p:nvSpPr>
                <p:cNvPr id="205" name="Google Shape;205;p41"/>
                <p:cNvSpPr/>
                <p:nvPr/>
              </p:nvSpPr>
              <p:spPr>
                <a:xfrm>
                  <a:off x="-498093" y="-139819"/>
                  <a:ext cx="826800" cy="716100"/>
                </a:xfrm>
                <a:prstGeom prst="hexagon">
                  <a:avLst>
                    <a:gd fmla="val 25000" name="adj"/>
                    <a:gd fmla="val 115470" name="vf"/>
                  </a:avLst>
                </a:prstGeom>
                <a:solidFill>
                  <a:srgbClr val="4B88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6" name="Google Shape;206;p41"/>
                <p:cNvSpPr/>
                <p:nvPr/>
              </p:nvSpPr>
              <p:spPr>
                <a:xfrm>
                  <a:off x="172075" y="-514637"/>
                  <a:ext cx="826800" cy="716100"/>
                </a:xfrm>
                <a:prstGeom prst="hexagon">
                  <a:avLst>
                    <a:gd fmla="val 25000" name="adj"/>
                    <a:gd fmla="val 115470" name="vf"/>
                  </a:avLst>
                </a:prstGeom>
                <a:solidFill>
                  <a:srgbClr val="5DA9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7" name="Google Shape;207;p41"/>
                <p:cNvSpPr/>
                <p:nvPr/>
              </p:nvSpPr>
              <p:spPr>
                <a:xfrm>
                  <a:off x="-498093" y="601488"/>
                  <a:ext cx="826800" cy="716100"/>
                </a:xfrm>
                <a:prstGeom prst="hexagon">
                  <a:avLst>
                    <a:gd fmla="val 25000" name="adj"/>
                    <a:gd fmla="val 115470" name="vf"/>
                  </a:avLst>
                </a:prstGeom>
                <a:solidFill>
                  <a:srgbClr val="5DA9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8" name="Google Shape;208;p41"/>
                <p:cNvSpPr/>
                <p:nvPr/>
              </p:nvSpPr>
              <p:spPr>
                <a:xfrm>
                  <a:off x="172075" y="227513"/>
                  <a:ext cx="826800" cy="716100"/>
                </a:xfrm>
                <a:prstGeom prst="hexagon">
                  <a:avLst>
                    <a:gd fmla="val 25000" name="adj"/>
                    <a:gd fmla="val 115470" name="vf"/>
                  </a:avLst>
                </a:prstGeom>
                <a:solidFill>
                  <a:srgbClr val="6EC8C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cxnSp>
            <p:nvCxnSpPr>
              <p:cNvPr id="209" name="Google Shape;209;p41"/>
              <p:cNvCxnSpPr/>
              <p:nvPr/>
            </p:nvCxnSpPr>
            <p:spPr>
              <a:xfrm>
                <a:off x="-1622" y="4555503"/>
                <a:ext cx="7488000" cy="0"/>
              </a:xfrm>
              <a:prstGeom prst="straightConnector1">
                <a:avLst/>
              </a:prstGeom>
              <a:noFill/>
              <a:ln cap="flat" cmpd="sng" w="9525">
                <a:solidFill>
                  <a:srgbClr val="5DA9A7"/>
                </a:solidFill>
                <a:prstDash val="solid"/>
                <a:round/>
                <a:headEnd len="med" w="med" type="none"/>
                <a:tailEnd len="med" w="med" type="none"/>
              </a:ln>
            </p:spPr>
          </p:cxnSp>
        </p:grpSp>
      </p:gr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32" name="Shape 32"/>
        <p:cNvGrpSpPr/>
        <p:nvPr/>
      </p:nvGrpSpPr>
      <p:grpSpPr>
        <a:xfrm>
          <a:off x="0" y="0"/>
          <a:ext cx="0" cy="0"/>
          <a:chOff x="0" y="0"/>
          <a:chExt cx="0" cy="0"/>
        </a:xfrm>
      </p:grpSpPr>
      <p:sp>
        <p:nvSpPr>
          <p:cNvPr id="33" name="Google Shape;33;p5"/>
          <p:cNvSpPr txBox="1"/>
          <p:nvPr>
            <p:ph type="title"/>
          </p:nvPr>
        </p:nvSpPr>
        <p:spPr>
          <a:xfrm>
            <a:off x="311700" y="2150850"/>
            <a:ext cx="8520600" cy="8418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3600"/>
              <a:buNone/>
              <a:defRPr sz="3600"/>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34" name="Google Shape;34;p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gden School District 2018 Template 1">
  <p:cSld name="TITLE_4">
    <p:spTree>
      <p:nvGrpSpPr>
        <p:cNvPr id="210" name="Shape 210"/>
        <p:cNvGrpSpPr/>
        <p:nvPr/>
      </p:nvGrpSpPr>
      <p:grpSpPr>
        <a:xfrm>
          <a:off x="0" y="0"/>
          <a:ext cx="0" cy="0"/>
          <a:chOff x="0" y="0"/>
          <a:chExt cx="0" cy="0"/>
        </a:xfrm>
      </p:grpSpPr>
      <p:sp>
        <p:nvSpPr>
          <p:cNvPr id="211" name="Google Shape;211;p42"/>
          <p:cNvSpPr txBox="1"/>
          <p:nvPr>
            <p:ph type="ctrTitle"/>
          </p:nvPr>
        </p:nvSpPr>
        <p:spPr>
          <a:xfrm>
            <a:off x="311700" y="1281175"/>
            <a:ext cx="8520600" cy="1555800"/>
          </a:xfrm>
          <a:prstGeom prst="rect">
            <a:avLst/>
          </a:prstGeom>
        </p:spPr>
        <p:txBody>
          <a:bodyPr anchorCtr="0" anchor="t" bIns="91425" lIns="91425" spcFirstLastPara="1" rIns="91425" wrap="square" tIns="91425">
            <a:noAutofit/>
          </a:bodyPr>
          <a:lstStyle>
            <a:lvl1pPr lvl="0" rtl="0">
              <a:spcBef>
                <a:spcPts val="0"/>
              </a:spcBef>
              <a:spcAft>
                <a:spcPts val="0"/>
              </a:spcAft>
              <a:buNone/>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p:txBody>
      </p:sp>
      <p:sp>
        <p:nvSpPr>
          <p:cNvPr id="212" name="Google Shape;212;p42"/>
          <p:cNvSpPr txBox="1"/>
          <p:nvPr>
            <p:ph idx="1" type="subTitle"/>
          </p:nvPr>
        </p:nvSpPr>
        <p:spPr>
          <a:xfrm>
            <a:off x="311700" y="2981775"/>
            <a:ext cx="8520600" cy="792600"/>
          </a:xfrm>
          <a:prstGeom prst="rect">
            <a:avLst/>
          </a:prstGeom>
        </p:spPr>
        <p:txBody>
          <a:bodyPr anchorCtr="0" anchor="t" bIns="91425" lIns="91425" spcFirstLastPara="1" rIns="91425" wrap="square" tIns="91425">
            <a:noAutofit/>
          </a:bodyPr>
          <a:lstStyle>
            <a:lvl1pPr lvl="0" rtl="0">
              <a:spcBef>
                <a:spcPts val="0"/>
              </a:spcBef>
              <a:spcAft>
                <a:spcPts val="0"/>
              </a:spcAft>
              <a:buNone/>
              <a:defRPr/>
            </a:lvl1pPr>
            <a:lvl2pPr lvl="1" rtl="0">
              <a:spcBef>
                <a:spcPts val="1600"/>
              </a:spcBef>
              <a:spcAft>
                <a:spcPts val="0"/>
              </a:spcAft>
              <a:buNone/>
              <a:defRPr/>
            </a:lvl2pPr>
            <a:lvl3pPr lvl="2" rtl="0">
              <a:spcBef>
                <a:spcPts val="1600"/>
              </a:spcBef>
              <a:spcAft>
                <a:spcPts val="0"/>
              </a:spcAft>
              <a:buNone/>
              <a:defRPr/>
            </a:lvl3pPr>
            <a:lvl4pPr lvl="3" rtl="0">
              <a:spcBef>
                <a:spcPts val="1600"/>
              </a:spcBef>
              <a:spcAft>
                <a:spcPts val="0"/>
              </a:spcAft>
              <a:buNone/>
              <a:defRPr/>
            </a:lvl4pPr>
            <a:lvl5pPr lvl="4" rtl="0">
              <a:spcBef>
                <a:spcPts val="1600"/>
              </a:spcBef>
              <a:spcAft>
                <a:spcPts val="0"/>
              </a:spcAft>
              <a:buNone/>
              <a:defRPr/>
            </a:lvl5pPr>
            <a:lvl6pPr lvl="5" rtl="0">
              <a:spcBef>
                <a:spcPts val="1600"/>
              </a:spcBef>
              <a:spcAft>
                <a:spcPts val="0"/>
              </a:spcAft>
              <a:buNone/>
              <a:defRPr/>
            </a:lvl6pPr>
            <a:lvl7pPr lvl="6" rtl="0">
              <a:spcBef>
                <a:spcPts val="1600"/>
              </a:spcBef>
              <a:spcAft>
                <a:spcPts val="0"/>
              </a:spcAft>
              <a:buNone/>
              <a:defRPr/>
            </a:lvl7pPr>
            <a:lvl8pPr lvl="7" rtl="0">
              <a:spcBef>
                <a:spcPts val="1600"/>
              </a:spcBef>
              <a:spcAft>
                <a:spcPts val="0"/>
              </a:spcAft>
              <a:buNone/>
              <a:defRPr/>
            </a:lvl8pPr>
            <a:lvl9pPr lvl="8" rtl="0">
              <a:spcBef>
                <a:spcPts val="1600"/>
              </a:spcBef>
              <a:spcAft>
                <a:spcPts val="1600"/>
              </a:spcAft>
              <a:buNone/>
              <a:defRPr/>
            </a:lvl9pPr>
          </a:lstStyle>
          <a:p/>
        </p:txBody>
      </p:sp>
      <p:grpSp>
        <p:nvGrpSpPr>
          <p:cNvPr id="213" name="Google Shape;213;p42"/>
          <p:cNvGrpSpPr/>
          <p:nvPr/>
        </p:nvGrpSpPr>
        <p:grpSpPr>
          <a:xfrm>
            <a:off x="-562067" y="-642585"/>
            <a:ext cx="10240937" cy="6411435"/>
            <a:chOff x="-562067" y="-642585"/>
            <a:chExt cx="10240937" cy="6411435"/>
          </a:xfrm>
        </p:grpSpPr>
        <p:grpSp>
          <p:nvGrpSpPr>
            <p:cNvPr id="214" name="Google Shape;214;p42"/>
            <p:cNvGrpSpPr/>
            <p:nvPr/>
          </p:nvGrpSpPr>
          <p:grpSpPr>
            <a:xfrm flipH="1">
              <a:off x="8181902" y="-642585"/>
              <a:ext cx="1496968" cy="1832225"/>
              <a:chOff x="-498093" y="-514637"/>
              <a:chExt cx="1496968" cy="1832225"/>
            </a:xfrm>
          </p:grpSpPr>
          <p:sp>
            <p:nvSpPr>
              <p:cNvPr id="215" name="Google Shape;215;p42"/>
              <p:cNvSpPr/>
              <p:nvPr/>
            </p:nvSpPr>
            <p:spPr>
              <a:xfrm>
                <a:off x="-498093" y="-139819"/>
                <a:ext cx="826800" cy="716100"/>
              </a:xfrm>
              <a:prstGeom prst="hexagon">
                <a:avLst>
                  <a:gd fmla="val 25000" name="adj"/>
                  <a:gd fmla="val 115470" name="vf"/>
                </a:avLst>
              </a:prstGeom>
              <a:solidFill>
                <a:srgbClr val="4B88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6" name="Google Shape;216;p42"/>
              <p:cNvSpPr/>
              <p:nvPr/>
            </p:nvSpPr>
            <p:spPr>
              <a:xfrm>
                <a:off x="172075" y="-514637"/>
                <a:ext cx="826800" cy="716100"/>
              </a:xfrm>
              <a:prstGeom prst="hexagon">
                <a:avLst>
                  <a:gd fmla="val 25000" name="adj"/>
                  <a:gd fmla="val 115470" name="vf"/>
                </a:avLst>
              </a:prstGeom>
              <a:solidFill>
                <a:srgbClr val="5DA9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7" name="Google Shape;217;p42"/>
              <p:cNvSpPr/>
              <p:nvPr/>
            </p:nvSpPr>
            <p:spPr>
              <a:xfrm>
                <a:off x="-498093" y="601488"/>
                <a:ext cx="826800" cy="716100"/>
              </a:xfrm>
              <a:prstGeom prst="hexagon">
                <a:avLst>
                  <a:gd fmla="val 25000" name="adj"/>
                  <a:gd fmla="val 115470" name="vf"/>
                </a:avLst>
              </a:prstGeom>
              <a:solidFill>
                <a:srgbClr val="5DA9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8" name="Google Shape;218;p42"/>
              <p:cNvSpPr/>
              <p:nvPr/>
            </p:nvSpPr>
            <p:spPr>
              <a:xfrm>
                <a:off x="172075" y="227513"/>
                <a:ext cx="826800" cy="716100"/>
              </a:xfrm>
              <a:prstGeom prst="hexagon">
                <a:avLst>
                  <a:gd fmla="val 25000" name="adj"/>
                  <a:gd fmla="val 115470" name="vf"/>
                </a:avLst>
              </a:prstGeom>
              <a:solidFill>
                <a:srgbClr val="6EC8C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219" name="Google Shape;219;p42"/>
            <p:cNvPicPr preferRelativeResize="0"/>
            <p:nvPr/>
          </p:nvPicPr>
          <p:blipFill rotWithShape="1">
            <a:blip r:embed="rId2">
              <a:alphaModFix/>
            </a:blip>
            <a:srcRect b="26542" l="9717" r="12606" t="25181"/>
            <a:stretch/>
          </p:blipFill>
          <p:spPr>
            <a:xfrm>
              <a:off x="7107369" y="211118"/>
              <a:ext cx="982327" cy="471776"/>
            </a:xfrm>
            <a:prstGeom prst="rect">
              <a:avLst/>
            </a:prstGeom>
            <a:noFill/>
            <a:ln>
              <a:noFill/>
            </a:ln>
          </p:spPr>
        </p:pic>
        <p:cxnSp>
          <p:nvCxnSpPr>
            <p:cNvPr id="220" name="Google Shape;220;p42"/>
            <p:cNvCxnSpPr/>
            <p:nvPr/>
          </p:nvCxnSpPr>
          <p:spPr>
            <a:xfrm rot="10800000">
              <a:off x="-14266" y="462325"/>
              <a:ext cx="6826500" cy="0"/>
            </a:xfrm>
            <a:prstGeom prst="straightConnector1">
              <a:avLst/>
            </a:prstGeom>
            <a:noFill/>
            <a:ln cap="flat" cmpd="sng" w="9525">
              <a:solidFill>
                <a:srgbClr val="5DA9A7"/>
              </a:solidFill>
              <a:prstDash val="solid"/>
              <a:round/>
              <a:headEnd len="med" w="med" type="none"/>
              <a:tailEnd len="med" w="med" type="none"/>
            </a:ln>
          </p:spPr>
        </p:cxnSp>
        <p:grpSp>
          <p:nvGrpSpPr>
            <p:cNvPr id="221" name="Google Shape;221;p42"/>
            <p:cNvGrpSpPr/>
            <p:nvPr/>
          </p:nvGrpSpPr>
          <p:grpSpPr>
            <a:xfrm flipH="1">
              <a:off x="-562067" y="3936624"/>
              <a:ext cx="9667697" cy="1832225"/>
              <a:chOff x="-1622" y="3828438"/>
              <a:chExt cx="9667697" cy="1832225"/>
            </a:xfrm>
          </p:grpSpPr>
          <p:grpSp>
            <p:nvGrpSpPr>
              <p:cNvPr id="222" name="Google Shape;222;p42"/>
              <p:cNvGrpSpPr/>
              <p:nvPr/>
            </p:nvGrpSpPr>
            <p:grpSpPr>
              <a:xfrm rot="10800000">
                <a:off x="8169107" y="3828438"/>
                <a:ext cx="1496968" cy="1832225"/>
                <a:chOff x="-498093" y="-514637"/>
                <a:chExt cx="1496968" cy="1832225"/>
              </a:xfrm>
            </p:grpSpPr>
            <p:sp>
              <p:nvSpPr>
                <p:cNvPr id="223" name="Google Shape;223;p42"/>
                <p:cNvSpPr/>
                <p:nvPr/>
              </p:nvSpPr>
              <p:spPr>
                <a:xfrm>
                  <a:off x="-498093" y="-139819"/>
                  <a:ext cx="826800" cy="716100"/>
                </a:xfrm>
                <a:prstGeom prst="hexagon">
                  <a:avLst>
                    <a:gd fmla="val 25000" name="adj"/>
                    <a:gd fmla="val 115470" name="vf"/>
                  </a:avLst>
                </a:prstGeom>
                <a:solidFill>
                  <a:srgbClr val="4B88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4" name="Google Shape;224;p42"/>
                <p:cNvSpPr/>
                <p:nvPr/>
              </p:nvSpPr>
              <p:spPr>
                <a:xfrm>
                  <a:off x="172075" y="-514637"/>
                  <a:ext cx="826800" cy="716100"/>
                </a:xfrm>
                <a:prstGeom prst="hexagon">
                  <a:avLst>
                    <a:gd fmla="val 25000" name="adj"/>
                    <a:gd fmla="val 115470" name="vf"/>
                  </a:avLst>
                </a:prstGeom>
                <a:solidFill>
                  <a:srgbClr val="5DA9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5" name="Google Shape;225;p42"/>
                <p:cNvSpPr/>
                <p:nvPr/>
              </p:nvSpPr>
              <p:spPr>
                <a:xfrm>
                  <a:off x="-498093" y="601488"/>
                  <a:ext cx="826800" cy="716100"/>
                </a:xfrm>
                <a:prstGeom prst="hexagon">
                  <a:avLst>
                    <a:gd fmla="val 25000" name="adj"/>
                    <a:gd fmla="val 115470" name="vf"/>
                  </a:avLst>
                </a:prstGeom>
                <a:solidFill>
                  <a:srgbClr val="5DA9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6" name="Google Shape;226;p42"/>
                <p:cNvSpPr/>
                <p:nvPr/>
              </p:nvSpPr>
              <p:spPr>
                <a:xfrm>
                  <a:off x="172075" y="227513"/>
                  <a:ext cx="826800" cy="716100"/>
                </a:xfrm>
                <a:prstGeom prst="hexagon">
                  <a:avLst>
                    <a:gd fmla="val 25000" name="adj"/>
                    <a:gd fmla="val 115470" name="vf"/>
                  </a:avLst>
                </a:prstGeom>
                <a:solidFill>
                  <a:srgbClr val="6EC8C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cxnSp>
            <p:nvCxnSpPr>
              <p:cNvPr id="227" name="Google Shape;227;p42"/>
              <p:cNvCxnSpPr/>
              <p:nvPr/>
            </p:nvCxnSpPr>
            <p:spPr>
              <a:xfrm>
                <a:off x="-1622" y="4555503"/>
                <a:ext cx="7488000" cy="0"/>
              </a:xfrm>
              <a:prstGeom prst="straightConnector1">
                <a:avLst/>
              </a:prstGeom>
              <a:noFill/>
              <a:ln cap="flat" cmpd="sng" w="9525">
                <a:solidFill>
                  <a:srgbClr val="5DA9A7"/>
                </a:solidFill>
                <a:prstDash val="solid"/>
                <a:round/>
                <a:headEnd len="med" w="med" type="none"/>
                <a:tailEnd len="med" w="med" type="none"/>
              </a:ln>
            </p:spPr>
          </p:cxnSp>
        </p:grpSp>
      </p:grpSp>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28" name="Shape 228"/>
        <p:cNvGrpSpPr/>
        <p:nvPr/>
      </p:nvGrpSpPr>
      <p:grpSpPr>
        <a:xfrm>
          <a:off x="0" y="0"/>
          <a:ext cx="0" cy="0"/>
          <a:chOff x="0" y="0"/>
          <a:chExt cx="0" cy="0"/>
        </a:xfrm>
      </p:grpSpPr>
      <p:sp>
        <p:nvSpPr>
          <p:cNvPr id="229" name="Google Shape;229;p43"/>
          <p:cNvSpPr txBox="1"/>
          <p:nvPr>
            <p:ph type="title"/>
          </p:nvPr>
        </p:nvSpPr>
        <p:spPr>
          <a:xfrm>
            <a:off x="311700" y="555600"/>
            <a:ext cx="2808000" cy="755700"/>
          </a:xfrm>
          <a:prstGeom prst="rect">
            <a:avLst/>
          </a:prstGeom>
        </p:spPr>
        <p:txBody>
          <a:bodyPr anchorCtr="0" anchor="b" bIns="91425" lIns="91425" spcFirstLastPara="1" rIns="91425" wrap="square" tIns="91425">
            <a:no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sp>
        <p:nvSpPr>
          <p:cNvPr id="230" name="Google Shape;230;p43"/>
          <p:cNvSpPr txBox="1"/>
          <p:nvPr>
            <p:ph idx="1" type="body"/>
          </p:nvPr>
        </p:nvSpPr>
        <p:spPr>
          <a:xfrm>
            <a:off x="311700" y="1389600"/>
            <a:ext cx="2808000" cy="3179400"/>
          </a:xfrm>
          <a:prstGeom prst="rect">
            <a:avLst/>
          </a:prstGeom>
        </p:spPr>
        <p:txBody>
          <a:bodyPr anchorCtr="0" anchor="t" bIns="91425" lIns="91425" spcFirstLastPara="1" rIns="91425" wrap="square" tIns="91425">
            <a:noAutofit/>
          </a:bodyPr>
          <a:lstStyle>
            <a:lvl1pPr indent="-304800" lvl="0" marL="457200" rtl="0">
              <a:spcBef>
                <a:spcPts val="0"/>
              </a:spcBef>
              <a:spcAft>
                <a:spcPts val="0"/>
              </a:spcAft>
              <a:buSzPts val="1200"/>
              <a:buChar char="●"/>
              <a:defRPr sz="12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231" name="Google Shape;231;p4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gden School District 2018 Template 2">
  <p:cSld name="TITLE_5">
    <p:spTree>
      <p:nvGrpSpPr>
        <p:cNvPr id="232" name="Shape 232"/>
        <p:cNvGrpSpPr/>
        <p:nvPr/>
      </p:nvGrpSpPr>
      <p:grpSpPr>
        <a:xfrm>
          <a:off x="0" y="0"/>
          <a:ext cx="0" cy="0"/>
          <a:chOff x="0" y="0"/>
          <a:chExt cx="0" cy="0"/>
        </a:xfrm>
      </p:grpSpPr>
      <p:sp>
        <p:nvSpPr>
          <p:cNvPr id="233" name="Google Shape;233;p44"/>
          <p:cNvSpPr txBox="1"/>
          <p:nvPr>
            <p:ph type="ctrTitle"/>
          </p:nvPr>
        </p:nvSpPr>
        <p:spPr>
          <a:xfrm>
            <a:off x="311700" y="1281175"/>
            <a:ext cx="8520600" cy="1555800"/>
          </a:xfrm>
          <a:prstGeom prst="rect">
            <a:avLst/>
          </a:prstGeom>
        </p:spPr>
        <p:txBody>
          <a:bodyPr anchorCtr="0" anchor="t" bIns="91425" lIns="91425" spcFirstLastPara="1" rIns="91425" wrap="square" tIns="91425">
            <a:noAutofit/>
          </a:bodyPr>
          <a:lstStyle>
            <a:lvl1pPr lvl="0" rtl="0">
              <a:spcBef>
                <a:spcPts val="0"/>
              </a:spcBef>
              <a:spcAft>
                <a:spcPts val="0"/>
              </a:spcAft>
              <a:buNone/>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p:txBody>
      </p:sp>
      <p:sp>
        <p:nvSpPr>
          <p:cNvPr id="234" name="Google Shape;234;p44"/>
          <p:cNvSpPr txBox="1"/>
          <p:nvPr>
            <p:ph idx="1" type="subTitle"/>
          </p:nvPr>
        </p:nvSpPr>
        <p:spPr>
          <a:xfrm>
            <a:off x="311700" y="2981775"/>
            <a:ext cx="8520600" cy="792600"/>
          </a:xfrm>
          <a:prstGeom prst="rect">
            <a:avLst/>
          </a:prstGeom>
        </p:spPr>
        <p:txBody>
          <a:bodyPr anchorCtr="0" anchor="t" bIns="91425" lIns="91425" spcFirstLastPara="1" rIns="91425" wrap="square" tIns="91425">
            <a:noAutofit/>
          </a:bodyPr>
          <a:lstStyle>
            <a:lvl1pPr lvl="0" rtl="0">
              <a:spcBef>
                <a:spcPts val="0"/>
              </a:spcBef>
              <a:spcAft>
                <a:spcPts val="0"/>
              </a:spcAft>
              <a:buNone/>
              <a:defRPr/>
            </a:lvl1pPr>
            <a:lvl2pPr lvl="1" rtl="0">
              <a:spcBef>
                <a:spcPts val="1600"/>
              </a:spcBef>
              <a:spcAft>
                <a:spcPts val="0"/>
              </a:spcAft>
              <a:buNone/>
              <a:defRPr/>
            </a:lvl2pPr>
            <a:lvl3pPr lvl="2" rtl="0">
              <a:spcBef>
                <a:spcPts val="1600"/>
              </a:spcBef>
              <a:spcAft>
                <a:spcPts val="0"/>
              </a:spcAft>
              <a:buNone/>
              <a:defRPr/>
            </a:lvl3pPr>
            <a:lvl4pPr lvl="3" rtl="0">
              <a:spcBef>
                <a:spcPts val="1600"/>
              </a:spcBef>
              <a:spcAft>
                <a:spcPts val="0"/>
              </a:spcAft>
              <a:buNone/>
              <a:defRPr/>
            </a:lvl4pPr>
            <a:lvl5pPr lvl="4" rtl="0">
              <a:spcBef>
                <a:spcPts val="1600"/>
              </a:spcBef>
              <a:spcAft>
                <a:spcPts val="0"/>
              </a:spcAft>
              <a:buNone/>
              <a:defRPr/>
            </a:lvl5pPr>
            <a:lvl6pPr lvl="5" rtl="0">
              <a:spcBef>
                <a:spcPts val="1600"/>
              </a:spcBef>
              <a:spcAft>
                <a:spcPts val="0"/>
              </a:spcAft>
              <a:buNone/>
              <a:defRPr/>
            </a:lvl6pPr>
            <a:lvl7pPr lvl="6" rtl="0">
              <a:spcBef>
                <a:spcPts val="1600"/>
              </a:spcBef>
              <a:spcAft>
                <a:spcPts val="0"/>
              </a:spcAft>
              <a:buNone/>
              <a:defRPr/>
            </a:lvl7pPr>
            <a:lvl8pPr lvl="7" rtl="0">
              <a:spcBef>
                <a:spcPts val="1600"/>
              </a:spcBef>
              <a:spcAft>
                <a:spcPts val="0"/>
              </a:spcAft>
              <a:buNone/>
              <a:defRPr/>
            </a:lvl8pPr>
            <a:lvl9pPr lvl="8" rtl="0">
              <a:spcBef>
                <a:spcPts val="1600"/>
              </a:spcBef>
              <a:spcAft>
                <a:spcPts val="1600"/>
              </a:spcAft>
              <a:buNone/>
              <a:defRPr/>
            </a:lvl9pPr>
          </a:lstStyle>
          <a:p/>
        </p:txBody>
      </p:sp>
      <p:grpSp>
        <p:nvGrpSpPr>
          <p:cNvPr id="235" name="Google Shape;235;p44"/>
          <p:cNvGrpSpPr/>
          <p:nvPr/>
        </p:nvGrpSpPr>
        <p:grpSpPr>
          <a:xfrm>
            <a:off x="-562067" y="-642585"/>
            <a:ext cx="10240937" cy="6411435"/>
            <a:chOff x="-562067" y="-642585"/>
            <a:chExt cx="10240937" cy="6411435"/>
          </a:xfrm>
        </p:grpSpPr>
        <p:grpSp>
          <p:nvGrpSpPr>
            <p:cNvPr id="236" name="Google Shape;236;p44"/>
            <p:cNvGrpSpPr/>
            <p:nvPr/>
          </p:nvGrpSpPr>
          <p:grpSpPr>
            <a:xfrm flipH="1">
              <a:off x="8181902" y="-642585"/>
              <a:ext cx="1496968" cy="1832225"/>
              <a:chOff x="-498093" y="-514637"/>
              <a:chExt cx="1496968" cy="1832225"/>
            </a:xfrm>
          </p:grpSpPr>
          <p:sp>
            <p:nvSpPr>
              <p:cNvPr id="237" name="Google Shape;237;p44"/>
              <p:cNvSpPr/>
              <p:nvPr/>
            </p:nvSpPr>
            <p:spPr>
              <a:xfrm>
                <a:off x="-498093" y="-139819"/>
                <a:ext cx="826800" cy="716100"/>
              </a:xfrm>
              <a:prstGeom prst="hexagon">
                <a:avLst>
                  <a:gd fmla="val 25000" name="adj"/>
                  <a:gd fmla="val 115470" name="vf"/>
                </a:avLst>
              </a:prstGeom>
              <a:solidFill>
                <a:srgbClr val="4B88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8" name="Google Shape;238;p44"/>
              <p:cNvSpPr/>
              <p:nvPr/>
            </p:nvSpPr>
            <p:spPr>
              <a:xfrm>
                <a:off x="172075" y="-514637"/>
                <a:ext cx="826800" cy="716100"/>
              </a:xfrm>
              <a:prstGeom prst="hexagon">
                <a:avLst>
                  <a:gd fmla="val 25000" name="adj"/>
                  <a:gd fmla="val 115470" name="vf"/>
                </a:avLst>
              </a:prstGeom>
              <a:solidFill>
                <a:srgbClr val="5DA9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9" name="Google Shape;239;p44"/>
              <p:cNvSpPr/>
              <p:nvPr/>
            </p:nvSpPr>
            <p:spPr>
              <a:xfrm>
                <a:off x="-498093" y="601488"/>
                <a:ext cx="826800" cy="716100"/>
              </a:xfrm>
              <a:prstGeom prst="hexagon">
                <a:avLst>
                  <a:gd fmla="val 25000" name="adj"/>
                  <a:gd fmla="val 115470" name="vf"/>
                </a:avLst>
              </a:prstGeom>
              <a:solidFill>
                <a:srgbClr val="5DA9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0" name="Google Shape;240;p44"/>
              <p:cNvSpPr/>
              <p:nvPr/>
            </p:nvSpPr>
            <p:spPr>
              <a:xfrm>
                <a:off x="172075" y="227513"/>
                <a:ext cx="826800" cy="716100"/>
              </a:xfrm>
              <a:prstGeom prst="hexagon">
                <a:avLst>
                  <a:gd fmla="val 25000" name="adj"/>
                  <a:gd fmla="val 115470" name="vf"/>
                </a:avLst>
              </a:prstGeom>
              <a:solidFill>
                <a:srgbClr val="6EC8C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241" name="Google Shape;241;p44"/>
            <p:cNvPicPr preferRelativeResize="0"/>
            <p:nvPr/>
          </p:nvPicPr>
          <p:blipFill rotWithShape="1">
            <a:blip r:embed="rId2">
              <a:alphaModFix/>
            </a:blip>
            <a:srcRect b="26542" l="9717" r="12606" t="25181"/>
            <a:stretch/>
          </p:blipFill>
          <p:spPr>
            <a:xfrm>
              <a:off x="7107369" y="211118"/>
              <a:ext cx="982327" cy="471776"/>
            </a:xfrm>
            <a:prstGeom prst="rect">
              <a:avLst/>
            </a:prstGeom>
            <a:noFill/>
            <a:ln>
              <a:noFill/>
            </a:ln>
          </p:spPr>
        </p:pic>
        <p:cxnSp>
          <p:nvCxnSpPr>
            <p:cNvPr id="242" name="Google Shape;242;p44"/>
            <p:cNvCxnSpPr/>
            <p:nvPr/>
          </p:nvCxnSpPr>
          <p:spPr>
            <a:xfrm rot="10800000">
              <a:off x="-14266" y="462325"/>
              <a:ext cx="6826500" cy="0"/>
            </a:xfrm>
            <a:prstGeom prst="straightConnector1">
              <a:avLst/>
            </a:prstGeom>
            <a:noFill/>
            <a:ln cap="flat" cmpd="sng" w="9525">
              <a:solidFill>
                <a:srgbClr val="5DA9A7"/>
              </a:solidFill>
              <a:prstDash val="solid"/>
              <a:round/>
              <a:headEnd len="med" w="med" type="none"/>
              <a:tailEnd len="med" w="med" type="none"/>
            </a:ln>
          </p:spPr>
        </p:cxnSp>
        <p:grpSp>
          <p:nvGrpSpPr>
            <p:cNvPr id="243" name="Google Shape;243;p44"/>
            <p:cNvGrpSpPr/>
            <p:nvPr/>
          </p:nvGrpSpPr>
          <p:grpSpPr>
            <a:xfrm flipH="1">
              <a:off x="-562067" y="3936624"/>
              <a:ext cx="9667697" cy="1832225"/>
              <a:chOff x="-1622" y="3828438"/>
              <a:chExt cx="9667697" cy="1832225"/>
            </a:xfrm>
          </p:grpSpPr>
          <p:grpSp>
            <p:nvGrpSpPr>
              <p:cNvPr id="244" name="Google Shape;244;p44"/>
              <p:cNvGrpSpPr/>
              <p:nvPr/>
            </p:nvGrpSpPr>
            <p:grpSpPr>
              <a:xfrm rot="10800000">
                <a:off x="8169107" y="3828438"/>
                <a:ext cx="1496968" cy="1832225"/>
                <a:chOff x="-498093" y="-514637"/>
                <a:chExt cx="1496968" cy="1832225"/>
              </a:xfrm>
            </p:grpSpPr>
            <p:sp>
              <p:nvSpPr>
                <p:cNvPr id="245" name="Google Shape;245;p44"/>
                <p:cNvSpPr/>
                <p:nvPr/>
              </p:nvSpPr>
              <p:spPr>
                <a:xfrm>
                  <a:off x="-498093" y="-139819"/>
                  <a:ext cx="826800" cy="716100"/>
                </a:xfrm>
                <a:prstGeom prst="hexagon">
                  <a:avLst>
                    <a:gd fmla="val 25000" name="adj"/>
                    <a:gd fmla="val 115470" name="vf"/>
                  </a:avLst>
                </a:prstGeom>
                <a:solidFill>
                  <a:srgbClr val="4B88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6" name="Google Shape;246;p44"/>
                <p:cNvSpPr/>
                <p:nvPr/>
              </p:nvSpPr>
              <p:spPr>
                <a:xfrm>
                  <a:off x="172075" y="-514637"/>
                  <a:ext cx="826800" cy="716100"/>
                </a:xfrm>
                <a:prstGeom prst="hexagon">
                  <a:avLst>
                    <a:gd fmla="val 25000" name="adj"/>
                    <a:gd fmla="val 115470" name="vf"/>
                  </a:avLst>
                </a:prstGeom>
                <a:solidFill>
                  <a:srgbClr val="5DA9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7" name="Google Shape;247;p44"/>
                <p:cNvSpPr/>
                <p:nvPr/>
              </p:nvSpPr>
              <p:spPr>
                <a:xfrm>
                  <a:off x="-498093" y="601488"/>
                  <a:ext cx="826800" cy="716100"/>
                </a:xfrm>
                <a:prstGeom prst="hexagon">
                  <a:avLst>
                    <a:gd fmla="val 25000" name="adj"/>
                    <a:gd fmla="val 115470" name="vf"/>
                  </a:avLst>
                </a:prstGeom>
                <a:solidFill>
                  <a:srgbClr val="5DA9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8" name="Google Shape;248;p44"/>
                <p:cNvSpPr/>
                <p:nvPr/>
              </p:nvSpPr>
              <p:spPr>
                <a:xfrm>
                  <a:off x="172075" y="227513"/>
                  <a:ext cx="826800" cy="716100"/>
                </a:xfrm>
                <a:prstGeom prst="hexagon">
                  <a:avLst>
                    <a:gd fmla="val 25000" name="adj"/>
                    <a:gd fmla="val 115470" name="vf"/>
                  </a:avLst>
                </a:prstGeom>
                <a:solidFill>
                  <a:srgbClr val="6EC8C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cxnSp>
            <p:nvCxnSpPr>
              <p:cNvPr id="249" name="Google Shape;249;p44"/>
              <p:cNvCxnSpPr/>
              <p:nvPr/>
            </p:nvCxnSpPr>
            <p:spPr>
              <a:xfrm>
                <a:off x="-1622" y="4555503"/>
                <a:ext cx="7488000" cy="0"/>
              </a:xfrm>
              <a:prstGeom prst="straightConnector1">
                <a:avLst/>
              </a:prstGeom>
              <a:noFill/>
              <a:ln cap="flat" cmpd="sng" w="9525">
                <a:solidFill>
                  <a:srgbClr val="5DA9A7"/>
                </a:solidFill>
                <a:prstDash val="solid"/>
                <a:round/>
                <a:headEnd len="med" w="med" type="none"/>
                <a:tailEnd len="med" w="med" type="none"/>
              </a:ln>
            </p:spPr>
          </p:cxnSp>
        </p:grpSp>
      </p:grpSp>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256" name="Shape 256"/>
        <p:cNvGrpSpPr/>
        <p:nvPr/>
      </p:nvGrpSpPr>
      <p:grpSpPr>
        <a:xfrm>
          <a:off x="0" y="0"/>
          <a:ext cx="0" cy="0"/>
          <a:chOff x="0" y="0"/>
          <a:chExt cx="0" cy="0"/>
        </a:xfrm>
      </p:grpSpPr>
      <p:sp>
        <p:nvSpPr>
          <p:cNvPr id="257" name="Google Shape;257;p46"/>
          <p:cNvSpPr txBox="1"/>
          <p:nvPr>
            <p:ph type="ctrTitle"/>
          </p:nvPr>
        </p:nvSpPr>
        <p:spPr>
          <a:xfrm>
            <a:off x="1143000" y="841772"/>
            <a:ext cx="6858000" cy="1790700"/>
          </a:xfrm>
          <a:prstGeom prst="rect">
            <a:avLst/>
          </a:prstGeom>
          <a:noFill/>
          <a:ln>
            <a:noFill/>
          </a:ln>
        </p:spPr>
        <p:txBody>
          <a:bodyPr anchorCtr="0" anchor="b" bIns="34275" lIns="68575" spcFirstLastPara="1" rIns="68575" wrap="square" tIns="34275">
            <a:normAutofit/>
          </a:bodyPr>
          <a:lstStyle>
            <a:lvl1pPr lvl="0" algn="ctr">
              <a:lnSpc>
                <a:spcPct val="90000"/>
              </a:lnSpc>
              <a:spcBef>
                <a:spcPts val="0"/>
              </a:spcBef>
              <a:spcAft>
                <a:spcPts val="0"/>
              </a:spcAft>
              <a:buClr>
                <a:schemeClr val="dk1"/>
              </a:buClr>
              <a:buSzPts val="4500"/>
              <a:buFont typeface="Calibri"/>
              <a:buNone/>
              <a:defRPr sz="45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258" name="Google Shape;258;p46"/>
          <p:cNvSpPr txBox="1"/>
          <p:nvPr>
            <p:ph idx="1" type="subTitle"/>
          </p:nvPr>
        </p:nvSpPr>
        <p:spPr>
          <a:xfrm>
            <a:off x="1143000" y="2701528"/>
            <a:ext cx="6858000" cy="1241821"/>
          </a:xfrm>
          <a:prstGeom prst="rect">
            <a:avLst/>
          </a:prstGeom>
          <a:noFill/>
          <a:ln>
            <a:noFill/>
          </a:ln>
        </p:spPr>
        <p:txBody>
          <a:bodyPr anchorCtr="0" anchor="t" bIns="34275" lIns="68575" spcFirstLastPara="1" rIns="68575" wrap="square" tIns="34275">
            <a:normAutofit/>
          </a:bodyPr>
          <a:lstStyle>
            <a:lvl1pPr lvl="0" algn="ctr">
              <a:lnSpc>
                <a:spcPct val="90000"/>
              </a:lnSpc>
              <a:spcBef>
                <a:spcPts val="800"/>
              </a:spcBef>
              <a:spcAft>
                <a:spcPts val="0"/>
              </a:spcAft>
              <a:buClr>
                <a:schemeClr val="dk1"/>
              </a:buClr>
              <a:buSzPts val="1800"/>
              <a:buNone/>
              <a:defRPr sz="1800"/>
            </a:lvl1pPr>
            <a:lvl2pPr lvl="1" algn="ctr">
              <a:lnSpc>
                <a:spcPct val="90000"/>
              </a:lnSpc>
              <a:spcBef>
                <a:spcPts val="400"/>
              </a:spcBef>
              <a:spcAft>
                <a:spcPts val="0"/>
              </a:spcAft>
              <a:buClr>
                <a:schemeClr val="dk1"/>
              </a:buClr>
              <a:buSzPts val="1500"/>
              <a:buNone/>
              <a:defRPr sz="1500"/>
            </a:lvl2pPr>
            <a:lvl3pPr lvl="2" algn="ctr">
              <a:lnSpc>
                <a:spcPct val="90000"/>
              </a:lnSpc>
              <a:spcBef>
                <a:spcPts val="400"/>
              </a:spcBef>
              <a:spcAft>
                <a:spcPts val="0"/>
              </a:spcAft>
              <a:buClr>
                <a:schemeClr val="dk1"/>
              </a:buClr>
              <a:buSzPts val="1400"/>
              <a:buNone/>
              <a:defRPr sz="1400"/>
            </a:lvl3pPr>
            <a:lvl4pPr lvl="3" algn="ctr">
              <a:lnSpc>
                <a:spcPct val="90000"/>
              </a:lnSpc>
              <a:spcBef>
                <a:spcPts val="400"/>
              </a:spcBef>
              <a:spcAft>
                <a:spcPts val="0"/>
              </a:spcAft>
              <a:buClr>
                <a:schemeClr val="dk1"/>
              </a:buClr>
              <a:buSzPts val="1200"/>
              <a:buNone/>
              <a:defRPr sz="1200"/>
            </a:lvl4pPr>
            <a:lvl5pPr lvl="4" algn="ctr">
              <a:lnSpc>
                <a:spcPct val="90000"/>
              </a:lnSpc>
              <a:spcBef>
                <a:spcPts val="400"/>
              </a:spcBef>
              <a:spcAft>
                <a:spcPts val="0"/>
              </a:spcAft>
              <a:buClr>
                <a:schemeClr val="dk1"/>
              </a:buClr>
              <a:buSzPts val="1200"/>
              <a:buNone/>
              <a:defRPr sz="1200"/>
            </a:lvl5pPr>
            <a:lvl6pPr lvl="5" algn="ctr">
              <a:lnSpc>
                <a:spcPct val="90000"/>
              </a:lnSpc>
              <a:spcBef>
                <a:spcPts val="400"/>
              </a:spcBef>
              <a:spcAft>
                <a:spcPts val="0"/>
              </a:spcAft>
              <a:buClr>
                <a:schemeClr val="dk1"/>
              </a:buClr>
              <a:buSzPts val="1200"/>
              <a:buNone/>
              <a:defRPr sz="1200"/>
            </a:lvl6pPr>
            <a:lvl7pPr lvl="6" algn="ctr">
              <a:lnSpc>
                <a:spcPct val="90000"/>
              </a:lnSpc>
              <a:spcBef>
                <a:spcPts val="400"/>
              </a:spcBef>
              <a:spcAft>
                <a:spcPts val="0"/>
              </a:spcAft>
              <a:buClr>
                <a:schemeClr val="dk1"/>
              </a:buClr>
              <a:buSzPts val="1200"/>
              <a:buNone/>
              <a:defRPr sz="1200"/>
            </a:lvl7pPr>
            <a:lvl8pPr lvl="7" algn="ctr">
              <a:lnSpc>
                <a:spcPct val="90000"/>
              </a:lnSpc>
              <a:spcBef>
                <a:spcPts val="400"/>
              </a:spcBef>
              <a:spcAft>
                <a:spcPts val="0"/>
              </a:spcAft>
              <a:buClr>
                <a:schemeClr val="dk1"/>
              </a:buClr>
              <a:buSzPts val="1200"/>
              <a:buNone/>
              <a:defRPr sz="1200"/>
            </a:lvl8pPr>
            <a:lvl9pPr lvl="8" algn="ctr">
              <a:lnSpc>
                <a:spcPct val="90000"/>
              </a:lnSpc>
              <a:spcBef>
                <a:spcPts val="400"/>
              </a:spcBef>
              <a:spcAft>
                <a:spcPts val="0"/>
              </a:spcAft>
              <a:buClr>
                <a:schemeClr val="dk1"/>
              </a:buClr>
              <a:buSzPts val="1200"/>
              <a:buNone/>
              <a:defRPr sz="1200"/>
            </a:lvl9pPr>
          </a:lstStyle>
          <a:p/>
        </p:txBody>
      </p:sp>
      <p:sp>
        <p:nvSpPr>
          <p:cNvPr id="259" name="Google Shape;259;p46"/>
          <p:cNvSpPr txBox="1"/>
          <p:nvPr>
            <p:ph idx="10" type="dt"/>
          </p:nvPr>
        </p:nvSpPr>
        <p:spPr>
          <a:xfrm>
            <a:off x="628650" y="4767263"/>
            <a:ext cx="2057400" cy="273844"/>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260" name="Google Shape;260;p46"/>
          <p:cNvSpPr txBox="1"/>
          <p:nvPr>
            <p:ph idx="11" type="ftr"/>
          </p:nvPr>
        </p:nvSpPr>
        <p:spPr>
          <a:xfrm>
            <a:off x="3028950" y="4767263"/>
            <a:ext cx="3086100" cy="273844"/>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261" name="Google Shape;261;p46"/>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62" name="Shape 262"/>
        <p:cNvGrpSpPr/>
        <p:nvPr/>
      </p:nvGrpSpPr>
      <p:grpSpPr>
        <a:xfrm>
          <a:off x="0" y="0"/>
          <a:ext cx="0" cy="0"/>
          <a:chOff x="0" y="0"/>
          <a:chExt cx="0" cy="0"/>
        </a:xfrm>
      </p:grpSpPr>
      <p:sp>
        <p:nvSpPr>
          <p:cNvPr id="263" name="Google Shape;263;p47"/>
          <p:cNvSpPr txBox="1"/>
          <p:nvPr>
            <p:ph type="title"/>
          </p:nvPr>
        </p:nvSpPr>
        <p:spPr>
          <a:xfrm>
            <a:off x="623888" y="1282304"/>
            <a:ext cx="7886700" cy="2139553"/>
          </a:xfrm>
          <a:prstGeom prst="rect">
            <a:avLst/>
          </a:prstGeom>
          <a:noFill/>
          <a:ln>
            <a:noFill/>
          </a:ln>
        </p:spPr>
        <p:txBody>
          <a:bodyPr anchorCtr="0" anchor="b" bIns="34275" lIns="68575" spcFirstLastPara="1" rIns="68575" wrap="square" tIns="34275">
            <a:normAutofit/>
          </a:bodyPr>
          <a:lstStyle>
            <a:lvl1pPr lvl="0" algn="l">
              <a:lnSpc>
                <a:spcPct val="90000"/>
              </a:lnSpc>
              <a:spcBef>
                <a:spcPts val="0"/>
              </a:spcBef>
              <a:spcAft>
                <a:spcPts val="0"/>
              </a:spcAft>
              <a:buClr>
                <a:schemeClr val="dk1"/>
              </a:buClr>
              <a:buSzPts val="4500"/>
              <a:buFont typeface="Calibri"/>
              <a:buNone/>
              <a:defRPr sz="45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264" name="Google Shape;264;p47"/>
          <p:cNvSpPr txBox="1"/>
          <p:nvPr>
            <p:ph idx="1" type="body"/>
          </p:nvPr>
        </p:nvSpPr>
        <p:spPr>
          <a:xfrm>
            <a:off x="623888" y="3442097"/>
            <a:ext cx="7886700" cy="1125140"/>
          </a:xfrm>
          <a:prstGeom prst="rect">
            <a:avLst/>
          </a:prstGeom>
          <a:noFill/>
          <a:ln>
            <a:noFill/>
          </a:ln>
        </p:spPr>
        <p:txBody>
          <a:bodyPr anchorCtr="0" anchor="t" bIns="34275" lIns="68575" spcFirstLastPara="1" rIns="68575" wrap="square" tIns="34275">
            <a:normAutofit/>
          </a:bodyPr>
          <a:lstStyle>
            <a:lvl1pPr indent="-228600" lvl="0" marL="457200" algn="l">
              <a:lnSpc>
                <a:spcPct val="90000"/>
              </a:lnSpc>
              <a:spcBef>
                <a:spcPts val="800"/>
              </a:spcBef>
              <a:spcAft>
                <a:spcPts val="0"/>
              </a:spcAft>
              <a:buClr>
                <a:srgbClr val="888888"/>
              </a:buClr>
              <a:buSzPts val="1800"/>
              <a:buNone/>
              <a:defRPr sz="1800">
                <a:solidFill>
                  <a:srgbClr val="888888"/>
                </a:solidFill>
              </a:defRPr>
            </a:lvl1pPr>
            <a:lvl2pPr indent="-228600" lvl="1" marL="914400" algn="l">
              <a:lnSpc>
                <a:spcPct val="90000"/>
              </a:lnSpc>
              <a:spcBef>
                <a:spcPts val="400"/>
              </a:spcBef>
              <a:spcAft>
                <a:spcPts val="0"/>
              </a:spcAft>
              <a:buClr>
                <a:srgbClr val="888888"/>
              </a:buClr>
              <a:buSzPts val="1500"/>
              <a:buNone/>
              <a:defRPr sz="1500">
                <a:solidFill>
                  <a:srgbClr val="888888"/>
                </a:solidFill>
              </a:defRPr>
            </a:lvl2pPr>
            <a:lvl3pPr indent="-228600" lvl="2" marL="1371600" algn="l">
              <a:lnSpc>
                <a:spcPct val="90000"/>
              </a:lnSpc>
              <a:spcBef>
                <a:spcPts val="400"/>
              </a:spcBef>
              <a:spcAft>
                <a:spcPts val="0"/>
              </a:spcAft>
              <a:buClr>
                <a:srgbClr val="888888"/>
              </a:buClr>
              <a:buSzPts val="1400"/>
              <a:buNone/>
              <a:defRPr sz="1400">
                <a:solidFill>
                  <a:srgbClr val="888888"/>
                </a:solidFill>
              </a:defRPr>
            </a:lvl3pPr>
            <a:lvl4pPr indent="-228600" lvl="3" marL="1828800" algn="l">
              <a:lnSpc>
                <a:spcPct val="90000"/>
              </a:lnSpc>
              <a:spcBef>
                <a:spcPts val="400"/>
              </a:spcBef>
              <a:spcAft>
                <a:spcPts val="0"/>
              </a:spcAft>
              <a:buClr>
                <a:srgbClr val="888888"/>
              </a:buClr>
              <a:buSzPts val="1200"/>
              <a:buNone/>
              <a:defRPr sz="1200">
                <a:solidFill>
                  <a:srgbClr val="888888"/>
                </a:solidFill>
              </a:defRPr>
            </a:lvl4pPr>
            <a:lvl5pPr indent="-228600" lvl="4" marL="2286000" algn="l">
              <a:lnSpc>
                <a:spcPct val="90000"/>
              </a:lnSpc>
              <a:spcBef>
                <a:spcPts val="400"/>
              </a:spcBef>
              <a:spcAft>
                <a:spcPts val="0"/>
              </a:spcAft>
              <a:buClr>
                <a:srgbClr val="888888"/>
              </a:buClr>
              <a:buSzPts val="1200"/>
              <a:buNone/>
              <a:defRPr sz="1200">
                <a:solidFill>
                  <a:srgbClr val="888888"/>
                </a:solidFill>
              </a:defRPr>
            </a:lvl5pPr>
            <a:lvl6pPr indent="-228600" lvl="5" marL="2743200" algn="l">
              <a:lnSpc>
                <a:spcPct val="90000"/>
              </a:lnSpc>
              <a:spcBef>
                <a:spcPts val="400"/>
              </a:spcBef>
              <a:spcAft>
                <a:spcPts val="0"/>
              </a:spcAft>
              <a:buClr>
                <a:srgbClr val="888888"/>
              </a:buClr>
              <a:buSzPts val="1200"/>
              <a:buNone/>
              <a:defRPr sz="1200">
                <a:solidFill>
                  <a:srgbClr val="888888"/>
                </a:solidFill>
              </a:defRPr>
            </a:lvl6pPr>
            <a:lvl7pPr indent="-228600" lvl="6" marL="3200400" algn="l">
              <a:lnSpc>
                <a:spcPct val="90000"/>
              </a:lnSpc>
              <a:spcBef>
                <a:spcPts val="400"/>
              </a:spcBef>
              <a:spcAft>
                <a:spcPts val="0"/>
              </a:spcAft>
              <a:buClr>
                <a:srgbClr val="888888"/>
              </a:buClr>
              <a:buSzPts val="1200"/>
              <a:buNone/>
              <a:defRPr sz="1200">
                <a:solidFill>
                  <a:srgbClr val="888888"/>
                </a:solidFill>
              </a:defRPr>
            </a:lvl7pPr>
            <a:lvl8pPr indent="-228600" lvl="7" marL="3657600" algn="l">
              <a:lnSpc>
                <a:spcPct val="90000"/>
              </a:lnSpc>
              <a:spcBef>
                <a:spcPts val="400"/>
              </a:spcBef>
              <a:spcAft>
                <a:spcPts val="0"/>
              </a:spcAft>
              <a:buClr>
                <a:srgbClr val="888888"/>
              </a:buClr>
              <a:buSzPts val="1200"/>
              <a:buNone/>
              <a:defRPr sz="1200">
                <a:solidFill>
                  <a:srgbClr val="888888"/>
                </a:solidFill>
              </a:defRPr>
            </a:lvl8pPr>
            <a:lvl9pPr indent="-228600" lvl="8" marL="4114800" algn="l">
              <a:lnSpc>
                <a:spcPct val="90000"/>
              </a:lnSpc>
              <a:spcBef>
                <a:spcPts val="400"/>
              </a:spcBef>
              <a:spcAft>
                <a:spcPts val="0"/>
              </a:spcAft>
              <a:buClr>
                <a:srgbClr val="888888"/>
              </a:buClr>
              <a:buSzPts val="1200"/>
              <a:buNone/>
              <a:defRPr sz="1200">
                <a:solidFill>
                  <a:srgbClr val="888888"/>
                </a:solidFill>
              </a:defRPr>
            </a:lvl9pPr>
          </a:lstStyle>
          <a:p/>
        </p:txBody>
      </p:sp>
      <p:sp>
        <p:nvSpPr>
          <p:cNvPr id="265" name="Google Shape;265;p47"/>
          <p:cNvSpPr txBox="1"/>
          <p:nvPr>
            <p:ph idx="10" type="dt"/>
          </p:nvPr>
        </p:nvSpPr>
        <p:spPr>
          <a:xfrm>
            <a:off x="628650" y="4767263"/>
            <a:ext cx="2057400" cy="273844"/>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266" name="Google Shape;266;p47"/>
          <p:cNvSpPr txBox="1"/>
          <p:nvPr>
            <p:ph idx="11" type="ftr"/>
          </p:nvPr>
        </p:nvSpPr>
        <p:spPr>
          <a:xfrm>
            <a:off x="3028950" y="4767263"/>
            <a:ext cx="3086100" cy="273844"/>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267" name="Google Shape;267;p47"/>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68" name="Shape 268"/>
        <p:cNvGrpSpPr/>
        <p:nvPr/>
      </p:nvGrpSpPr>
      <p:grpSpPr>
        <a:xfrm>
          <a:off x="0" y="0"/>
          <a:ext cx="0" cy="0"/>
          <a:chOff x="0" y="0"/>
          <a:chExt cx="0" cy="0"/>
        </a:xfrm>
      </p:grpSpPr>
      <p:sp>
        <p:nvSpPr>
          <p:cNvPr id="269" name="Google Shape;269;p48"/>
          <p:cNvSpPr txBox="1"/>
          <p:nvPr>
            <p:ph type="title"/>
          </p:nvPr>
        </p:nvSpPr>
        <p:spPr>
          <a:xfrm>
            <a:off x="628650" y="273844"/>
            <a:ext cx="7886700" cy="994172"/>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270" name="Google Shape;270;p48"/>
          <p:cNvSpPr txBox="1"/>
          <p:nvPr>
            <p:ph idx="1" type="body"/>
          </p:nvPr>
        </p:nvSpPr>
        <p:spPr>
          <a:xfrm>
            <a:off x="628650" y="1369219"/>
            <a:ext cx="7886700" cy="3263504"/>
          </a:xfrm>
          <a:prstGeom prst="rect">
            <a:avLst/>
          </a:prstGeom>
          <a:noFill/>
          <a:ln>
            <a:noFill/>
          </a:ln>
        </p:spPr>
        <p:txBody>
          <a:bodyPr anchorCtr="0" anchor="t" bIns="34275" lIns="68575" spcFirstLastPara="1" rIns="68575" wrap="square" tIns="34275">
            <a:norm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271" name="Google Shape;271;p48"/>
          <p:cNvSpPr txBox="1"/>
          <p:nvPr>
            <p:ph idx="10" type="dt"/>
          </p:nvPr>
        </p:nvSpPr>
        <p:spPr>
          <a:xfrm>
            <a:off x="628650" y="4767263"/>
            <a:ext cx="2057400" cy="273844"/>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272" name="Google Shape;272;p48"/>
          <p:cNvSpPr txBox="1"/>
          <p:nvPr>
            <p:ph idx="11" type="ftr"/>
          </p:nvPr>
        </p:nvSpPr>
        <p:spPr>
          <a:xfrm>
            <a:off x="3028950" y="4767263"/>
            <a:ext cx="3086100" cy="273844"/>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273" name="Google Shape;273;p48"/>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274" name="Shape 274"/>
        <p:cNvGrpSpPr/>
        <p:nvPr/>
      </p:nvGrpSpPr>
      <p:grpSpPr>
        <a:xfrm>
          <a:off x="0" y="0"/>
          <a:ext cx="0" cy="0"/>
          <a:chOff x="0" y="0"/>
          <a:chExt cx="0" cy="0"/>
        </a:xfrm>
      </p:grpSpPr>
      <p:sp>
        <p:nvSpPr>
          <p:cNvPr id="275" name="Google Shape;275;p49"/>
          <p:cNvSpPr txBox="1"/>
          <p:nvPr>
            <p:ph type="title"/>
          </p:nvPr>
        </p:nvSpPr>
        <p:spPr>
          <a:xfrm>
            <a:off x="628650" y="273844"/>
            <a:ext cx="7886700" cy="994172"/>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276" name="Google Shape;276;p49"/>
          <p:cNvSpPr txBox="1"/>
          <p:nvPr>
            <p:ph idx="1" type="body"/>
          </p:nvPr>
        </p:nvSpPr>
        <p:spPr>
          <a:xfrm>
            <a:off x="628650" y="1369219"/>
            <a:ext cx="3886200" cy="3263504"/>
          </a:xfrm>
          <a:prstGeom prst="rect">
            <a:avLst/>
          </a:prstGeom>
          <a:noFill/>
          <a:ln>
            <a:noFill/>
          </a:ln>
        </p:spPr>
        <p:txBody>
          <a:bodyPr anchorCtr="0" anchor="t" bIns="34275" lIns="68575" spcFirstLastPara="1" rIns="68575" wrap="square" tIns="34275">
            <a:norm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277" name="Google Shape;277;p49"/>
          <p:cNvSpPr txBox="1"/>
          <p:nvPr>
            <p:ph idx="2" type="body"/>
          </p:nvPr>
        </p:nvSpPr>
        <p:spPr>
          <a:xfrm>
            <a:off x="4629150" y="1369219"/>
            <a:ext cx="3886200" cy="3263504"/>
          </a:xfrm>
          <a:prstGeom prst="rect">
            <a:avLst/>
          </a:prstGeom>
          <a:noFill/>
          <a:ln>
            <a:noFill/>
          </a:ln>
        </p:spPr>
        <p:txBody>
          <a:bodyPr anchorCtr="0" anchor="t" bIns="34275" lIns="68575" spcFirstLastPara="1" rIns="68575" wrap="square" tIns="34275">
            <a:norm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278" name="Google Shape;278;p49"/>
          <p:cNvSpPr txBox="1"/>
          <p:nvPr>
            <p:ph idx="10" type="dt"/>
          </p:nvPr>
        </p:nvSpPr>
        <p:spPr>
          <a:xfrm>
            <a:off x="628650" y="4767263"/>
            <a:ext cx="2057400" cy="273844"/>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279" name="Google Shape;279;p49"/>
          <p:cNvSpPr txBox="1"/>
          <p:nvPr>
            <p:ph idx="11" type="ftr"/>
          </p:nvPr>
        </p:nvSpPr>
        <p:spPr>
          <a:xfrm>
            <a:off x="3028950" y="4767263"/>
            <a:ext cx="3086100" cy="273844"/>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280" name="Google Shape;280;p49"/>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281" name="Shape 281"/>
        <p:cNvGrpSpPr/>
        <p:nvPr/>
      </p:nvGrpSpPr>
      <p:grpSpPr>
        <a:xfrm>
          <a:off x="0" y="0"/>
          <a:ext cx="0" cy="0"/>
          <a:chOff x="0" y="0"/>
          <a:chExt cx="0" cy="0"/>
        </a:xfrm>
      </p:grpSpPr>
      <p:sp>
        <p:nvSpPr>
          <p:cNvPr id="282" name="Google Shape;282;p50"/>
          <p:cNvSpPr txBox="1"/>
          <p:nvPr>
            <p:ph type="title"/>
          </p:nvPr>
        </p:nvSpPr>
        <p:spPr>
          <a:xfrm>
            <a:off x="629841" y="273844"/>
            <a:ext cx="7886700" cy="994172"/>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283" name="Google Shape;283;p50"/>
          <p:cNvSpPr txBox="1"/>
          <p:nvPr>
            <p:ph idx="1" type="body"/>
          </p:nvPr>
        </p:nvSpPr>
        <p:spPr>
          <a:xfrm>
            <a:off x="629841" y="1260872"/>
            <a:ext cx="3868340" cy="617934"/>
          </a:xfrm>
          <a:prstGeom prst="rect">
            <a:avLst/>
          </a:prstGeom>
          <a:noFill/>
          <a:ln>
            <a:noFill/>
          </a:ln>
        </p:spPr>
        <p:txBody>
          <a:bodyPr anchorCtr="0" anchor="b" bIns="34275" lIns="68575" spcFirstLastPara="1" rIns="68575" wrap="square" tIns="34275">
            <a:normAutofit/>
          </a:bodyPr>
          <a:lstStyle>
            <a:lvl1pPr indent="-228600" lvl="0" marL="457200" algn="l">
              <a:lnSpc>
                <a:spcPct val="90000"/>
              </a:lnSpc>
              <a:spcBef>
                <a:spcPts val="800"/>
              </a:spcBef>
              <a:spcAft>
                <a:spcPts val="0"/>
              </a:spcAft>
              <a:buClr>
                <a:schemeClr val="dk1"/>
              </a:buClr>
              <a:buSzPts val="1800"/>
              <a:buNone/>
              <a:defRPr b="1" sz="1800"/>
            </a:lvl1pPr>
            <a:lvl2pPr indent="-228600" lvl="1" marL="914400" algn="l">
              <a:lnSpc>
                <a:spcPct val="90000"/>
              </a:lnSpc>
              <a:spcBef>
                <a:spcPts val="400"/>
              </a:spcBef>
              <a:spcAft>
                <a:spcPts val="0"/>
              </a:spcAft>
              <a:buClr>
                <a:schemeClr val="dk1"/>
              </a:buClr>
              <a:buSzPts val="1500"/>
              <a:buNone/>
              <a:defRPr b="1" sz="1500"/>
            </a:lvl2pPr>
            <a:lvl3pPr indent="-228600" lvl="2" marL="1371600" algn="l">
              <a:lnSpc>
                <a:spcPct val="90000"/>
              </a:lnSpc>
              <a:spcBef>
                <a:spcPts val="400"/>
              </a:spcBef>
              <a:spcAft>
                <a:spcPts val="0"/>
              </a:spcAft>
              <a:buClr>
                <a:schemeClr val="dk1"/>
              </a:buClr>
              <a:buSzPts val="1400"/>
              <a:buNone/>
              <a:defRPr b="1" sz="1400"/>
            </a:lvl3pPr>
            <a:lvl4pPr indent="-228600" lvl="3" marL="1828800" algn="l">
              <a:lnSpc>
                <a:spcPct val="90000"/>
              </a:lnSpc>
              <a:spcBef>
                <a:spcPts val="400"/>
              </a:spcBef>
              <a:spcAft>
                <a:spcPts val="0"/>
              </a:spcAft>
              <a:buClr>
                <a:schemeClr val="dk1"/>
              </a:buClr>
              <a:buSzPts val="1200"/>
              <a:buNone/>
              <a:defRPr b="1" sz="1200"/>
            </a:lvl4pPr>
            <a:lvl5pPr indent="-228600" lvl="4" marL="2286000" algn="l">
              <a:lnSpc>
                <a:spcPct val="90000"/>
              </a:lnSpc>
              <a:spcBef>
                <a:spcPts val="400"/>
              </a:spcBef>
              <a:spcAft>
                <a:spcPts val="0"/>
              </a:spcAft>
              <a:buClr>
                <a:schemeClr val="dk1"/>
              </a:buClr>
              <a:buSzPts val="1200"/>
              <a:buNone/>
              <a:defRPr b="1" sz="1200"/>
            </a:lvl5pPr>
            <a:lvl6pPr indent="-228600" lvl="5" marL="2743200" algn="l">
              <a:lnSpc>
                <a:spcPct val="90000"/>
              </a:lnSpc>
              <a:spcBef>
                <a:spcPts val="400"/>
              </a:spcBef>
              <a:spcAft>
                <a:spcPts val="0"/>
              </a:spcAft>
              <a:buClr>
                <a:schemeClr val="dk1"/>
              </a:buClr>
              <a:buSzPts val="1200"/>
              <a:buNone/>
              <a:defRPr b="1" sz="1200"/>
            </a:lvl6pPr>
            <a:lvl7pPr indent="-228600" lvl="6" marL="3200400" algn="l">
              <a:lnSpc>
                <a:spcPct val="90000"/>
              </a:lnSpc>
              <a:spcBef>
                <a:spcPts val="400"/>
              </a:spcBef>
              <a:spcAft>
                <a:spcPts val="0"/>
              </a:spcAft>
              <a:buClr>
                <a:schemeClr val="dk1"/>
              </a:buClr>
              <a:buSzPts val="1200"/>
              <a:buNone/>
              <a:defRPr b="1" sz="1200"/>
            </a:lvl7pPr>
            <a:lvl8pPr indent="-228600" lvl="7" marL="3657600" algn="l">
              <a:lnSpc>
                <a:spcPct val="90000"/>
              </a:lnSpc>
              <a:spcBef>
                <a:spcPts val="400"/>
              </a:spcBef>
              <a:spcAft>
                <a:spcPts val="0"/>
              </a:spcAft>
              <a:buClr>
                <a:schemeClr val="dk1"/>
              </a:buClr>
              <a:buSzPts val="1200"/>
              <a:buNone/>
              <a:defRPr b="1" sz="1200"/>
            </a:lvl8pPr>
            <a:lvl9pPr indent="-228600" lvl="8" marL="4114800" algn="l">
              <a:lnSpc>
                <a:spcPct val="90000"/>
              </a:lnSpc>
              <a:spcBef>
                <a:spcPts val="400"/>
              </a:spcBef>
              <a:spcAft>
                <a:spcPts val="0"/>
              </a:spcAft>
              <a:buClr>
                <a:schemeClr val="dk1"/>
              </a:buClr>
              <a:buSzPts val="1200"/>
              <a:buNone/>
              <a:defRPr b="1" sz="1200"/>
            </a:lvl9pPr>
          </a:lstStyle>
          <a:p/>
        </p:txBody>
      </p:sp>
      <p:sp>
        <p:nvSpPr>
          <p:cNvPr id="284" name="Google Shape;284;p50"/>
          <p:cNvSpPr txBox="1"/>
          <p:nvPr>
            <p:ph idx="2" type="body"/>
          </p:nvPr>
        </p:nvSpPr>
        <p:spPr>
          <a:xfrm>
            <a:off x="629841" y="1878806"/>
            <a:ext cx="3868340" cy="2763441"/>
          </a:xfrm>
          <a:prstGeom prst="rect">
            <a:avLst/>
          </a:prstGeom>
          <a:noFill/>
          <a:ln>
            <a:noFill/>
          </a:ln>
        </p:spPr>
        <p:txBody>
          <a:bodyPr anchorCtr="0" anchor="t" bIns="34275" lIns="68575" spcFirstLastPara="1" rIns="68575" wrap="square" tIns="34275">
            <a:norm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285" name="Google Shape;285;p50"/>
          <p:cNvSpPr txBox="1"/>
          <p:nvPr>
            <p:ph idx="3" type="body"/>
          </p:nvPr>
        </p:nvSpPr>
        <p:spPr>
          <a:xfrm>
            <a:off x="4629150" y="1260872"/>
            <a:ext cx="3887391" cy="617934"/>
          </a:xfrm>
          <a:prstGeom prst="rect">
            <a:avLst/>
          </a:prstGeom>
          <a:noFill/>
          <a:ln>
            <a:noFill/>
          </a:ln>
        </p:spPr>
        <p:txBody>
          <a:bodyPr anchorCtr="0" anchor="b" bIns="34275" lIns="68575" spcFirstLastPara="1" rIns="68575" wrap="square" tIns="34275">
            <a:normAutofit/>
          </a:bodyPr>
          <a:lstStyle>
            <a:lvl1pPr indent="-228600" lvl="0" marL="457200" algn="l">
              <a:lnSpc>
                <a:spcPct val="90000"/>
              </a:lnSpc>
              <a:spcBef>
                <a:spcPts val="800"/>
              </a:spcBef>
              <a:spcAft>
                <a:spcPts val="0"/>
              </a:spcAft>
              <a:buClr>
                <a:schemeClr val="dk1"/>
              </a:buClr>
              <a:buSzPts val="1800"/>
              <a:buNone/>
              <a:defRPr b="1" sz="1800"/>
            </a:lvl1pPr>
            <a:lvl2pPr indent="-228600" lvl="1" marL="914400" algn="l">
              <a:lnSpc>
                <a:spcPct val="90000"/>
              </a:lnSpc>
              <a:spcBef>
                <a:spcPts val="400"/>
              </a:spcBef>
              <a:spcAft>
                <a:spcPts val="0"/>
              </a:spcAft>
              <a:buClr>
                <a:schemeClr val="dk1"/>
              </a:buClr>
              <a:buSzPts val="1500"/>
              <a:buNone/>
              <a:defRPr b="1" sz="1500"/>
            </a:lvl2pPr>
            <a:lvl3pPr indent="-228600" lvl="2" marL="1371600" algn="l">
              <a:lnSpc>
                <a:spcPct val="90000"/>
              </a:lnSpc>
              <a:spcBef>
                <a:spcPts val="400"/>
              </a:spcBef>
              <a:spcAft>
                <a:spcPts val="0"/>
              </a:spcAft>
              <a:buClr>
                <a:schemeClr val="dk1"/>
              </a:buClr>
              <a:buSzPts val="1400"/>
              <a:buNone/>
              <a:defRPr b="1" sz="1400"/>
            </a:lvl3pPr>
            <a:lvl4pPr indent="-228600" lvl="3" marL="1828800" algn="l">
              <a:lnSpc>
                <a:spcPct val="90000"/>
              </a:lnSpc>
              <a:spcBef>
                <a:spcPts val="400"/>
              </a:spcBef>
              <a:spcAft>
                <a:spcPts val="0"/>
              </a:spcAft>
              <a:buClr>
                <a:schemeClr val="dk1"/>
              </a:buClr>
              <a:buSzPts val="1200"/>
              <a:buNone/>
              <a:defRPr b="1" sz="1200"/>
            </a:lvl4pPr>
            <a:lvl5pPr indent="-228600" lvl="4" marL="2286000" algn="l">
              <a:lnSpc>
                <a:spcPct val="90000"/>
              </a:lnSpc>
              <a:spcBef>
                <a:spcPts val="400"/>
              </a:spcBef>
              <a:spcAft>
                <a:spcPts val="0"/>
              </a:spcAft>
              <a:buClr>
                <a:schemeClr val="dk1"/>
              </a:buClr>
              <a:buSzPts val="1200"/>
              <a:buNone/>
              <a:defRPr b="1" sz="1200"/>
            </a:lvl5pPr>
            <a:lvl6pPr indent="-228600" lvl="5" marL="2743200" algn="l">
              <a:lnSpc>
                <a:spcPct val="90000"/>
              </a:lnSpc>
              <a:spcBef>
                <a:spcPts val="400"/>
              </a:spcBef>
              <a:spcAft>
                <a:spcPts val="0"/>
              </a:spcAft>
              <a:buClr>
                <a:schemeClr val="dk1"/>
              </a:buClr>
              <a:buSzPts val="1200"/>
              <a:buNone/>
              <a:defRPr b="1" sz="1200"/>
            </a:lvl6pPr>
            <a:lvl7pPr indent="-228600" lvl="6" marL="3200400" algn="l">
              <a:lnSpc>
                <a:spcPct val="90000"/>
              </a:lnSpc>
              <a:spcBef>
                <a:spcPts val="400"/>
              </a:spcBef>
              <a:spcAft>
                <a:spcPts val="0"/>
              </a:spcAft>
              <a:buClr>
                <a:schemeClr val="dk1"/>
              </a:buClr>
              <a:buSzPts val="1200"/>
              <a:buNone/>
              <a:defRPr b="1" sz="1200"/>
            </a:lvl7pPr>
            <a:lvl8pPr indent="-228600" lvl="7" marL="3657600" algn="l">
              <a:lnSpc>
                <a:spcPct val="90000"/>
              </a:lnSpc>
              <a:spcBef>
                <a:spcPts val="400"/>
              </a:spcBef>
              <a:spcAft>
                <a:spcPts val="0"/>
              </a:spcAft>
              <a:buClr>
                <a:schemeClr val="dk1"/>
              </a:buClr>
              <a:buSzPts val="1200"/>
              <a:buNone/>
              <a:defRPr b="1" sz="1200"/>
            </a:lvl8pPr>
            <a:lvl9pPr indent="-228600" lvl="8" marL="4114800" algn="l">
              <a:lnSpc>
                <a:spcPct val="90000"/>
              </a:lnSpc>
              <a:spcBef>
                <a:spcPts val="400"/>
              </a:spcBef>
              <a:spcAft>
                <a:spcPts val="0"/>
              </a:spcAft>
              <a:buClr>
                <a:schemeClr val="dk1"/>
              </a:buClr>
              <a:buSzPts val="1200"/>
              <a:buNone/>
              <a:defRPr b="1" sz="1200"/>
            </a:lvl9pPr>
          </a:lstStyle>
          <a:p/>
        </p:txBody>
      </p:sp>
      <p:sp>
        <p:nvSpPr>
          <p:cNvPr id="286" name="Google Shape;286;p50"/>
          <p:cNvSpPr txBox="1"/>
          <p:nvPr>
            <p:ph idx="4" type="body"/>
          </p:nvPr>
        </p:nvSpPr>
        <p:spPr>
          <a:xfrm>
            <a:off x="4629150" y="1878806"/>
            <a:ext cx="3887391" cy="2763441"/>
          </a:xfrm>
          <a:prstGeom prst="rect">
            <a:avLst/>
          </a:prstGeom>
          <a:noFill/>
          <a:ln>
            <a:noFill/>
          </a:ln>
        </p:spPr>
        <p:txBody>
          <a:bodyPr anchorCtr="0" anchor="t" bIns="34275" lIns="68575" spcFirstLastPara="1" rIns="68575" wrap="square" tIns="34275">
            <a:norm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287" name="Google Shape;287;p50"/>
          <p:cNvSpPr txBox="1"/>
          <p:nvPr>
            <p:ph idx="10" type="dt"/>
          </p:nvPr>
        </p:nvSpPr>
        <p:spPr>
          <a:xfrm>
            <a:off x="628650" y="4767263"/>
            <a:ext cx="2057400" cy="273844"/>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288" name="Google Shape;288;p50"/>
          <p:cNvSpPr txBox="1"/>
          <p:nvPr>
            <p:ph idx="11" type="ftr"/>
          </p:nvPr>
        </p:nvSpPr>
        <p:spPr>
          <a:xfrm>
            <a:off x="3028950" y="4767263"/>
            <a:ext cx="3086100" cy="273844"/>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289" name="Google Shape;289;p50"/>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90" name="Shape 290"/>
        <p:cNvGrpSpPr/>
        <p:nvPr/>
      </p:nvGrpSpPr>
      <p:grpSpPr>
        <a:xfrm>
          <a:off x="0" y="0"/>
          <a:ext cx="0" cy="0"/>
          <a:chOff x="0" y="0"/>
          <a:chExt cx="0" cy="0"/>
        </a:xfrm>
      </p:grpSpPr>
      <p:sp>
        <p:nvSpPr>
          <p:cNvPr id="291" name="Google Shape;291;p51"/>
          <p:cNvSpPr txBox="1"/>
          <p:nvPr>
            <p:ph type="title"/>
          </p:nvPr>
        </p:nvSpPr>
        <p:spPr>
          <a:xfrm>
            <a:off x="628650" y="273844"/>
            <a:ext cx="7886700" cy="994172"/>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292" name="Google Shape;292;p51"/>
          <p:cNvSpPr txBox="1"/>
          <p:nvPr>
            <p:ph idx="10" type="dt"/>
          </p:nvPr>
        </p:nvSpPr>
        <p:spPr>
          <a:xfrm>
            <a:off x="628650" y="4767263"/>
            <a:ext cx="2057400" cy="273844"/>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293" name="Google Shape;293;p51"/>
          <p:cNvSpPr txBox="1"/>
          <p:nvPr>
            <p:ph idx="11" type="ftr"/>
          </p:nvPr>
        </p:nvSpPr>
        <p:spPr>
          <a:xfrm>
            <a:off x="3028950" y="4767263"/>
            <a:ext cx="3086100" cy="273844"/>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294" name="Google Shape;294;p51"/>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295" name="Shape 295"/>
        <p:cNvGrpSpPr/>
        <p:nvPr/>
      </p:nvGrpSpPr>
      <p:grpSpPr>
        <a:xfrm>
          <a:off x="0" y="0"/>
          <a:ext cx="0" cy="0"/>
          <a:chOff x="0" y="0"/>
          <a:chExt cx="0" cy="0"/>
        </a:xfrm>
      </p:grpSpPr>
      <p:sp>
        <p:nvSpPr>
          <p:cNvPr id="296" name="Google Shape;296;p52"/>
          <p:cNvSpPr txBox="1"/>
          <p:nvPr>
            <p:ph idx="10" type="dt"/>
          </p:nvPr>
        </p:nvSpPr>
        <p:spPr>
          <a:xfrm>
            <a:off x="628650" y="4767263"/>
            <a:ext cx="2057400" cy="273844"/>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297" name="Google Shape;297;p52"/>
          <p:cNvSpPr txBox="1"/>
          <p:nvPr>
            <p:ph idx="11" type="ftr"/>
          </p:nvPr>
        </p:nvSpPr>
        <p:spPr>
          <a:xfrm>
            <a:off x="3028950" y="4767263"/>
            <a:ext cx="3086100" cy="273844"/>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298" name="Google Shape;298;p52"/>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35" name="Shape 35"/>
        <p:cNvGrpSpPr/>
        <p:nvPr/>
      </p:nvGrpSpPr>
      <p:grpSpPr>
        <a:xfrm>
          <a:off x="0" y="0"/>
          <a:ext cx="0" cy="0"/>
          <a:chOff x="0" y="0"/>
          <a:chExt cx="0" cy="0"/>
        </a:xfrm>
      </p:grpSpPr>
      <p:sp>
        <p:nvSpPr>
          <p:cNvPr id="36" name="Google Shape;36;p6"/>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37" name="Google Shape;37;p6"/>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lvl1pPr indent="-342900" lvl="0" marL="457200" rtl="0">
              <a:spcBef>
                <a:spcPts val="0"/>
              </a:spcBef>
              <a:spcAft>
                <a:spcPts val="0"/>
              </a:spcAft>
              <a:buSzPts val="1800"/>
              <a:buChar char="●"/>
              <a:defRPr/>
            </a:lvl1pPr>
            <a:lvl2pPr indent="-317500" lvl="1" marL="914400" rtl="0">
              <a:spcBef>
                <a:spcPts val="1600"/>
              </a:spcBef>
              <a:spcAft>
                <a:spcPts val="0"/>
              </a:spcAft>
              <a:buSzPts val="1400"/>
              <a:buChar char="○"/>
              <a:defRPr/>
            </a:lvl2pPr>
            <a:lvl3pPr indent="-317500" lvl="2" marL="1371600" rtl="0">
              <a:spcBef>
                <a:spcPts val="1600"/>
              </a:spcBef>
              <a:spcAft>
                <a:spcPts val="0"/>
              </a:spcAft>
              <a:buSzPts val="1400"/>
              <a:buChar char="■"/>
              <a:defRPr/>
            </a:lvl3pPr>
            <a:lvl4pPr indent="-317500" lvl="3" marL="1828800" rtl="0">
              <a:spcBef>
                <a:spcPts val="1600"/>
              </a:spcBef>
              <a:spcAft>
                <a:spcPts val="0"/>
              </a:spcAft>
              <a:buSzPts val="1400"/>
              <a:buChar char="●"/>
              <a:defRPr/>
            </a:lvl4pPr>
            <a:lvl5pPr indent="-317500" lvl="4" marL="2286000" rtl="0">
              <a:spcBef>
                <a:spcPts val="1600"/>
              </a:spcBef>
              <a:spcAft>
                <a:spcPts val="0"/>
              </a:spcAft>
              <a:buSzPts val="1400"/>
              <a:buChar char="○"/>
              <a:defRPr/>
            </a:lvl5pPr>
            <a:lvl6pPr indent="-317500" lvl="5" marL="2743200" rtl="0">
              <a:spcBef>
                <a:spcPts val="1600"/>
              </a:spcBef>
              <a:spcAft>
                <a:spcPts val="0"/>
              </a:spcAft>
              <a:buSzPts val="1400"/>
              <a:buChar char="■"/>
              <a:defRPr/>
            </a:lvl6pPr>
            <a:lvl7pPr indent="-317500" lvl="6" marL="3200400" rtl="0">
              <a:spcBef>
                <a:spcPts val="1600"/>
              </a:spcBef>
              <a:spcAft>
                <a:spcPts val="0"/>
              </a:spcAft>
              <a:buSzPts val="1400"/>
              <a:buChar char="●"/>
              <a:defRPr/>
            </a:lvl7pPr>
            <a:lvl8pPr indent="-317500" lvl="7" marL="3657600" rtl="0">
              <a:spcBef>
                <a:spcPts val="1600"/>
              </a:spcBef>
              <a:spcAft>
                <a:spcPts val="0"/>
              </a:spcAft>
              <a:buSzPts val="1400"/>
              <a:buChar char="○"/>
              <a:defRPr/>
            </a:lvl8pPr>
            <a:lvl9pPr indent="-317500" lvl="8" marL="4114800" rtl="0">
              <a:spcBef>
                <a:spcPts val="1600"/>
              </a:spcBef>
              <a:spcAft>
                <a:spcPts val="1600"/>
              </a:spcAft>
              <a:buSzPts val="1400"/>
              <a:buChar char="■"/>
              <a:defRPr/>
            </a:lvl9pPr>
          </a:lstStyle>
          <a:p/>
        </p:txBody>
      </p:sp>
      <p:sp>
        <p:nvSpPr>
          <p:cNvPr id="38" name="Google Shape;38;p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
        <p:nvSpPr>
          <p:cNvPr id="39" name="Google Shape;39;p6"/>
          <p:cNvSpPr/>
          <p:nvPr/>
        </p:nvSpPr>
        <p:spPr>
          <a:xfrm>
            <a:off x="0" y="4635625"/>
            <a:ext cx="9144000" cy="507900"/>
          </a:xfrm>
          <a:prstGeom prst="rect">
            <a:avLst/>
          </a:prstGeom>
          <a:solidFill>
            <a:srgbClr val="FFFFFF"/>
          </a:solidFill>
          <a:ln>
            <a:noFill/>
          </a:ln>
          <a:effectLst>
            <a:outerShdw blurRad="57150" rotWithShape="0" algn="bl" dir="10800000" dist="19050">
              <a:srgbClr val="000000">
                <a:alpha val="50000"/>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p>
        </p:txBody>
      </p:sp>
      <p:pic>
        <p:nvPicPr>
          <p:cNvPr id="40" name="Google Shape;40;p6"/>
          <p:cNvPicPr preferRelativeResize="0"/>
          <p:nvPr/>
        </p:nvPicPr>
        <p:blipFill>
          <a:blip r:embed="rId2">
            <a:alphaModFix/>
          </a:blip>
          <a:stretch>
            <a:fillRect/>
          </a:stretch>
        </p:blipFill>
        <p:spPr>
          <a:xfrm>
            <a:off x="8689875" y="4712975"/>
            <a:ext cx="369418" cy="353201"/>
          </a:xfrm>
          <a:prstGeom prst="rect">
            <a:avLst/>
          </a:prstGeom>
          <a:noFill/>
          <a:ln>
            <a:noFill/>
          </a:ln>
        </p:spPr>
      </p:pic>
    </p:spTree>
  </p:cSld>
  <p:clrMapOvr>
    <a:masterClrMapping/>
  </p:clrMapOvr>
</p:sldLayout>
</file>

<file path=ppt/slideLayouts/slideLayout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299" name="Shape 299"/>
        <p:cNvGrpSpPr/>
        <p:nvPr/>
      </p:nvGrpSpPr>
      <p:grpSpPr>
        <a:xfrm>
          <a:off x="0" y="0"/>
          <a:ext cx="0" cy="0"/>
          <a:chOff x="0" y="0"/>
          <a:chExt cx="0" cy="0"/>
        </a:xfrm>
      </p:grpSpPr>
      <p:sp>
        <p:nvSpPr>
          <p:cNvPr id="300" name="Google Shape;300;p53"/>
          <p:cNvSpPr txBox="1"/>
          <p:nvPr>
            <p:ph type="title"/>
          </p:nvPr>
        </p:nvSpPr>
        <p:spPr>
          <a:xfrm>
            <a:off x="629841" y="342900"/>
            <a:ext cx="2949178" cy="1200150"/>
          </a:xfrm>
          <a:prstGeom prst="rect">
            <a:avLst/>
          </a:prstGeom>
          <a:noFill/>
          <a:ln>
            <a:noFill/>
          </a:ln>
        </p:spPr>
        <p:txBody>
          <a:bodyPr anchorCtr="0" anchor="b" bIns="34275" lIns="68575" spcFirstLastPara="1" rIns="68575" wrap="square" tIns="34275">
            <a:normAutofit/>
          </a:bodyPr>
          <a:lstStyle>
            <a:lvl1pPr lvl="0" algn="l">
              <a:lnSpc>
                <a:spcPct val="90000"/>
              </a:lnSpc>
              <a:spcBef>
                <a:spcPts val="0"/>
              </a:spcBef>
              <a:spcAft>
                <a:spcPts val="0"/>
              </a:spcAft>
              <a:buClr>
                <a:schemeClr val="dk1"/>
              </a:buClr>
              <a:buSzPts val="2400"/>
              <a:buFont typeface="Calibri"/>
              <a:buNone/>
              <a:defRPr sz="24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301" name="Google Shape;301;p53"/>
          <p:cNvSpPr txBox="1"/>
          <p:nvPr>
            <p:ph idx="1" type="body"/>
          </p:nvPr>
        </p:nvSpPr>
        <p:spPr>
          <a:xfrm>
            <a:off x="3887391" y="740569"/>
            <a:ext cx="4629150" cy="3655219"/>
          </a:xfrm>
          <a:prstGeom prst="rect">
            <a:avLst/>
          </a:prstGeom>
          <a:noFill/>
          <a:ln>
            <a:noFill/>
          </a:ln>
        </p:spPr>
        <p:txBody>
          <a:bodyPr anchorCtr="0" anchor="t" bIns="34275" lIns="68575" spcFirstLastPara="1" rIns="68575" wrap="square" tIns="34275">
            <a:normAutofit/>
          </a:bodyPr>
          <a:lstStyle>
            <a:lvl1pPr indent="-381000" lvl="0" marL="457200" algn="l">
              <a:lnSpc>
                <a:spcPct val="90000"/>
              </a:lnSpc>
              <a:spcBef>
                <a:spcPts val="800"/>
              </a:spcBef>
              <a:spcAft>
                <a:spcPts val="0"/>
              </a:spcAft>
              <a:buClr>
                <a:schemeClr val="dk1"/>
              </a:buClr>
              <a:buSzPts val="2400"/>
              <a:buChar char="•"/>
              <a:defRPr sz="2400"/>
            </a:lvl1pPr>
            <a:lvl2pPr indent="-361950" lvl="1" marL="914400" algn="l">
              <a:lnSpc>
                <a:spcPct val="90000"/>
              </a:lnSpc>
              <a:spcBef>
                <a:spcPts val="400"/>
              </a:spcBef>
              <a:spcAft>
                <a:spcPts val="0"/>
              </a:spcAft>
              <a:buClr>
                <a:schemeClr val="dk1"/>
              </a:buClr>
              <a:buSzPts val="2100"/>
              <a:buChar char="•"/>
              <a:defRPr sz="2100"/>
            </a:lvl2pPr>
            <a:lvl3pPr indent="-342900" lvl="2" marL="1371600" algn="l">
              <a:lnSpc>
                <a:spcPct val="90000"/>
              </a:lnSpc>
              <a:spcBef>
                <a:spcPts val="400"/>
              </a:spcBef>
              <a:spcAft>
                <a:spcPts val="0"/>
              </a:spcAft>
              <a:buClr>
                <a:schemeClr val="dk1"/>
              </a:buClr>
              <a:buSzPts val="1800"/>
              <a:buChar char="•"/>
              <a:defRPr sz="1800"/>
            </a:lvl3pPr>
            <a:lvl4pPr indent="-323850" lvl="3" marL="1828800" algn="l">
              <a:lnSpc>
                <a:spcPct val="90000"/>
              </a:lnSpc>
              <a:spcBef>
                <a:spcPts val="400"/>
              </a:spcBef>
              <a:spcAft>
                <a:spcPts val="0"/>
              </a:spcAft>
              <a:buClr>
                <a:schemeClr val="dk1"/>
              </a:buClr>
              <a:buSzPts val="1500"/>
              <a:buChar char="•"/>
              <a:defRPr sz="1500"/>
            </a:lvl4pPr>
            <a:lvl5pPr indent="-323850" lvl="4" marL="2286000" algn="l">
              <a:lnSpc>
                <a:spcPct val="90000"/>
              </a:lnSpc>
              <a:spcBef>
                <a:spcPts val="400"/>
              </a:spcBef>
              <a:spcAft>
                <a:spcPts val="0"/>
              </a:spcAft>
              <a:buClr>
                <a:schemeClr val="dk1"/>
              </a:buClr>
              <a:buSzPts val="1500"/>
              <a:buChar char="•"/>
              <a:defRPr sz="1500"/>
            </a:lvl5pPr>
            <a:lvl6pPr indent="-323850" lvl="5" marL="2743200" algn="l">
              <a:lnSpc>
                <a:spcPct val="90000"/>
              </a:lnSpc>
              <a:spcBef>
                <a:spcPts val="400"/>
              </a:spcBef>
              <a:spcAft>
                <a:spcPts val="0"/>
              </a:spcAft>
              <a:buClr>
                <a:schemeClr val="dk1"/>
              </a:buClr>
              <a:buSzPts val="1500"/>
              <a:buChar char="•"/>
              <a:defRPr sz="1500"/>
            </a:lvl6pPr>
            <a:lvl7pPr indent="-323850" lvl="6" marL="3200400" algn="l">
              <a:lnSpc>
                <a:spcPct val="90000"/>
              </a:lnSpc>
              <a:spcBef>
                <a:spcPts val="400"/>
              </a:spcBef>
              <a:spcAft>
                <a:spcPts val="0"/>
              </a:spcAft>
              <a:buClr>
                <a:schemeClr val="dk1"/>
              </a:buClr>
              <a:buSzPts val="1500"/>
              <a:buChar char="•"/>
              <a:defRPr sz="1500"/>
            </a:lvl7pPr>
            <a:lvl8pPr indent="-323850" lvl="7" marL="3657600" algn="l">
              <a:lnSpc>
                <a:spcPct val="90000"/>
              </a:lnSpc>
              <a:spcBef>
                <a:spcPts val="400"/>
              </a:spcBef>
              <a:spcAft>
                <a:spcPts val="0"/>
              </a:spcAft>
              <a:buClr>
                <a:schemeClr val="dk1"/>
              </a:buClr>
              <a:buSzPts val="1500"/>
              <a:buChar char="•"/>
              <a:defRPr sz="1500"/>
            </a:lvl8pPr>
            <a:lvl9pPr indent="-323850" lvl="8" marL="4114800" algn="l">
              <a:lnSpc>
                <a:spcPct val="90000"/>
              </a:lnSpc>
              <a:spcBef>
                <a:spcPts val="400"/>
              </a:spcBef>
              <a:spcAft>
                <a:spcPts val="0"/>
              </a:spcAft>
              <a:buClr>
                <a:schemeClr val="dk1"/>
              </a:buClr>
              <a:buSzPts val="1500"/>
              <a:buChar char="•"/>
              <a:defRPr sz="1500"/>
            </a:lvl9pPr>
          </a:lstStyle>
          <a:p/>
        </p:txBody>
      </p:sp>
      <p:sp>
        <p:nvSpPr>
          <p:cNvPr id="302" name="Google Shape;302;p53"/>
          <p:cNvSpPr txBox="1"/>
          <p:nvPr>
            <p:ph idx="2" type="body"/>
          </p:nvPr>
        </p:nvSpPr>
        <p:spPr>
          <a:xfrm>
            <a:off x="629841" y="1543050"/>
            <a:ext cx="2949178" cy="2858691"/>
          </a:xfrm>
          <a:prstGeom prst="rect">
            <a:avLst/>
          </a:prstGeom>
          <a:noFill/>
          <a:ln>
            <a:noFill/>
          </a:ln>
        </p:spPr>
        <p:txBody>
          <a:bodyPr anchorCtr="0" anchor="t" bIns="34275" lIns="68575" spcFirstLastPara="1" rIns="68575" wrap="square" tIns="34275">
            <a:normAutofit/>
          </a:bodyPr>
          <a:lstStyle>
            <a:lvl1pPr indent="-228600" lvl="0" marL="457200" algn="l">
              <a:lnSpc>
                <a:spcPct val="90000"/>
              </a:lnSpc>
              <a:spcBef>
                <a:spcPts val="800"/>
              </a:spcBef>
              <a:spcAft>
                <a:spcPts val="0"/>
              </a:spcAft>
              <a:buClr>
                <a:schemeClr val="dk1"/>
              </a:buClr>
              <a:buSzPts val="1200"/>
              <a:buNone/>
              <a:defRPr sz="1200"/>
            </a:lvl1pPr>
            <a:lvl2pPr indent="-228600" lvl="1" marL="914400" algn="l">
              <a:lnSpc>
                <a:spcPct val="90000"/>
              </a:lnSpc>
              <a:spcBef>
                <a:spcPts val="400"/>
              </a:spcBef>
              <a:spcAft>
                <a:spcPts val="0"/>
              </a:spcAft>
              <a:buClr>
                <a:schemeClr val="dk1"/>
              </a:buClr>
              <a:buSzPts val="1100"/>
              <a:buNone/>
              <a:defRPr sz="1100"/>
            </a:lvl2pPr>
            <a:lvl3pPr indent="-228600" lvl="2" marL="1371600" algn="l">
              <a:lnSpc>
                <a:spcPct val="90000"/>
              </a:lnSpc>
              <a:spcBef>
                <a:spcPts val="400"/>
              </a:spcBef>
              <a:spcAft>
                <a:spcPts val="0"/>
              </a:spcAft>
              <a:buClr>
                <a:schemeClr val="dk1"/>
              </a:buClr>
              <a:buSzPts val="900"/>
              <a:buNone/>
              <a:defRPr sz="900"/>
            </a:lvl3pPr>
            <a:lvl4pPr indent="-228600" lvl="3" marL="1828800" algn="l">
              <a:lnSpc>
                <a:spcPct val="90000"/>
              </a:lnSpc>
              <a:spcBef>
                <a:spcPts val="400"/>
              </a:spcBef>
              <a:spcAft>
                <a:spcPts val="0"/>
              </a:spcAft>
              <a:buClr>
                <a:schemeClr val="dk1"/>
              </a:buClr>
              <a:buSzPts val="800"/>
              <a:buNone/>
              <a:defRPr sz="800"/>
            </a:lvl4pPr>
            <a:lvl5pPr indent="-228600" lvl="4" marL="2286000" algn="l">
              <a:lnSpc>
                <a:spcPct val="90000"/>
              </a:lnSpc>
              <a:spcBef>
                <a:spcPts val="400"/>
              </a:spcBef>
              <a:spcAft>
                <a:spcPts val="0"/>
              </a:spcAft>
              <a:buClr>
                <a:schemeClr val="dk1"/>
              </a:buClr>
              <a:buSzPts val="800"/>
              <a:buNone/>
              <a:defRPr sz="800"/>
            </a:lvl5pPr>
            <a:lvl6pPr indent="-228600" lvl="5" marL="2743200" algn="l">
              <a:lnSpc>
                <a:spcPct val="90000"/>
              </a:lnSpc>
              <a:spcBef>
                <a:spcPts val="400"/>
              </a:spcBef>
              <a:spcAft>
                <a:spcPts val="0"/>
              </a:spcAft>
              <a:buClr>
                <a:schemeClr val="dk1"/>
              </a:buClr>
              <a:buSzPts val="800"/>
              <a:buNone/>
              <a:defRPr sz="800"/>
            </a:lvl6pPr>
            <a:lvl7pPr indent="-228600" lvl="6" marL="3200400" algn="l">
              <a:lnSpc>
                <a:spcPct val="90000"/>
              </a:lnSpc>
              <a:spcBef>
                <a:spcPts val="400"/>
              </a:spcBef>
              <a:spcAft>
                <a:spcPts val="0"/>
              </a:spcAft>
              <a:buClr>
                <a:schemeClr val="dk1"/>
              </a:buClr>
              <a:buSzPts val="800"/>
              <a:buNone/>
              <a:defRPr sz="800"/>
            </a:lvl7pPr>
            <a:lvl8pPr indent="-228600" lvl="7" marL="3657600" algn="l">
              <a:lnSpc>
                <a:spcPct val="90000"/>
              </a:lnSpc>
              <a:spcBef>
                <a:spcPts val="400"/>
              </a:spcBef>
              <a:spcAft>
                <a:spcPts val="0"/>
              </a:spcAft>
              <a:buClr>
                <a:schemeClr val="dk1"/>
              </a:buClr>
              <a:buSzPts val="800"/>
              <a:buNone/>
              <a:defRPr sz="800"/>
            </a:lvl8pPr>
            <a:lvl9pPr indent="-228600" lvl="8" marL="4114800" algn="l">
              <a:lnSpc>
                <a:spcPct val="90000"/>
              </a:lnSpc>
              <a:spcBef>
                <a:spcPts val="400"/>
              </a:spcBef>
              <a:spcAft>
                <a:spcPts val="0"/>
              </a:spcAft>
              <a:buClr>
                <a:schemeClr val="dk1"/>
              </a:buClr>
              <a:buSzPts val="800"/>
              <a:buNone/>
              <a:defRPr sz="800"/>
            </a:lvl9pPr>
          </a:lstStyle>
          <a:p/>
        </p:txBody>
      </p:sp>
      <p:sp>
        <p:nvSpPr>
          <p:cNvPr id="303" name="Google Shape;303;p53"/>
          <p:cNvSpPr txBox="1"/>
          <p:nvPr>
            <p:ph idx="10" type="dt"/>
          </p:nvPr>
        </p:nvSpPr>
        <p:spPr>
          <a:xfrm>
            <a:off x="628650" y="4767263"/>
            <a:ext cx="2057400" cy="273844"/>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304" name="Google Shape;304;p53"/>
          <p:cNvSpPr txBox="1"/>
          <p:nvPr>
            <p:ph idx="11" type="ftr"/>
          </p:nvPr>
        </p:nvSpPr>
        <p:spPr>
          <a:xfrm>
            <a:off x="3028950" y="4767263"/>
            <a:ext cx="3086100" cy="273844"/>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305" name="Google Shape;305;p53"/>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306" name="Shape 306"/>
        <p:cNvGrpSpPr/>
        <p:nvPr/>
      </p:nvGrpSpPr>
      <p:grpSpPr>
        <a:xfrm>
          <a:off x="0" y="0"/>
          <a:ext cx="0" cy="0"/>
          <a:chOff x="0" y="0"/>
          <a:chExt cx="0" cy="0"/>
        </a:xfrm>
      </p:grpSpPr>
      <p:sp>
        <p:nvSpPr>
          <p:cNvPr id="307" name="Google Shape;307;p54"/>
          <p:cNvSpPr txBox="1"/>
          <p:nvPr>
            <p:ph type="title"/>
          </p:nvPr>
        </p:nvSpPr>
        <p:spPr>
          <a:xfrm>
            <a:off x="629841" y="342900"/>
            <a:ext cx="2949178" cy="1200150"/>
          </a:xfrm>
          <a:prstGeom prst="rect">
            <a:avLst/>
          </a:prstGeom>
          <a:noFill/>
          <a:ln>
            <a:noFill/>
          </a:ln>
        </p:spPr>
        <p:txBody>
          <a:bodyPr anchorCtr="0" anchor="b" bIns="34275" lIns="68575" spcFirstLastPara="1" rIns="68575" wrap="square" tIns="34275">
            <a:normAutofit/>
          </a:bodyPr>
          <a:lstStyle>
            <a:lvl1pPr lvl="0" algn="l">
              <a:lnSpc>
                <a:spcPct val="90000"/>
              </a:lnSpc>
              <a:spcBef>
                <a:spcPts val="0"/>
              </a:spcBef>
              <a:spcAft>
                <a:spcPts val="0"/>
              </a:spcAft>
              <a:buClr>
                <a:schemeClr val="dk1"/>
              </a:buClr>
              <a:buSzPts val="2400"/>
              <a:buFont typeface="Calibri"/>
              <a:buNone/>
              <a:defRPr sz="24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308" name="Google Shape;308;p54"/>
          <p:cNvSpPr/>
          <p:nvPr>
            <p:ph idx="2" type="pic"/>
          </p:nvPr>
        </p:nvSpPr>
        <p:spPr>
          <a:xfrm>
            <a:off x="3887391" y="740569"/>
            <a:ext cx="4629150" cy="3655219"/>
          </a:xfrm>
          <a:prstGeom prst="rect">
            <a:avLst/>
          </a:prstGeom>
          <a:noFill/>
          <a:ln>
            <a:noFill/>
          </a:ln>
        </p:spPr>
        <p:txBody>
          <a:bodyPr anchorCtr="0" anchor="t" bIns="34275" lIns="68575" spcFirstLastPara="1" rIns="68575" wrap="square" tIns="34275">
            <a:noAutofit/>
          </a:bodyPr>
          <a:lstStyle>
            <a:lvl1pPr lvl="0" marR="0" rtl="0" algn="l">
              <a:lnSpc>
                <a:spcPct val="90000"/>
              </a:lnSpc>
              <a:spcBef>
                <a:spcPts val="800"/>
              </a:spcBef>
              <a:spcAft>
                <a:spcPts val="0"/>
              </a:spcAft>
              <a:buClr>
                <a:schemeClr val="dk1"/>
              </a:buClr>
              <a:buSzPts val="2400"/>
              <a:buFont typeface="Arial"/>
              <a:buNone/>
              <a:defRPr b="0" i="0" sz="2400" u="none" cap="none" strike="noStrike">
                <a:solidFill>
                  <a:schemeClr val="dk1"/>
                </a:solidFill>
                <a:latin typeface="Calibri"/>
                <a:ea typeface="Calibri"/>
                <a:cs typeface="Calibri"/>
                <a:sym typeface="Calibri"/>
              </a:defRPr>
            </a:lvl1pPr>
            <a:lvl2pPr lvl="1" marR="0" rtl="0" algn="l">
              <a:lnSpc>
                <a:spcPct val="90000"/>
              </a:lnSpc>
              <a:spcBef>
                <a:spcPts val="400"/>
              </a:spcBef>
              <a:spcAft>
                <a:spcPts val="0"/>
              </a:spcAft>
              <a:buClr>
                <a:schemeClr val="dk1"/>
              </a:buClr>
              <a:buSzPts val="2100"/>
              <a:buFont typeface="Arial"/>
              <a:buNone/>
              <a:defRPr b="0" i="0" sz="2100" u="none" cap="none" strike="noStrike">
                <a:solidFill>
                  <a:schemeClr val="dk1"/>
                </a:solidFill>
                <a:latin typeface="Calibri"/>
                <a:ea typeface="Calibri"/>
                <a:cs typeface="Calibri"/>
                <a:sym typeface="Calibri"/>
              </a:defRPr>
            </a:lvl2pPr>
            <a:lvl3pPr lvl="2" marR="0" rtl="0" algn="l">
              <a:lnSpc>
                <a:spcPct val="90000"/>
              </a:lnSpc>
              <a:spcBef>
                <a:spcPts val="400"/>
              </a:spcBef>
              <a:spcAft>
                <a:spcPts val="0"/>
              </a:spcAft>
              <a:buClr>
                <a:schemeClr val="dk1"/>
              </a:buClr>
              <a:buSzPts val="1800"/>
              <a:buFont typeface="Arial"/>
              <a:buNone/>
              <a:defRPr b="0" i="0" sz="1800" u="none" cap="none" strike="noStrike">
                <a:solidFill>
                  <a:schemeClr val="dk1"/>
                </a:solidFill>
                <a:latin typeface="Calibri"/>
                <a:ea typeface="Calibri"/>
                <a:cs typeface="Calibri"/>
                <a:sym typeface="Calibri"/>
              </a:defRPr>
            </a:lvl3pPr>
            <a:lvl4pPr lvl="3" marR="0" rtl="0" algn="l">
              <a:lnSpc>
                <a:spcPct val="90000"/>
              </a:lnSpc>
              <a:spcBef>
                <a:spcPts val="400"/>
              </a:spcBef>
              <a:spcAft>
                <a:spcPts val="0"/>
              </a:spcAft>
              <a:buClr>
                <a:schemeClr val="dk1"/>
              </a:buClr>
              <a:buSzPts val="1500"/>
              <a:buFont typeface="Arial"/>
              <a:buNone/>
              <a:defRPr b="0" i="0" sz="1500" u="none" cap="none" strike="noStrike">
                <a:solidFill>
                  <a:schemeClr val="dk1"/>
                </a:solidFill>
                <a:latin typeface="Calibri"/>
                <a:ea typeface="Calibri"/>
                <a:cs typeface="Calibri"/>
                <a:sym typeface="Calibri"/>
              </a:defRPr>
            </a:lvl4pPr>
            <a:lvl5pPr lvl="4" marR="0" rtl="0" algn="l">
              <a:lnSpc>
                <a:spcPct val="90000"/>
              </a:lnSpc>
              <a:spcBef>
                <a:spcPts val="400"/>
              </a:spcBef>
              <a:spcAft>
                <a:spcPts val="0"/>
              </a:spcAft>
              <a:buClr>
                <a:schemeClr val="dk1"/>
              </a:buClr>
              <a:buSzPts val="1500"/>
              <a:buFont typeface="Arial"/>
              <a:buNone/>
              <a:defRPr b="0" i="0" sz="1500" u="none" cap="none" strike="noStrike">
                <a:solidFill>
                  <a:schemeClr val="dk1"/>
                </a:solidFill>
                <a:latin typeface="Calibri"/>
                <a:ea typeface="Calibri"/>
                <a:cs typeface="Calibri"/>
                <a:sym typeface="Calibri"/>
              </a:defRPr>
            </a:lvl5pPr>
            <a:lvl6pPr lvl="5" marR="0" rtl="0" algn="l">
              <a:lnSpc>
                <a:spcPct val="90000"/>
              </a:lnSpc>
              <a:spcBef>
                <a:spcPts val="400"/>
              </a:spcBef>
              <a:spcAft>
                <a:spcPts val="0"/>
              </a:spcAft>
              <a:buClr>
                <a:schemeClr val="dk1"/>
              </a:buClr>
              <a:buSzPts val="1500"/>
              <a:buFont typeface="Arial"/>
              <a:buNone/>
              <a:defRPr b="0" i="0" sz="1500" u="none" cap="none" strike="noStrike">
                <a:solidFill>
                  <a:schemeClr val="dk1"/>
                </a:solidFill>
                <a:latin typeface="Calibri"/>
                <a:ea typeface="Calibri"/>
                <a:cs typeface="Calibri"/>
                <a:sym typeface="Calibri"/>
              </a:defRPr>
            </a:lvl6pPr>
            <a:lvl7pPr lvl="6" marR="0" rtl="0" algn="l">
              <a:lnSpc>
                <a:spcPct val="90000"/>
              </a:lnSpc>
              <a:spcBef>
                <a:spcPts val="400"/>
              </a:spcBef>
              <a:spcAft>
                <a:spcPts val="0"/>
              </a:spcAft>
              <a:buClr>
                <a:schemeClr val="dk1"/>
              </a:buClr>
              <a:buSzPts val="1500"/>
              <a:buFont typeface="Arial"/>
              <a:buNone/>
              <a:defRPr b="0" i="0" sz="1500" u="none" cap="none" strike="noStrike">
                <a:solidFill>
                  <a:schemeClr val="dk1"/>
                </a:solidFill>
                <a:latin typeface="Calibri"/>
                <a:ea typeface="Calibri"/>
                <a:cs typeface="Calibri"/>
                <a:sym typeface="Calibri"/>
              </a:defRPr>
            </a:lvl7pPr>
            <a:lvl8pPr lvl="7" marR="0" rtl="0" algn="l">
              <a:lnSpc>
                <a:spcPct val="90000"/>
              </a:lnSpc>
              <a:spcBef>
                <a:spcPts val="400"/>
              </a:spcBef>
              <a:spcAft>
                <a:spcPts val="0"/>
              </a:spcAft>
              <a:buClr>
                <a:schemeClr val="dk1"/>
              </a:buClr>
              <a:buSzPts val="1500"/>
              <a:buFont typeface="Arial"/>
              <a:buNone/>
              <a:defRPr b="0" i="0" sz="1500" u="none" cap="none" strike="noStrike">
                <a:solidFill>
                  <a:schemeClr val="dk1"/>
                </a:solidFill>
                <a:latin typeface="Calibri"/>
                <a:ea typeface="Calibri"/>
                <a:cs typeface="Calibri"/>
                <a:sym typeface="Calibri"/>
              </a:defRPr>
            </a:lvl8pPr>
            <a:lvl9pPr lvl="8" marR="0" rtl="0" algn="l">
              <a:lnSpc>
                <a:spcPct val="90000"/>
              </a:lnSpc>
              <a:spcBef>
                <a:spcPts val="400"/>
              </a:spcBef>
              <a:spcAft>
                <a:spcPts val="0"/>
              </a:spcAft>
              <a:buClr>
                <a:schemeClr val="dk1"/>
              </a:buClr>
              <a:buSzPts val="1500"/>
              <a:buFont typeface="Arial"/>
              <a:buNone/>
              <a:defRPr b="0" i="0" sz="1500" u="none" cap="none" strike="noStrike">
                <a:solidFill>
                  <a:schemeClr val="dk1"/>
                </a:solidFill>
                <a:latin typeface="Calibri"/>
                <a:ea typeface="Calibri"/>
                <a:cs typeface="Calibri"/>
                <a:sym typeface="Calibri"/>
              </a:defRPr>
            </a:lvl9pPr>
          </a:lstStyle>
          <a:p/>
        </p:txBody>
      </p:sp>
      <p:sp>
        <p:nvSpPr>
          <p:cNvPr id="309" name="Google Shape;309;p54"/>
          <p:cNvSpPr txBox="1"/>
          <p:nvPr>
            <p:ph idx="1" type="body"/>
          </p:nvPr>
        </p:nvSpPr>
        <p:spPr>
          <a:xfrm>
            <a:off x="629841" y="1543050"/>
            <a:ext cx="2949178" cy="2858691"/>
          </a:xfrm>
          <a:prstGeom prst="rect">
            <a:avLst/>
          </a:prstGeom>
          <a:noFill/>
          <a:ln>
            <a:noFill/>
          </a:ln>
        </p:spPr>
        <p:txBody>
          <a:bodyPr anchorCtr="0" anchor="t" bIns="34275" lIns="68575" spcFirstLastPara="1" rIns="68575" wrap="square" tIns="34275">
            <a:normAutofit/>
          </a:bodyPr>
          <a:lstStyle>
            <a:lvl1pPr indent="-228600" lvl="0" marL="457200" algn="l">
              <a:lnSpc>
                <a:spcPct val="90000"/>
              </a:lnSpc>
              <a:spcBef>
                <a:spcPts val="800"/>
              </a:spcBef>
              <a:spcAft>
                <a:spcPts val="0"/>
              </a:spcAft>
              <a:buClr>
                <a:schemeClr val="dk1"/>
              </a:buClr>
              <a:buSzPts val="1200"/>
              <a:buNone/>
              <a:defRPr sz="1200"/>
            </a:lvl1pPr>
            <a:lvl2pPr indent="-228600" lvl="1" marL="914400" algn="l">
              <a:lnSpc>
                <a:spcPct val="90000"/>
              </a:lnSpc>
              <a:spcBef>
                <a:spcPts val="400"/>
              </a:spcBef>
              <a:spcAft>
                <a:spcPts val="0"/>
              </a:spcAft>
              <a:buClr>
                <a:schemeClr val="dk1"/>
              </a:buClr>
              <a:buSzPts val="1100"/>
              <a:buNone/>
              <a:defRPr sz="1100"/>
            </a:lvl2pPr>
            <a:lvl3pPr indent="-228600" lvl="2" marL="1371600" algn="l">
              <a:lnSpc>
                <a:spcPct val="90000"/>
              </a:lnSpc>
              <a:spcBef>
                <a:spcPts val="400"/>
              </a:spcBef>
              <a:spcAft>
                <a:spcPts val="0"/>
              </a:spcAft>
              <a:buClr>
                <a:schemeClr val="dk1"/>
              </a:buClr>
              <a:buSzPts val="900"/>
              <a:buNone/>
              <a:defRPr sz="900"/>
            </a:lvl3pPr>
            <a:lvl4pPr indent="-228600" lvl="3" marL="1828800" algn="l">
              <a:lnSpc>
                <a:spcPct val="90000"/>
              </a:lnSpc>
              <a:spcBef>
                <a:spcPts val="400"/>
              </a:spcBef>
              <a:spcAft>
                <a:spcPts val="0"/>
              </a:spcAft>
              <a:buClr>
                <a:schemeClr val="dk1"/>
              </a:buClr>
              <a:buSzPts val="800"/>
              <a:buNone/>
              <a:defRPr sz="800"/>
            </a:lvl4pPr>
            <a:lvl5pPr indent="-228600" lvl="4" marL="2286000" algn="l">
              <a:lnSpc>
                <a:spcPct val="90000"/>
              </a:lnSpc>
              <a:spcBef>
                <a:spcPts val="400"/>
              </a:spcBef>
              <a:spcAft>
                <a:spcPts val="0"/>
              </a:spcAft>
              <a:buClr>
                <a:schemeClr val="dk1"/>
              </a:buClr>
              <a:buSzPts val="800"/>
              <a:buNone/>
              <a:defRPr sz="800"/>
            </a:lvl5pPr>
            <a:lvl6pPr indent="-228600" lvl="5" marL="2743200" algn="l">
              <a:lnSpc>
                <a:spcPct val="90000"/>
              </a:lnSpc>
              <a:spcBef>
                <a:spcPts val="400"/>
              </a:spcBef>
              <a:spcAft>
                <a:spcPts val="0"/>
              </a:spcAft>
              <a:buClr>
                <a:schemeClr val="dk1"/>
              </a:buClr>
              <a:buSzPts val="800"/>
              <a:buNone/>
              <a:defRPr sz="800"/>
            </a:lvl6pPr>
            <a:lvl7pPr indent="-228600" lvl="6" marL="3200400" algn="l">
              <a:lnSpc>
                <a:spcPct val="90000"/>
              </a:lnSpc>
              <a:spcBef>
                <a:spcPts val="400"/>
              </a:spcBef>
              <a:spcAft>
                <a:spcPts val="0"/>
              </a:spcAft>
              <a:buClr>
                <a:schemeClr val="dk1"/>
              </a:buClr>
              <a:buSzPts val="800"/>
              <a:buNone/>
              <a:defRPr sz="800"/>
            </a:lvl7pPr>
            <a:lvl8pPr indent="-228600" lvl="7" marL="3657600" algn="l">
              <a:lnSpc>
                <a:spcPct val="90000"/>
              </a:lnSpc>
              <a:spcBef>
                <a:spcPts val="400"/>
              </a:spcBef>
              <a:spcAft>
                <a:spcPts val="0"/>
              </a:spcAft>
              <a:buClr>
                <a:schemeClr val="dk1"/>
              </a:buClr>
              <a:buSzPts val="800"/>
              <a:buNone/>
              <a:defRPr sz="800"/>
            </a:lvl8pPr>
            <a:lvl9pPr indent="-228600" lvl="8" marL="4114800" algn="l">
              <a:lnSpc>
                <a:spcPct val="90000"/>
              </a:lnSpc>
              <a:spcBef>
                <a:spcPts val="400"/>
              </a:spcBef>
              <a:spcAft>
                <a:spcPts val="0"/>
              </a:spcAft>
              <a:buClr>
                <a:schemeClr val="dk1"/>
              </a:buClr>
              <a:buSzPts val="800"/>
              <a:buNone/>
              <a:defRPr sz="800"/>
            </a:lvl9pPr>
          </a:lstStyle>
          <a:p/>
        </p:txBody>
      </p:sp>
      <p:sp>
        <p:nvSpPr>
          <p:cNvPr id="310" name="Google Shape;310;p54"/>
          <p:cNvSpPr txBox="1"/>
          <p:nvPr>
            <p:ph idx="10" type="dt"/>
          </p:nvPr>
        </p:nvSpPr>
        <p:spPr>
          <a:xfrm>
            <a:off x="628650" y="4767263"/>
            <a:ext cx="2057400" cy="273844"/>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311" name="Google Shape;311;p54"/>
          <p:cNvSpPr txBox="1"/>
          <p:nvPr>
            <p:ph idx="11" type="ftr"/>
          </p:nvPr>
        </p:nvSpPr>
        <p:spPr>
          <a:xfrm>
            <a:off x="3028950" y="4767263"/>
            <a:ext cx="3086100" cy="273844"/>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312" name="Google Shape;312;p54"/>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313" name="Shape 313"/>
        <p:cNvGrpSpPr/>
        <p:nvPr/>
      </p:nvGrpSpPr>
      <p:grpSpPr>
        <a:xfrm>
          <a:off x="0" y="0"/>
          <a:ext cx="0" cy="0"/>
          <a:chOff x="0" y="0"/>
          <a:chExt cx="0" cy="0"/>
        </a:xfrm>
      </p:grpSpPr>
      <p:sp>
        <p:nvSpPr>
          <p:cNvPr id="314" name="Google Shape;314;p55"/>
          <p:cNvSpPr txBox="1"/>
          <p:nvPr>
            <p:ph type="title"/>
          </p:nvPr>
        </p:nvSpPr>
        <p:spPr>
          <a:xfrm>
            <a:off x="628650" y="273844"/>
            <a:ext cx="7886700" cy="994172"/>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315" name="Google Shape;315;p55"/>
          <p:cNvSpPr txBox="1"/>
          <p:nvPr>
            <p:ph idx="1" type="body"/>
          </p:nvPr>
        </p:nvSpPr>
        <p:spPr>
          <a:xfrm rot="5400000">
            <a:off x="2940248" y="-942379"/>
            <a:ext cx="3263504" cy="7886700"/>
          </a:xfrm>
          <a:prstGeom prst="rect">
            <a:avLst/>
          </a:prstGeom>
          <a:noFill/>
          <a:ln>
            <a:noFill/>
          </a:ln>
        </p:spPr>
        <p:txBody>
          <a:bodyPr anchorCtr="0" anchor="t" bIns="34275" lIns="68575" spcFirstLastPara="1" rIns="68575" wrap="square" tIns="34275">
            <a:norm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316" name="Google Shape;316;p55"/>
          <p:cNvSpPr txBox="1"/>
          <p:nvPr>
            <p:ph idx="10" type="dt"/>
          </p:nvPr>
        </p:nvSpPr>
        <p:spPr>
          <a:xfrm>
            <a:off x="628650" y="4767263"/>
            <a:ext cx="2057400" cy="273844"/>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317" name="Google Shape;317;p55"/>
          <p:cNvSpPr txBox="1"/>
          <p:nvPr>
            <p:ph idx="11" type="ftr"/>
          </p:nvPr>
        </p:nvSpPr>
        <p:spPr>
          <a:xfrm>
            <a:off x="3028950" y="4767263"/>
            <a:ext cx="3086100" cy="273844"/>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318" name="Google Shape;318;p55"/>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319" name="Shape 319"/>
        <p:cNvGrpSpPr/>
        <p:nvPr/>
      </p:nvGrpSpPr>
      <p:grpSpPr>
        <a:xfrm>
          <a:off x="0" y="0"/>
          <a:ext cx="0" cy="0"/>
          <a:chOff x="0" y="0"/>
          <a:chExt cx="0" cy="0"/>
        </a:xfrm>
      </p:grpSpPr>
      <p:sp>
        <p:nvSpPr>
          <p:cNvPr id="320" name="Google Shape;320;p56"/>
          <p:cNvSpPr txBox="1"/>
          <p:nvPr>
            <p:ph type="title"/>
          </p:nvPr>
        </p:nvSpPr>
        <p:spPr>
          <a:xfrm rot="5400000">
            <a:off x="5350073" y="1467446"/>
            <a:ext cx="4358879" cy="1971675"/>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321" name="Google Shape;321;p56"/>
          <p:cNvSpPr txBox="1"/>
          <p:nvPr>
            <p:ph idx="1" type="body"/>
          </p:nvPr>
        </p:nvSpPr>
        <p:spPr>
          <a:xfrm rot="5400000">
            <a:off x="1349573" y="-447079"/>
            <a:ext cx="4358879" cy="5800725"/>
          </a:xfrm>
          <a:prstGeom prst="rect">
            <a:avLst/>
          </a:prstGeom>
          <a:noFill/>
          <a:ln>
            <a:noFill/>
          </a:ln>
        </p:spPr>
        <p:txBody>
          <a:bodyPr anchorCtr="0" anchor="t" bIns="34275" lIns="68575" spcFirstLastPara="1" rIns="68575" wrap="square" tIns="34275">
            <a:norm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322" name="Google Shape;322;p56"/>
          <p:cNvSpPr txBox="1"/>
          <p:nvPr>
            <p:ph idx="10" type="dt"/>
          </p:nvPr>
        </p:nvSpPr>
        <p:spPr>
          <a:xfrm>
            <a:off x="628650" y="4767263"/>
            <a:ext cx="2057400" cy="273844"/>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323" name="Google Shape;323;p56"/>
          <p:cNvSpPr txBox="1"/>
          <p:nvPr>
            <p:ph idx="11" type="ftr"/>
          </p:nvPr>
        </p:nvSpPr>
        <p:spPr>
          <a:xfrm>
            <a:off x="3028950" y="4767263"/>
            <a:ext cx="3086100" cy="273844"/>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324" name="Google Shape;324;p56"/>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329" name="Shape 329"/>
        <p:cNvGrpSpPr/>
        <p:nvPr/>
      </p:nvGrpSpPr>
      <p:grpSpPr>
        <a:xfrm>
          <a:off x="0" y="0"/>
          <a:ext cx="0" cy="0"/>
          <a:chOff x="0" y="0"/>
          <a:chExt cx="0" cy="0"/>
        </a:xfrm>
      </p:grpSpPr>
      <p:sp>
        <p:nvSpPr>
          <p:cNvPr id="330" name="Google Shape;330;p58"/>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rtl="0" algn="ctr">
              <a:spcBef>
                <a:spcPts val="0"/>
              </a:spcBef>
              <a:spcAft>
                <a:spcPts val="0"/>
              </a:spcAft>
              <a:buSzPts val="5200"/>
              <a:buNone/>
              <a:defRPr sz="5200"/>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331" name="Google Shape;331;p58"/>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rtl="0" algn="ctr">
              <a:lnSpc>
                <a:spcPct val="100000"/>
              </a:lnSpc>
              <a:spcBef>
                <a:spcPts val="0"/>
              </a:spcBef>
              <a:spcAft>
                <a:spcPts val="0"/>
              </a:spcAft>
              <a:buSzPts val="2800"/>
              <a:buNone/>
              <a:defRPr sz="280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332" name="Google Shape;332;p5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333" name="Shape 333"/>
        <p:cNvGrpSpPr/>
        <p:nvPr/>
      </p:nvGrpSpPr>
      <p:grpSpPr>
        <a:xfrm>
          <a:off x="0" y="0"/>
          <a:ext cx="0" cy="0"/>
          <a:chOff x="0" y="0"/>
          <a:chExt cx="0" cy="0"/>
        </a:xfrm>
      </p:grpSpPr>
      <p:sp>
        <p:nvSpPr>
          <p:cNvPr id="334" name="Google Shape;334;p59"/>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rtl="0" algn="ctr">
              <a:spcBef>
                <a:spcPts val="0"/>
              </a:spcBef>
              <a:spcAft>
                <a:spcPts val="0"/>
              </a:spcAft>
              <a:buSzPts val="3600"/>
              <a:buNone/>
              <a:defRPr sz="3600"/>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335" name="Google Shape;335;p5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336" name="Shape 336"/>
        <p:cNvGrpSpPr/>
        <p:nvPr/>
      </p:nvGrpSpPr>
      <p:grpSpPr>
        <a:xfrm>
          <a:off x="0" y="0"/>
          <a:ext cx="0" cy="0"/>
          <a:chOff x="0" y="0"/>
          <a:chExt cx="0" cy="0"/>
        </a:xfrm>
      </p:grpSpPr>
      <p:sp>
        <p:nvSpPr>
          <p:cNvPr id="337" name="Google Shape;337;p60"/>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338" name="Google Shape;338;p60"/>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rtl="0">
              <a:spcBef>
                <a:spcPts val="0"/>
              </a:spcBef>
              <a:spcAft>
                <a:spcPts val="0"/>
              </a:spcAft>
              <a:buSzPts val="1800"/>
              <a:buChar char="●"/>
              <a:defRPr/>
            </a:lvl1pPr>
            <a:lvl2pPr indent="-317500" lvl="1" marL="914400" rtl="0">
              <a:spcBef>
                <a:spcPts val="0"/>
              </a:spcBef>
              <a:spcAft>
                <a:spcPts val="0"/>
              </a:spcAft>
              <a:buSzPts val="1400"/>
              <a:buChar char="○"/>
              <a:defRPr/>
            </a:lvl2pPr>
            <a:lvl3pPr indent="-317500" lvl="2" marL="1371600" rtl="0">
              <a:spcBef>
                <a:spcPts val="0"/>
              </a:spcBef>
              <a:spcAft>
                <a:spcPts val="0"/>
              </a:spcAft>
              <a:buSzPts val="1400"/>
              <a:buChar char="■"/>
              <a:defRPr/>
            </a:lvl3pPr>
            <a:lvl4pPr indent="-317500" lvl="3" marL="1828800" rtl="0">
              <a:spcBef>
                <a:spcPts val="0"/>
              </a:spcBef>
              <a:spcAft>
                <a:spcPts val="0"/>
              </a:spcAft>
              <a:buSzPts val="1400"/>
              <a:buChar char="●"/>
              <a:defRPr/>
            </a:lvl4pPr>
            <a:lvl5pPr indent="-317500" lvl="4" marL="2286000" rtl="0">
              <a:spcBef>
                <a:spcPts val="0"/>
              </a:spcBef>
              <a:spcAft>
                <a:spcPts val="0"/>
              </a:spcAft>
              <a:buSzPts val="1400"/>
              <a:buChar char="○"/>
              <a:defRPr/>
            </a:lvl5pPr>
            <a:lvl6pPr indent="-317500" lvl="5" marL="2743200" rtl="0">
              <a:spcBef>
                <a:spcPts val="0"/>
              </a:spcBef>
              <a:spcAft>
                <a:spcPts val="0"/>
              </a:spcAft>
              <a:buSzPts val="1400"/>
              <a:buChar char="■"/>
              <a:defRPr/>
            </a:lvl6pPr>
            <a:lvl7pPr indent="-317500" lvl="6" marL="3200400" rtl="0">
              <a:spcBef>
                <a:spcPts val="0"/>
              </a:spcBef>
              <a:spcAft>
                <a:spcPts val="0"/>
              </a:spcAft>
              <a:buSzPts val="1400"/>
              <a:buChar char="●"/>
              <a:defRPr/>
            </a:lvl7pPr>
            <a:lvl8pPr indent="-317500" lvl="7" marL="3657600" rtl="0">
              <a:spcBef>
                <a:spcPts val="0"/>
              </a:spcBef>
              <a:spcAft>
                <a:spcPts val="0"/>
              </a:spcAft>
              <a:buSzPts val="1400"/>
              <a:buChar char="○"/>
              <a:defRPr/>
            </a:lvl8pPr>
            <a:lvl9pPr indent="-317500" lvl="8" marL="4114800" rtl="0">
              <a:spcBef>
                <a:spcPts val="0"/>
              </a:spcBef>
              <a:spcAft>
                <a:spcPts val="0"/>
              </a:spcAft>
              <a:buSzPts val="1400"/>
              <a:buChar char="■"/>
              <a:defRPr/>
            </a:lvl9pPr>
          </a:lstStyle>
          <a:p/>
        </p:txBody>
      </p:sp>
      <p:sp>
        <p:nvSpPr>
          <p:cNvPr id="339" name="Google Shape;339;p6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340" name="Shape 340"/>
        <p:cNvGrpSpPr/>
        <p:nvPr/>
      </p:nvGrpSpPr>
      <p:grpSpPr>
        <a:xfrm>
          <a:off x="0" y="0"/>
          <a:ext cx="0" cy="0"/>
          <a:chOff x="0" y="0"/>
          <a:chExt cx="0" cy="0"/>
        </a:xfrm>
      </p:grpSpPr>
      <p:sp>
        <p:nvSpPr>
          <p:cNvPr id="341" name="Google Shape;341;p61"/>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342" name="Google Shape;342;p61"/>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rtl="0">
              <a:spcBef>
                <a:spcPts val="0"/>
              </a:spcBef>
              <a:spcAft>
                <a:spcPts val="0"/>
              </a:spcAft>
              <a:buSzPts val="1400"/>
              <a:buChar char="●"/>
              <a:defRPr sz="1400"/>
            </a:lvl1pPr>
            <a:lvl2pPr indent="-304800" lvl="1" marL="914400" rtl="0">
              <a:spcBef>
                <a:spcPts val="0"/>
              </a:spcBef>
              <a:spcAft>
                <a:spcPts val="0"/>
              </a:spcAft>
              <a:buSzPts val="1200"/>
              <a:buChar char="○"/>
              <a:defRPr sz="1200"/>
            </a:lvl2pPr>
            <a:lvl3pPr indent="-304800" lvl="2" marL="1371600" rtl="0">
              <a:spcBef>
                <a:spcPts val="0"/>
              </a:spcBef>
              <a:spcAft>
                <a:spcPts val="0"/>
              </a:spcAft>
              <a:buSzPts val="1200"/>
              <a:buChar char="■"/>
              <a:defRPr sz="1200"/>
            </a:lvl3pPr>
            <a:lvl4pPr indent="-304800" lvl="3" marL="1828800" rtl="0">
              <a:spcBef>
                <a:spcPts val="0"/>
              </a:spcBef>
              <a:spcAft>
                <a:spcPts val="0"/>
              </a:spcAft>
              <a:buSzPts val="1200"/>
              <a:buChar char="●"/>
              <a:defRPr sz="1200"/>
            </a:lvl4pPr>
            <a:lvl5pPr indent="-304800" lvl="4" marL="2286000" rtl="0">
              <a:spcBef>
                <a:spcPts val="0"/>
              </a:spcBef>
              <a:spcAft>
                <a:spcPts val="0"/>
              </a:spcAft>
              <a:buSzPts val="1200"/>
              <a:buChar char="○"/>
              <a:defRPr sz="1200"/>
            </a:lvl5pPr>
            <a:lvl6pPr indent="-304800" lvl="5" marL="2743200" rtl="0">
              <a:spcBef>
                <a:spcPts val="0"/>
              </a:spcBef>
              <a:spcAft>
                <a:spcPts val="0"/>
              </a:spcAft>
              <a:buSzPts val="1200"/>
              <a:buChar char="■"/>
              <a:defRPr sz="1200"/>
            </a:lvl6pPr>
            <a:lvl7pPr indent="-304800" lvl="6" marL="3200400" rtl="0">
              <a:spcBef>
                <a:spcPts val="0"/>
              </a:spcBef>
              <a:spcAft>
                <a:spcPts val="0"/>
              </a:spcAft>
              <a:buSzPts val="1200"/>
              <a:buChar char="●"/>
              <a:defRPr sz="1200"/>
            </a:lvl7pPr>
            <a:lvl8pPr indent="-304800" lvl="7" marL="3657600" rtl="0">
              <a:spcBef>
                <a:spcPts val="0"/>
              </a:spcBef>
              <a:spcAft>
                <a:spcPts val="0"/>
              </a:spcAft>
              <a:buSzPts val="1200"/>
              <a:buChar char="○"/>
              <a:defRPr sz="1200"/>
            </a:lvl8pPr>
            <a:lvl9pPr indent="-304800" lvl="8" marL="4114800" rtl="0">
              <a:spcBef>
                <a:spcPts val="0"/>
              </a:spcBef>
              <a:spcAft>
                <a:spcPts val="0"/>
              </a:spcAft>
              <a:buSzPts val="1200"/>
              <a:buChar char="■"/>
              <a:defRPr sz="1200"/>
            </a:lvl9pPr>
          </a:lstStyle>
          <a:p/>
        </p:txBody>
      </p:sp>
      <p:sp>
        <p:nvSpPr>
          <p:cNvPr id="343" name="Google Shape;343;p61"/>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rtl="0">
              <a:spcBef>
                <a:spcPts val="0"/>
              </a:spcBef>
              <a:spcAft>
                <a:spcPts val="0"/>
              </a:spcAft>
              <a:buSzPts val="1400"/>
              <a:buChar char="●"/>
              <a:defRPr sz="1400"/>
            </a:lvl1pPr>
            <a:lvl2pPr indent="-304800" lvl="1" marL="914400" rtl="0">
              <a:spcBef>
                <a:spcPts val="0"/>
              </a:spcBef>
              <a:spcAft>
                <a:spcPts val="0"/>
              </a:spcAft>
              <a:buSzPts val="1200"/>
              <a:buChar char="○"/>
              <a:defRPr sz="1200"/>
            </a:lvl2pPr>
            <a:lvl3pPr indent="-304800" lvl="2" marL="1371600" rtl="0">
              <a:spcBef>
                <a:spcPts val="0"/>
              </a:spcBef>
              <a:spcAft>
                <a:spcPts val="0"/>
              </a:spcAft>
              <a:buSzPts val="1200"/>
              <a:buChar char="■"/>
              <a:defRPr sz="1200"/>
            </a:lvl3pPr>
            <a:lvl4pPr indent="-304800" lvl="3" marL="1828800" rtl="0">
              <a:spcBef>
                <a:spcPts val="0"/>
              </a:spcBef>
              <a:spcAft>
                <a:spcPts val="0"/>
              </a:spcAft>
              <a:buSzPts val="1200"/>
              <a:buChar char="●"/>
              <a:defRPr sz="1200"/>
            </a:lvl4pPr>
            <a:lvl5pPr indent="-304800" lvl="4" marL="2286000" rtl="0">
              <a:spcBef>
                <a:spcPts val="0"/>
              </a:spcBef>
              <a:spcAft>
                <a:spcPts val="0"/>
              </a:spcAft>
              <a:buSzPts val="1200"/>
              <a:buChar char="○"/>
              <a:defRPr sz="1200"/>
            </a:lvl5pPr>
            <a:lvl6pPr indent="-304800" lvl="5" marL="2743200" rtl="0">
              <a:spcBef>
                <a:spcPts val="0"/>
              </a:spcBef>
              <a:spcAft>
                <a:spcPts val="0"/>
              </a:spcAft>
              <a:buSzPts val="1200"/>
              <a:buChar char="■"/>
              <a:defRPr sz="1200"/>
            </a:lvl6pPr>
            <a:lvl7pPr indent="-304800" lvl="6" marL="3200400" rtl="0">
              <a:spcBef>
                <a:spcPts val="0"/>
              </a:spcBef>
              <a:spcAft>
                <a:spcPts val="0"/>
              </a:spcAft>
              <a:buSzPts val="1200"/>
              <a:buChar char="●"/>
              <a:defRPr sz="1200"/>
            </a:lvl7pPr>
            <a:lvl8pPr indent="-304800" lvl="7" marL="3657600" rtl="0">
              <a:spcBef>
                <a:spcPts val="0"/>
              </a:spcBef>
              <a:spcAft>
                <a:spcPts val="0"/>
              </a:spcAft>
              <a:buSzPts val="1200"/>
              <a:buChar char="○"/>
              <a:defRPr sz="1200"/>
            </a:lvl8pPr>
            <a:lvl9pPr indent="-304800" lvl="8" marL="4114800" rtl="0">
              <a:spcBef>
                <a:spcPts val="0"/>
              </a:spcBef>
              <a:spcAft>
                <a:spcPts val="0"/>
              </a:spcAft>
              <a:buSzPts val="1200"/>
              <a:buChar char="■"/>
              <a:defRPr sz="1200"/>
            </a:lvl9pPr>
          </a:lstStyle>
          <a:p/>
        </p:txBody>
      </p:sp>
      <p:sp>
        <p:nvSpPr>
          <p:cNvPr id="344" name="Google Shape;344;p6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345" name="Shape 345"/>
        <p:cNvGrpSpPr/>
        <p:nvPr/>
      </p:nvGrpSpPr>
      <p:grpSpPr>
        <a:xfrm>
          <a:off x="0" y="0"/>
          <a:ext cx="0" cy="0"/>
          <a:chOff x="0" y="0"/>
          <a:chExt cx="0" cy="0"/>
        </a:xfrm>
      </p:grpSpPr>
      <p:sp>
        <p:nvSpPr>
          <p:cNvPr id="346" name="Google Shape;346;p62"/>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347" name="Google Shape;347;p6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348" name="Shape 348"/>
        <p:cNvGrpSpPr/>
        <p:nvPr/>
      </p:nvGrpSpPr>
      <p:grpSpPr>
        <a:xfrm>
          <a:off x="0" y="0"/>
          <a:ext cx="0" cy="0"/>
          <a:chOff x="0" y="0"/>
          <a:chExt cx="0" cy="0"/>
        </a:xfrm>
      </p:grpSpPr>
      <p:sp>
        <p:nvSpPr>
          <p:cNvPr id="349" name="Google Shape;349;p63"/>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sp>
        <p:nvSpPr>
          <p:cNvPr id="350" name="Google Shape;350;p63"/>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rtl="0">
              <a:spcBef>
                <a:spcPts val="0"/>
              </a:spcBef>
              <a:spcAft>
                <a:spcPts val="0"/>
              </a:spcAft>
              <a:buSzPts val="1200"/>
              <a:buChar char="●"/>
              <a:defRPr sz="1200"/>
            </a:lvl1pPr>
            <a:lvl2pPr indent="-304800" lvl="1" marL="914400" rtl="0">
              <a:spcBef>
                <a:spcPts val="0"/>
              </a:spcBef>
              <a:spcAft>
                <a:spcPts val="0"/>
              </a:spcAft>
              <a:buSzPts val="1200"/>
              <a:buChar char="○"/>
              <a:defRPr sz="1200"/>
            </a:lvl2pPr>
            <a:lvl3pPr indent="-304800" lvl="2" marL="1371600" rtl="0">
              <a:spcBef>
                <a:spcPts val="0"/>
              </a:spcBef>
              <a:spcAft>
                <a:spcPts val="0"/>
              </a:spcAft>
              <a:buSzPts val="1200"/>
              <a:buChar char="■"/>
              <a:defRPr sz="1200"/>
            </a:lvl3pPr>
            <a:lvl4pPr indent="-304800" lvl="3" marL="1828800" rtl="0">
              <a:spcBef>
                <a:spcPts val="0"/>
              </a:spcBef>
              <a:spcAft>
                <a:spcPts val="0"/>
              </a:spcAft>
              <a:buSzPts val="1200"/>
              <a:buChar char="●"/>
              <a:defRPr sz="1200"/>
            </a:lvl4pPr>
            <a:lvl5pPr indent="-304800" lvl="4" marL="2286000" rtl="0">
              <a:spcBef>
                <a:spcPts val="0"/>
              </a:spcBef>
              <a:spcAft>
                <a:spcPts val="0"/>
              </a:spcAft>
              <a:buSzPts val="1200"/>
              <a:buChar char="○"/>
              <a:defRPr sz="1200"/>
            </a:lvl5pPr>
            <a:lvl6pPr indent="-304800" lvl="5" marL="2743200" rtl="0">
              <a:spcBef>
                <a:spcPts val="0"/>
              </a:spcBef>
              <a:spcAft>
                <a:spcPts val="0"/>
              </a:spcAft>
              <a:buSzPts val="1200"/>
              <a:buChar char="■"/>
              <a:defRPr sz="1200"/>
            </a:lvl6pPr>
            <a:lvl7pPr indent="-304800" lvl="6" marL="3200400" rtl="0">
              <a:spcBef>
                <a:spcPts val="0"/>
              </a:spcBef>
              <a:spcAft>
                <a:spcPts val="0"/>
              </a:spcAft>
              <a:buSzPts val="1200"/>
              <a:buChar char="●"/>
              <a:defRPr sz="1200"/>
            </a:lvl7pPr>
            <a:lvl8pPr indent="-304800" lvl="7" marL="3657600" rtl="0">
              <a:spcBef>
                <a:spcPts val="0"/>
              </a:spcBef>
              <a:spcAft>
                <a:spcPts val="0"/>
              </a:spcAft>
              <a:buSzPts val="1200"/>
              <a:buChar char="○"/>
              <a:defRPr sz="1200"/>
            </a:lvl8pPr>
            <a:lvl9pPr indent="-304800" lvl="8" marL="4114800" rtl="0">
              <a:spcBef>
                <a:spcPts val="0"/>
              </a:spcBef>
              <a:spcAft>
                <a:spcPts val="0"/>
              </a:spcAft>
              <a:buSzPts val="1200"/>
              <a:buChar char="■"/>
              <a:defRPr sz="1200"/>
            </a:lvl9pPr>
          </a:lstStyle>
          <a:p/>
        </p:txBody>
      </p:sp>
      <p:sp>
        <p:nvSpPr>
          <p:cNvPr id="351" name="Google Shape;351;p6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1">
  <p:cSld name="TITLE_AND_BODY_1">
    <p:spTree>
      <p:nvGrpSpPr>
        <p:cNvPr id="41" name="Shape 41"/>
        <p:cNvGrpSpPr/>
        <p:nvPr/>
      </p:nvGrpSpPr>
      <p:grpSpPr>
        <a:xfrm>
          <a:off x="0" y="0"/>
          <a:ext cx="0" cy="0"/>
          <a:chOff x="0" y="0"/>
          <a:chExt cx="0" cy="0"/>
        </a:xfrm>
      </p:grpSpPr>
      <p:sp>
        <p:nvSpPr>
          <p:cNvPr id="42" name="Google Shape;42;p7"/>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43" name="Google Shape;43;p7"/>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lvl1pPr indent="-342900" lvl="0" marL="457200" rtl="0">
              <a:spcBef>
                <a:spcPts val="0"/>
              </a:spcBef>
              <a:spcAft>
                <a:spcPts val="0"/>
              </a:spcAft>
              <a:buSzPts val="1800"/>
              <a:buChar char="●"/>
              <a:defRPr/>
            </a:lvl1pPr>
            <a:lvl2pPr indent="-317500" lvl="1" marL="914400" rtl="0">
              <a:spcBef>
                <a:spcPts val="1600"/>
              </a:spcBef>
              <a:spcAft>
                <a:spcPts val="0"/>
              </a:spcAft>
              <a:buSzPts val="1400"/>
              <a:buChar char="○"/>
              <a:defRPr/>
            </a:lvl2pPr>
            <a:lvl3pPr indent="-317500" lvl="2" marL="1371600" rtl="0">
              <a:spcBef>
                <a:spcPts val="1600"/>
              </a:spcBef>
              <a:spcAft>
                <a:spcPts val="0"/>
              </a:spcAft>
              <a:buSzPts val="1400"/>
              <a:buChar char="■"/>
              <a:defRPr/>
            </a:lvl3pPr>
            <a:lvl4pPr indent="-317500" lvl="3" marL="1828800" rtl="0">
              <a:spcBef>
                <a:spcPts val="1600"/>
              </a:spcBef>
              <a:spcAft>
                <a:spcPts val="0"/>
              </a:spcAft>
              <a:buSzPts val="1400"/>
              <a:buChar char="●"/>
              <a:defRPr/>
            </a:lvl4pPr>
            <a:lvl5pPr indent="-317500" lvl="4" marL="2286000" rtl="0">
              <a:spcBef>
                <a:spcPts val="1600"/>
              </a:spcBef>
              <a:spcAft>
                <a:spcPts val="0"/>
              </a:spcAft>
              <a:buSzPts val="1400"/>
              <a:buChar char="○"/>
              <a:defRPr/>
            </a:lvl5pPr>
            <a:lvl6pPr indent="-317500" lvl="5" marL="2743200" rtl="0">
              <a:spcBef>
                <a:spcPts val="1600"/>
              </a:spcBef>
              <a:spcAft>
                <a:spcPts val="0"/>
              </a:spcAft>
              <a:buSzPts val="1400"/>
              <a:buChar char="■"/>
              <a:defRPr/>
            </a:lvl6pPr>
            <a:lvl7pPr indent="-317500" lvl="6" marL="3200400" rtl="0">
              <a:spcBef>
                <a:spcPts val="1600"/>
              </a:spcBef>
              <a:spcAft>
                <a:spcPts val="0"/>
              </a:spcAft>
              <a:buSzPts val="1400"/>
              <a:buChar char="●"/>
              <a:defRPr/>
            </a:lvl7pPr>
            <a:lvl8pPr indent="-317500" lvl="7" marL="3657600" rtl="0">
              <a:spcBef>
                <a:spcPts val="1600"/>
              </a:spcBef>
              <a:spcAft>
                <a:spcPts val="0"/>
              </a:spcAft>
              <a:buSzPts val="1400"/>
              <a:buChar char="○"/>
              <a:defRPr/>
            </a:lvl8pPr>
            <a:lvl9pPr indent="-317500" lvl="8" marL="4114800" rtl="0">
              <a:spcBef>
                <a:spcPts val="1600"/>
              </a:spcBef>
              <a:spcAft>
                <a:spcPts val="1600"/>
              </a:spcAft>
              <a:buSzPts val="1400"/>
              <a:buChar char="■"/>
              <a:defRPr/>
            </a:lvl9pPr>
          </a:lstStyle>
          <a:p/>
        </p:txBody>
      </p:sp>
      <p:sp>
        <p:nvSpPr>
          <p:cNvPr id="44" name="Google Shape;44;p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52" name="Shape 352"/>
        <p:cNvGrpSpPr/>
        <p:nvPr/>
      </p:nvGrpSpPr>
      <p:grpSpPr>
        <a:xfrm>
          <a:off x="0" y="0"/>
          <a:ext cx="0" cy="0"/>
          <a:chOff x="0" y="0"/>
          <a:chExt cx="0" cy="0"/>
        </a:xfrm>
      </p:grpSpPr>
      <p:sp>
        <p:nvSpPr>
          <p:cNvPr id="353" name="Google Shape;353;p64"/>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p:txBody>
      </p:sp>
      <p:sp>
        <p:nvSpPr>
          <p:cNvPr id="354" name="Google Shape;354;p6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5" name="Shape 355"/>
        <p:cNvGrpSpPr/>
        <p:nvPr/>
      </p:nvGrpSpPr>
      <p:grpSpPr>
        <a:xfrm>
          <a:off x="0" y="0"/>
          <a:ext cx="0" cy="0"/>
          <a:chOff x="0" y="0"/>
          <a:chExt cx="0" cy="0"/>
        </a:xfrm>
      </p:grpSpPr>
      <p:sp>
        <p:nvSpPr>
          <p:cNvPr id="356" name="Google Shape;356;p65"/>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7" name="Google Shape;357;p65"/>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rtl="0" algn="ctr">
              <a:spcBef>
                <a:spcPts val="0"/>
              </a:spcBef>
              <a:spcAft>
                <a:spcPts val="0"/>
              </a:spcAft>
              <a:buSzPts val="4200"/>
              <a:buNone/>
              <a:defRPr sz="4200"/>
            </a:lvl1pPr>
            <a:lvl2pPr lvl="1" rtl="0" algn="ctr">
              <a:spcBef>
                <a:spcPts val="0"/>
              </a:spcBef>
              <a:spcAft>
                <a:spcPts val="0"/>
              </a:spcAft>
              <a:buSzPts val="4200"/>
              <a:buNone/>
              <a:defRPr sz="4200"/>
            </a:lvl2pPr>
            <a:lvl3pPr lvl="2" rtl="0" algn="ctr">
              <a:spcBef>
                <a:spcPts val="0"/>
              </a:spcBef>
              <a:spcAft>
                <a:spcPts val="0"/>
              </a:spcAft>
              <a:buSzPts val="4200"/>
              <a:buNone/>
              <a:defRPr sz="4200"/>
            </a:lvl3pPr>
            <a:lvl4pPr lvl="3" rtl="0" algn="ctr">
              <a:spcBef>
                <a:spcPts val="0"/>
              </a:spcBef>
              <a:spcAft>
                <a:spcPts val="0"/>
              </a:spcAft>
              <a:buSzPts val="4200"/>
              <a:buNone/>
              <a:defRPr sz="4200"/>
            </a:lvl4pPr>
            <a:lvl5pPr lvl="4" rtl="0" algn="ctr">
              <a:spcBef>
                <a:spcPts val="0"/>
              </a:spcBef>
              <a:spcAft>
                <a:spcPts val="0"/>
              </a:spcAft>
              <a:buSzPts val="4200"/>
              <a:buNone/>
              <a:defRPr sz="4200"/>
            </a:lvl5pPr>
            <a:lvl6pPr lvl="5" rtl="0" algn="ctr">
              <a:spcBef>
                <a:spcPts val="0"/>
              </a:spcBef>
              <a:spcAft>
                <a:spcPts val="0"/>
              </a:spcAft>
              <a:buSzPts val="4200"/>
              <a:buNone/>
              <a:defRPr sz="4200"/>
            </a:lvl6pPr>
            <a:lvl7pPr lvl="6" rtl="0" algn="ctr">
              <a:spcBef>
                <a:spcPts val="0"/>
              </a:spcBef>
              <a:spcAft>
                <a:spcPts val="0"/>
              </a:spcAft>
              <a:buSzPts val="4200"/>
              <a:buNone/>
              <a:defRPr sz="4200"/>
            </a:lvl7pPr>
            <a:lvl8pPr lvl="7" rtl="0" algn="ctr">
              <a:spcBef>
                <a:spcPts val="0"/>
              </a:spcBef>
              <a:spcAft>
                <a:spcPts val="0"/>
              </a:spcAft>
              <a:buSzPts val="4200"/>
              <a:buNone/>
              <a:defRPr sz="4200"/>
            </a:lvl8pPr>
            <a:lvl9pPr lvl="8" rtl="0" algn="ctr">
              <a:spcBef>
                <a:spcPts val="0"/>
              </a:spcBef>
              <a:spcAft>
                <a:spcPts val="0"/>
              </a:spcAft>
              <a:buSzPts val="4200"/>
              <a:buNone/>
              <a:defRPr sz="4200"/>
            </a:lvl9pPr>
          </a:lstStyle>
          <a:p/>
        </p:txBody>
      </p:sp>
      <p:sp>
        <p:nvSpPr>
          <p:cNvPr id="358" name="Google Shape;358;p65"/>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rtl="0" algn="ctr">
              <a:lnSpc>
                <a:spcPct val="100000"/>
              </a:lnSpc>
              <a:spcBef>
                <a:spcPts val="0"/>
              </a:spcBef>
              <a:spcAft>
                <a:spcPts val="0"/>
              </a:spcAft>
              <a:buSzPts val="2100"/>
              <a:buNone/>
              <a:defRPr sz="2100"/>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sz="2100"/>
            </a:lvl3pPr>
            <a:lvl4pPr lvl="3" rtl="0" algn="ctr">
              <a:lnSpc>
                <a:spcPct val="100000"/>
              </a:lnSpc>
              <a:spcBef>
                <a:spcPts val="0"/>
              </a:spcBef>
              <a:spcAft>
                <a:spcPts val="0"/>
              </a:spcAft>
              <a:buSzPts val="2100"/>
              <a:buNone/>
              <a:defRPr sz="2100"/>
            </a:lvl4pPr>
            <a:lvl5pPr lvl="4" rtl="0" algn="ctr">
              <a:lnSpc>
                <a:spcPct val="100000"/>
              </a:lnSpc>
              <a:spcBef>
                <a:spcPts val="0"/>
              </a:spcBef>
              <a:spcAft>
                <a:spcPts val="0"/>
              </a:spcAft>
              <a:buSzPts val="2100"/>
              <a:buNone/>
              <a:defRPr sz="2100"/>
            </a:lvl5pPr>
            <a:lvl6pPr lvl="5" rtl="0" algn="ctr">
              <a:lnSpc>
                <a:spcPct val="100000"/>
              </a:lnSpc>
              <a:spcBef>
                <a:spcPts val="0"/>
              </a:spcBef>
              <a:spcAft>
                <a:spcPts val="0"/>
              </a:spcAft>
              <a:buSzPts val="2100"/>
              <a:buNone/>
              <a:defRPr sz="2100"/>
            </a:lvl6pPr>
            <a:lvl7pPr lvl="6" rtl="0" algn="ctr">
              <a:lnSpc>
                <a:spcPct val="100000"/>
              </a:lnSpc>
              <a:spcBef>
                <a:spcPts val="0"/>
              </a:spcBef>
              <a:spcAft>
                <a:spcPts val="0"/>
              </a:spcAft>
              <a:buSzPts val="2100"/>
              <a:buNone/>
              <a:defRPr sz="2100"/>
            </a:lvl7pPr>
            <a:lvl8pPr lvl="7" rtl="0" algn="ctr">
              <a:lnSpc>
                <a:spcPct val="100000"/>
              </a:lnSpc>
              <a:spcBef>
                <a:spcPts val="0"/>
              </a:spcBef>
              <a:spcAft>
                <a:spcPts val="0"/>
              </a:spcAft>
              <a:buSzPts val="2100"/>
              <a:buNone/>
              <a:defRPr sz="2100"/>
            </a:lvl8pPr>
            <a:lvl9pPr lvl="8" rtl="0" algn="ctr">
              <a:lnSpc>
                <a:spcPct val="100000"/>
              </a:lnSpc>
              <a:spcBef>
                <a:spcPts val="0"/>
              </a:spcBef>
              <a:spcAft>
                <a:spcPts val="0"/>
              </a:spcAft>
              <a:buSzPts val="2100"/>
              <a:buNone/>
              <a:defRPr sz="2100"/>
            </a:lvl9pPr>
          </a:lstStyle>
          <a:p/>
        </p:txBody>
      </p:sp>
      <p:sp>
        <p:nvSpPr>
          <p:cNvPr id="359" name="Google Shape;359;p65"/>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rtl="0">
              <a:spcBef>
                <a:spcPts val="0"/>
              </a:spcBef>
              <a:spcAft>
                <a:spcPts val="0"/>
              </a:spcAft>
              <a:buSzPts val="1800"/>
              <a:buChar char="●"/>
              <a:defRPr/>
            </a:lvl1pPr>
            <a:lvl2pPr indent="-317500" lvl="1" marL="914400" rtl="0">
              <a:spcBef>
                <a:spcPts val="0"/>
              </a:spcBef>
              <a:spcAft>
                <a:spcPts val="0"/>
              </a:spcAft>
              <a:buSzPts val="1400"/>
              <a:buChar char="○"/>
              <a:defRPr/>
            </a:lvl2pPr>
            <a:lvl3pPr indent="-317500" lvl="2" marL="1371600" rtl="0">
              <a:spcBef>
                <a:spcPts val="0"/>
              </a:spcBef>
              <a:spcAft>
                <a:spcPts val="0"/>
              </a:spcAft>
              <a:buSzPts val="1400"/>
              <a:buChar char="■"/>
              <a:defRPr/>
            </a:lvl3pPr>
            <a:lvl4pPr indent="-317500" lvl="3" marL="1828800" rtl="0">
              <a:spcBef>
                <a:spcPts val="0"/>
              </a:spcBef>
              <a:spcAft>
                <a:spcPts val="0"/>
              </a:spcAft>
              <a:buSzPts val="1400"/>
              <a:buChar char="●"/>
              <a:defRPr/>
            </a:lvl4pPr>
            <a:lvl5pPr indent="-317500" lvl="4" marL="2286000" rtl="0">
              <a:spcBef>
                <a:spcPts val="0"/>
              </a:spcBef>
              <a:spcAft>
                <a:spcPts val="0"/>
              </a:spcAft>
              <a:buSzPts val="1400"/>
              <a:buChar char="○"/>
              <a:defRPr/>
            </a:lvl5pPr>
            <a:lvl6pPr indent="-317500" lvl="5" marL="2743200" rtl="0">
              <a:spcBef>
                <a:spcPts val="0"/>
              </a:spcBef>
              <a:spcAft>
                <a:spcPts val="0"/>
              </a:spcAft>
              <a:buSzPts val="1400"/>
              <a:buChar char="■"/>
              <a:defRPr/>
            </a:lvl6pPr>
            <a:lvl7pPr indent="-317500" lvl="6" marL="3200400" rtl="0">
              <a:spcBef>
                <a:spcPts val="0"/>
              </a:spcBef>
              <a:spcAft>
                <a:spcPts val="0"/>
              </a:spcAft>
              <a:buSzPts val="1400"/>
              <a:buChar char="●"/>
              <a:defRPr/>
            </a:lvl7pPr>
            <a:lvl8pPr indent="-317500" lvl="7" marL="3657600" rtl="0">
              <a:spcBef>
                <a:spcPts val="0"/>
              </a:spcBef>
              <a:spcAft>
                <a:spcPts val="0"/>
              </a:spcAft>
              <a:buSzPts val="1400"/>
              <a:buChar char="○"/>
              <a:defRPr/>
            </a:lvl8pPr>
            <a:lvl9pPr indent="-317500" lvl="8" marL="4114800" rtl="0">
              <a:spcBef>
                <a:spcPts val="0"/>
              </a:spcBef>
              <a:spcAft>
                <a:spcPts val="0"/>
              </a:spcAft>
              <a:buSzPts val="1400"/>
              <a:buChar char="■"/>
              <a:defRPr/>
            </a:lvl9pPr>
          </a:lstStyle>
          <a:p/>
        </p:txBody>
      </p:sp>
      <p:sp>
        <p:nvSpPr>
          <p:cNvPr id="360" name="Google Shape;360;p6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361" name="Shape 361"/>
        <p:cNvGrpSpPr/>
        <p:nvPr/>
      </p:nvGrpSpPr>
      <p:grpSpPr>
        <a:xfrm>
          <a:off x="0" y="0"/>
          <a:ext cx="0" cy="0"/>
          <a:chOff x="0" y="0"/>
          <a:chExt cx="0" cy="0"/>
        </a:xfrm>
      </p:grpSpPr>
      <p:sp>
        <p:nvSpPr>
          <p:cNvPr id="362" name="Google Shape;362;p66"/>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rtl="0">
              <a:lnSpc>
                <a:spcPct val="100000"/>
              </a:lnSpc>
              <a:spcBef>
                <a:spcPts val="0"/>
              </a:spcBef>
              <a:spcAft>
                <a:spcPts val="0"/>
              </a:spcAft>
              <a:buSzPts val="1800"/>
              <a:buNone/>
              <a:defRPr/>
            </a:lvl1pPr>
          </a:lstStyle>
          <a:p/>
        </p:txBody>
      </p:sp>
      <p:sp>
        <p:nvSpPr>
          <p:cNvPr id="363" name="Google Shape;363;p6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364" name="Shape 364"/>
        <p:cNvGrpSpPr/>
        <p:nvPr/>
      </p:nvGrpSpPr>
      <p:grpSpPr>
        <a:xfrm>
          <a:off x="0" y="0"/>
          <a:ext cx="0" cy="0"/>
          <a:chOff x="0" y="0"/>
          <a:chExt cx="0" cy="0"/>
        </a:xfrm>
      </p:grpSpPr>
      <p:sp>
        <p:nvSpPr>
          <p:cNvPr id="365" name="Google Shape;365;p67"/>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rtl="0" algn="ctr">
              <a:spcBef>
                <a:spcPts val="0"/>
              </a:spcBef>
              <a:spcAft>
                <a:spcPts val="0"/>
              </a:spcAft>
              <a:buSzPts val="12000"/>
              <a:buNone/>
              <a:defRPr sz="12000"/>
            </a:lvl1pPr>
            <a:lvl2pPr lvl="1" rtl="0" algn="ctr">
              <a:spcBef>
                <a:spcPts val="0"/>
              </a:spcBef>
              <a:spcAft>
                <a:spcPts val="0"/>
              </a:spcAft>
              <a:buSzPts val="12000"/>
              <a:buNone/>
              <a:defRPr sz="12000"/>
            </a:lvl2pPr>
            <a:lvl3pPr lvl="2" rtl="0" algn="ctr">
              <a:spcBef>
                <a:spcPts val="0"/>
              </a:spcBef>
              <a:spcAft>
                <a:spcPts val="0"/>
              </a:spcAft>
              <a:buSzPts val="12000"/>
              <a:buNone/>
              <a:defRPr sz="12000"/>
            </a:lvl3pPr>
            <a:lvl4pPr lvl="3" rtl="0" algn="ctr">
              <a:spcBef>
                <a:spcPts val="0"/>
              </a:spcBef>
              <a:spcAft>
                <a:spcPts val="0"/>
              </a:spcAft>
              <a:buSzPts val="12000"/>
              <a:buNone/>
              <a:defRPr sz="12000"/>
            </a:lvl4pPr>
            <a:lvl5pPr lvl="4" rtl="0" algn="ctr">
              <a:spcBef>
                <a:spcPts val="0"/>
              </a:spcBef>
              <a:spcAft>
                <a:spcPts val="0"/>
              </a:spcAft>
              <a:buSzPts val="12000"/>
              <a:buNone/>
              <a:defRPr sz="12000"/>
            </a:lvl5pPr>
            <a:lvl6pPr lvl="5" rtl="0" algn="ctr">
              <a:spcBef>
                <a:spcPts val="0"/>
              </a:spcBef>
              <a:spcAft>
                <a:spcPts val="0"/>
              </a:spcAft>
              <a:buSzPts val="12000"/>
              <a:buNone/>
              <a:defRPr sz="12000"/>
            </a:lvl6pPr>
            <a:lvl7pPr lvl="6" rtl="0" algn="ctr">
              <a:spcBef>
                <a:spcPts val="0"/>
              </a:spcBef>
              <a:spcAft>
                <a:spcPts val="0"/>
              </a:spcAft>
              <a:buSzPts val="12000"/>
              <a:buNone/>
              <a:defRPr sz="12000"/>
            </a:lvl7pPr>
            <a:lvl8pPr lvl="7" rtl="0" algn="ctr">
              <a:spcBef>
                <a:spcPts val="0"/>
              </a:spcBef>
              <a:spcAft>
                <a:spcPts val="0"/>
              </a:spcAft>
              <a:buSzPts val="12000"/>
              <a:buNone/>
              <a:defRPr sz="12000"/>
            </a:lvl8pPr>
            <a:lvl9pPr lvl="8" rtl="0" algn="ctr">
              <a:spcBef>
                <a:spcPts val="0"/>
              </a:spcBef>
              <a:spcAft>
                <a:spcPts val="0"/>
              </a:spcAft>
              <a:buSzPts val="12000"/>
              <a:buNone/>
              <a:defRPr sz="12000"/>
            </a:lvl9pPr>
          </a:lstStyle>
          <a:p>
            <a:r>
              <a:t>xx%</a:t>
            </a:r>
          </a:p>
        </p:txBody>
      </p:sp>
      <p:sp>
        <p:nvSpPr>
          <p:cNvPr id="366" name="Google Shape;366;p67"/>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rtl="0" algn="ctr">
              <a:spcBef>
                <a:spcPts val="0"/>
              </a:spcBef>
              <a:spcAft>
                <a:spcPts val="0"/>
              </a:spcAft>
              <a:buSzPts val="1800"/>
              <a:buChar char="●"/>
              <a:defRPr/>
            </a:lvl1pPr>
            <a:lvl2pPr indent="-317500" lvl="1" marL="914400" rtl="0" algn="ctr">
              <a:spcBef>
                <a:spcPts val="0"/>
              </a:spcBef>
              <a:spcAft>
                <a:spcPts val="0"/>
              </a:spcAft>
              <a:buSzPts val="1400"/>
              <a:buChar char="○"/>
              <a:defRPr/>
            </a:lvl2pPr>
            <a:lvl3pPr indent="-317500" lvl="2" marL="1371600" rtl="0" algn="ctr">
              <a:spcBef>
                <a:spcPts val="0"/>
              </a:spcBef>
              <a:spcAft>
                <a:spcPts val="0"/>
              </a:spcAft>
              <a:buSzPts val="1400"/>
              <a:buChar char="■"/>
              <a:defRPr/>
            </a:lvl3pPr>
            <a:lvl4pPr indent="-317500" lvl="3" marL="1828800" rtl="0" algn="ctr">
              <a:spcBef>
                <a:spcPts val="0"/>
              </a:spcBef>
              <a:spcAft>
                <a:spcPts val="0"/>
              </a:spcAft>
              <a:buSzPts val="1400"/>
              <a:buChar char="●"/>
              <a:defRPr/>
            </a:lvl4pPr>
            <a:lvl5pPr indent="-317500" lvl="4" marL="2286000" rtl="0" algn="ctr">
              <a:spcBef>
                <a:spcPts val="0"/>
              </a:spcBef>
              <a:spcAft>
                <a:spcPts val="0"/>
              </a:spcAft>
              <a:buSzPts val="1400"/>
              <a:buChar char="○"/>
              <a:defRPr/>
            </a:lvl5pPr>
            <a:lvl6pPr indent="-317500" lvl="5" marL="2743200" rtl="0" algn="ctr">
              <a:spcBef>
                <a:spcPts val="0"/>
              </a:spcBef>
              <a:spcAft>
                <a:spcPts val="0"/>
              </a:spcAft>
              <a:buSzPts val="1400"/>
              <a:buChar char="■"/>
              <a:defRPr/>
            </a:lvl6pPr>
            <a:lvl7pPr indent="-317500" lvl="6" marL="3200400" rtl="0" algn="ctr">
              <a:spcBef>
                <a:spcPts val="0"/>
              </a:spcBef>
              <a:spcAft>
                <a:spcPts val="0"/>
              </a:spcAft>
              <a:buSzPts val="1400"/>
              <a:buChar char="●"/>
              <a:defRPr/>
            </a:lvl7pPr>
            <a:lvl8pPr indent="-317500" lvl="7" marL="3657600" rtl="0" algn="ctr">
              <a:spcBef>
                <a:spcPts val="0"/>
              </a:spcBef>
              <a:spcAft>
                <a:spcPts val="0"/>
              </a:spcAft>
              <a:buSzPts val="1400"/>
              <a:buChar char="○"/>
              <a:defRPr/>
            </a:lvl8pPr>
            <a:lvl9pPr indent="-317500" lvl="8" marL="4114800" rtl="0" algn="ctr">
              <a:spcBef>
                <a:spcPts val="0"/>
              </a:spcBef>
              <a:spcAft>
                <a:spcPts val="0"/>
              </a:spcAft>
              <a:buSzPts val="1400"/>
              <a:buChar char="■"/>
              <a:defRPr/>
            </a:lvl9pPr>
          </a:lstStyle>
          <a:p/>
        </p:txBody>
      </p:sp>
      <p:sp>
        <p:nvSpPr>
          <p:cNvPr id="367" name="Google Shape;367;p6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368" name="Shape 368"/>
        <p:cNvGrpSpPr/>
        <p:nvPr/>
      </p:nvGrpSpPr>
      <p:grpSpPr>
        <a:xfrm>
          <a:off x="0" y="0"/>
          <a:ext cx="0" cy="0"/>
          <a:chOff x="0" y="0"/>
          <a:chExt cx="0" cy="0"/>
        </a:xfrm>
      </p:grpSpPr>
      <p:sp>
        <p:nvSpPr>
          <p:cNvPr id="369" name="Google Shape;369;p6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45" name="Shape 45"/>
        <p:cNvGrpSpPr/>
        <p:nvPr/>
      </p:nvGrpSpPr>
      <p:grpSpPr>
        <a:xfrm>
          <a:off x="0" y="0"/>
          <a:ext cx="0" cy="0"/>
          <a:chOff x="0" y="0"/>
          <a:chExt cx="0" cy="0"/>
        </a:xfrm>
      </p:grpSpPr>
      <p:sp>
        <p:nvSpPr>
          <p:cNvPr id="46" name="Google Shape;46;p8"/>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47" name="Google Shape;47;p8"/>
          <p:cNvSpPr txBox="1"/>
          <p:nvPr>
            <p:ph idx="1" type="body"/>
          </p:nvPr>
        </p:nvSpPr>
        <p:spPr>
          <a:xfrm>
            <a:off x="311700" y="1152475"/>
            <a:ext cx="3999900" cy="3416400"/>
          </a:xfrm>
          <a:prstGeom prst="rect">
            <a:avLst/>
          </a:prstGeom>
        </p:spPr>
        <p:txBody>
          <a:bodyPr anchorCtr="0" anchor="t" bIns="91425" lIns="91425" spcFirstLastPara="1" rIns="91425" wrap="square" tIns="91425">
            <a:noAutofit/>
          </a:bodyPr>
          <a:lstStyle>
            <a:lvl1pPr indent="-317500" lvl="0" marL="457200" rtl="0">
              <a:spcBef>
                <a:spcPts val="0"/>
              </a:spcBef>
              <a:spcAft>
                <a:spcPts val="0"/>
              </a:spcAft>
              <a:buSzPts val="1400"/>
              <a:buChar char="●"/>
              <a:defRPr sz="14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48" name="Google Shape;48;p8"/>
          <p:cNvSpPr txBox="1"/>
          <p:nvPr>
            <p:ph idx="2" type="body"/>
          </p:nvPr>
        </p:nvSpPr>
        <p:spPr>
          <a:xfrm>
            <a:off x="4832400" y="1152475"/>
            <a:ext cx="3999900" cy="3416400"/>
          </a:xfrm>
          <a:prstGeom prst="rect">
            <a:avLst/>
          </a:prstGeom>
        </p:spPr>
        <p:txBody>
          <a:bodyPr anchorCtr="0" anchor="t" bIns="91425" lIns="91425" spcFirstLastPara="1" rIns="91425" wrap="square" tIns="91425">
            <a:noAutofit/>
          </a:bodyPr>
          <a:lstStyle>
            <a:lvl1pPr indent="-317500" lvl="0" marL="457200" rtl="0">
              <a:spcBef>
                <a:spcPts val="0"/>
              </a:spcBef>
              <a:spcAft>
                <a:spcPts val="0"/>
              </a:spcAft>
              <a:buSzPts val="1400"/>
              <a:buChar char="●"/>
              <a:defRPr sz="14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49" name="Google Shape;49;p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
        <p:nvSpPr>
          <p:cNvPr id="50" name="Google Shape;50;p8"/>
          <p:cNvSpPr/>
          <p:nvPr/>
        </p:nvSpPr>
        <p:spPr>
          <a:xfrm>
            <a:off x="0" y="4635625"/>
            <a:ext cx="9144000" cy="507900"/>
          </a:xfrm>
          <a:prstGeom prst="rect">
            <a:avLst/>
          </a:prstGeom>
          <a:solidFill>
            <a:srgbClr val="FFFFFF"/>
          </a:solidFill>
          <a:ln>
            <a:noFill/>
          </a:ln>
          <a:effectLst>
            <a:outerShdw blurRad="57150" rotWithShape="0" algn="bl" dir="10800000" dist="19050">
              <a:srgbClr val="000000">
                <a:alpha val="50000"/>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p>
        </p:txBody>
      </p:sp>
      <p:pic>
        <p:nvPicPr>
          <p:cNvPr id="51" name="Google Shape;51;p8"/>
          <p:cNvPicPr preferRelativeResize="0"/>
          <p:nvPr/>
        </p:nvPicPr>
        <p:blipFill>
          <a:blip r:embed="rId2">
            <a:alphaModFix/>
          </a:blip>
          <a:stretch>
            <a:fillRect/>
          </a:stretch>
        </p:blipFill>
        <p:spPr>
          <a:xfrm>
            <a:off x="8689875" y="4712975"/>
            <a:ext cx="369418" cy="353201"/>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52" name="Shape 52"/>
        <p:cNvGrpSpPr/>
        <p:nvPr/>
      </p:nvGrpSpPr>
      <p:grpSpPr>
        <a:xfrm>
          <a:off x="0" y="0"/>
          <a:ext cx="0" cy="0"/>
          <a:chOff x="0" y="0"/>
          <a:chExt cx="0" cy="0"/>
        </a:xfrm>
      </p:grpSpPr>
      <p:sp>
        <p:nvSpPr>
          <p:cNvPr id="53" name="Google Shape;53;p9"/>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54" name="Google Shape;54;p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
        <p:nvSpPr>
          <p:cNvPr id="55" name="Google Shape;55;p9"/>
          <p:cNvSpPr/>
          <p:nvPr/>
        </p:nvSpPr>
        <p:spPr>
          <a:xfrm>
            <a:off x="0" y="4635625"/>
            <a:ext cx="9144000" cy="507900"/>
          </a:xfrm>
          <a:prstGeom prst="rect">
            <a:avLst/>
          </a:prstGeom>
          <a:solidFill>
            <a:srgbClr val="FFFFFF"/>
          </a:solidFill>
          <a:ln>
            <a:noFill/>
          </a:ln>
          <a:effectLst>
            <a:outerShdw blurRad="57150" rotWithShape="0" algn="bl" dir="10800000" dist="19050">
              <a:srgbClr val="000000">
                <a:alpha val="50000"/>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p>
        </p:txBody>
      </p:sp>
      <p:pic>
        <p:nvPicPr>
          <p:cNvPr id="56" name="Google Shape;56;p9"/>
          <p:cNvPicPr preferRelativeResize="0"/>
          <p:nvPr/>
        </p:nvPicPr>
        <p:blipFill>
          <a:blip r:embed="rId2">
            <a:alphaModFix/>
          </a:blip>
          <a:stretch>
            <a:fillRect/>
          </a:stretch>
        </p:blipFill>
        <p:spPr>
          <a:xfrm>
            <a:off x="8689875" y="4712975"/>
            <a:ext cx="369418" cy="353201"/>
          </a:xfrm>
          <a:prstGeom prst="rect">
            <a:avLst/>
          </a:prstGeom>
          <a:no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57" name="Shape 57"/>
        <p:cNvGrpSpPr/>
        <p:nvPr/>
      </p:nvGrpSpPr>
      <p:grpSpPr>
        <a:xfrm>
          <a:off x="0" y="0"/>
          <a:ext cx="0" cy="0"/>
          <a:chOff x="0" y="0"/>
          <a:chExt cx="0" cy="0"/>
        </a:xfrm>
      </p:grpSpPr>
      <p:sp>
        <p:nvSpPr>
          <p:cNvPr id="58" name="Google Shape;58;p10"/>
          <p:cNvSpPr txBox="1"/>
          <p:nvPr>
            <p:ph type="title"/>
          </p:nvPr>
        </p:nvSpPr>
        <p:spPr>
          <a:xfrm>
            <a:off x="490250" y="450150"/>
            <a:ext cx="6367800" cy="4090800"/>
          </a:xfrm>
          <a:prstGeom prst="rect">
            <a:avLst/>
          </a:prstGeom>
        </p:spPr>
        <p:txBody>
          <a:bodyPr anchorCtr="0" anchor="ctr" bIns="91425" lIns="91425" spcFirstLastPara="1" rIns="91425" wrap="square" tIns="91425">
            <a:no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p:txBody>
      </p:sp>
      <p:sp>
        <p:nvSpPr>
          <p:cNvPr id="59" name="Google Shape;59;p1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5" Type="http://schemas.openxmlformats.org/officeDocument/2006/relationships/slideLayout" Target="../slideLayouts/slideLayout5.xml"/><Relationship Id="rId19" Type="http://schemas.openxmlformats.org/officeDocument/2006/relationships/theme" Target="../theme/theme4.xml"/><Relationship Id="rId6" Type="http://schemas.openxmlformats.org/officeDocument/2006/relationships/slideLayout" Target="../slideLayouts/slideLayout6.xml"/><Relationship Id="rId18" Type="http://schemas.openxmlformats.org/officeDocument/2006/relationships/slideLayout" Target="../slideLayouts/slideLayout18.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20" Type="http://schemas.openxmlformats.org/officeDocument/2006/relationships/slideLayout" Target="../slideLayouts/slideLayout38.xml"/><Relationship Id="rId22" Type="http://schemas.openxmlformats.org/officeDocument/2006/relationships/slideLayout" Target="../slideLayouts/slideLayout40.xml"/><Relationship Id="rId21" Type="http://schemas.openxmlformats.org/officeDocument/2006/relationships/slideLayout" Target="../slideLayouts/slideLayout39.xml"/><Relationship Id="rId24" Type="http://schemas.openxmlformats.org/officeDocument/2006/relationships/slideLayout" Target="../slideLayouts/slideLayout42.xml"/><Relationship Id="rId23" Type="http://schemas.openxmlformats.org/officeDocument/2006/relationships/slideLayout" Target="../slideLayouts/slideLayout41.xml"/><Relationship Id="rId1" Type="http://schemas.openxmlformats.org/officeDocument/2006/relationships/slideLayout" Target="../slideLayouts/slideLayout19.xml"/><Relationship Id="rId2" Type="http://schemas.openxmlformats.org/officeDocument/2006/relationships/slideLayout" Target="../slideLayouts/slideLayout20.xml"/><Relationship Id="rId3" Type="http://schemas.openxmlformats.org/officeDocument/2006/relationships/slideLayout" Target="../slideLayouts/slideLayout21.xml"/><Relationship Id="rId4" Type="http://schemas.openxmlformats.org/officeDocument/2006/relationships/slideLayout" Target="../slideLayouts/slideLayout22.xml"/><Relationship Id="rId9" Type="http://schemas.openxmlformats.org/officeDocument/2006/relationships/slideLayout" Target="../slideLayouts/slideLayout27.xml"/><Relationship Id="rId25" Type="http://schemas.openxmlformats.org/officeDocument/2006/relationships/theme" Target="../theme/theme2.xml"/><Relationship Id="rId5" Type="http://schemas.openxmlformats.org/officeDocument/2006/relationships/slideLayout" Target="../slideLayouts/slideLayout23.xml"/><Relationship Id="rId6" Type="http://schemas.openxmlformats.org/officeDocument/2006/relationships/slideLayout" Target="../slideLayouts/slideLayout24.xml"/><Relationship Id="rId7" Type="http://schemas.openxmlformats.org/officeDocument/2006/relationships/slideLayout" Target="../slideLayouts/slideLayout25.xml"/><Relationship Id="rId8" Type="http://schemas.openxmlformats.org/officeDocument/2006/relationships/slideLayout" Target="../slideLayouts/slideLayout26.xml"/><Relationship Id="rId11" Type="http://schemas.openxmlformats.org/officeDocument/2006/relationships/slideLayout" Target="../slideLayouts/slideLayout29.xml"/><Relationship Id="rId10" Type="http://schemas.openxmlformats.org/officeDocument/2006/relationships/slideLayout" Target="../slideLayouts/slideLayout28.xml"/><Relationship Id="rId13" Type="http://schemas.openxmlformats.org/officeDocument/2006/relationships/slideLayout" Target="../slideLayouts/slideLayout31.xml"/><Relationship Id="rId12" Type="http://schemas.openxmlformats.org/officeDocument/2006/relationships/slideLayout" Target="../slideLayouts/slideLayout30.xml"/><Relationship Id="rId15" Type="http://schemas.openxmlformats.org/officeDocument/2006/relationships/slideLayout" Target="../slideLayouts/slideLayout33.xml"/><Relationship Id="rId14" Type="http://schemas.openxmlformats.org/officeDocument/2006/relationships/slideLayout" Target="../slideLayouts/slideLayout32.xml"/><Relationship Id="rId17" Type="http://schemas.openxmlformats.org/officeDocument/2006/relationships/slideLayout" Target="../slideLayouts/slideLayout35.xml"/><Relationship Id="rId16" Type="http://schemas.openxmlformats.org/officeDocument/2006/relationships/slideLayout" Target="../slideLayouts/slideLayout34.xml"/><Relationship Id="rId19" Type="http://schemas.openxmlformats.org/officeDocument/2006/relationships/slideLayout" Target="../slideLayouts/slideLayout37.xml"/><Relationship Id="rId18" Type="http://schemas.openxmlformats.org/officeDocument/2006/relationships/slideLayout" Target="../slideLayouts/slideLayout36.xml"/></Relationships>
</file>

<file path=ppt/slideMasters/_rels/slideMaster3.xml.rels><?xml version="1.0" encoding="UTF-8" standalone="yes"?><Relationships xmlns="http://schemas.openxmlformats.org/package/2006/relationships"><Relationship Id="rId1" Type="http://schemas.openxmlformats.org/officeDocument/2006/relationships/image" Target="../media/image6.png"/><Relationship Id="rId2" Type="http://schemas.openxmlformats.org/officeDocument/2006/relationships/slideLayout" Target="../slideLayouts/slideLayout43.xml"/><Relationship Id="rId3" Type="http://schemas.openxmlformats.org/officeDocument/2006/relationships/slideLayout" Target="../slideLayouts/slideLayout44.xml"/><Relationship Id="rId4" Type="http://schemas.openxmlformats.org/officeDocument/2006/relationships/slideLayout" Target="../slideLayouts/slideLayout45.xml"/><Relationship Id="rId9" Type="http://schemas.openxmlformats.org/officeDocument/2006/relationships/slideLayout" Target="../slideLayouts/slideLayout50.xml"/><Relationship Id="rId5" Type="http://schemas.openxmlformats.org/officeDocument/2006/relationships/slideLayout" Target="../slideLayouts/slideLayout46.xml"/><Relationship Id="rId6" Type="http://schemas.openxmlformats.org/officeDocument/2006/relationships/slideLayout" Target="../slideLayouts/slideLayout47.xml"/><Relationship Id="rId7" Type="http://schemas.openxmlformats.org/officeDocument/2006/relationships/slideLayout" Target="../slideLayouts/slideLayout48.xml"/><Relationship Id="rId8" Type="http://schemas.openxmlformats.org/officeDocument/2006/relationships/slideLayout" Target="../slideLayouts/slideLayout49.xml"/><Relationship Id="rId11" Type="http://schemas.openxmlformats.org/officeDocument/2006/relationships/slideLayout" Target="../slideLayouts/slideLayout52.xml"/><Relationship Id="rId10" Type="http://schemas.openxmlformats.org/officeDocument/2006/relationships/slideLayout" Target="../slideLayouts/slideLayout51.xml"/><Relationship Id="rId13" Type="http://schemas.openxmlformats.org/officeDocument/2006/relationships/theme" Target="../theme/theme3.xml"/><Relationship Id="rId12" Type="http://schemas.openxmlformats.org/officeDocument/2006/relationships/slideLayout" Target="../slideLayouts/slideLayout53.xml"/></Relationships>
</file>

<file path=ppt/slideMasters/_rels/slideMaster4.xml.rels><?xml version="1.0" encoding="UTF-8" standalone="yes"?><Relationships xmlns="http://schemas.openxmlformats.org/package/2006/relationships"><Relationship Id="rId1" Type="http://schemas.openxmlformats.org/officeDocument/2006/relationships/slideLayout" Target="../slideLayouts/slideLayout54.xml"/><Relationship Id="rId2" Type="http://schemas.openxmlformats.org/officeDocument/2006/relationships/slideLayout" Target="../slideLayouts/slideLayout55.xml"/><Relationship Id="rId3" Type="http://schemas.openxmlformats.org/officeDocument/2006/relationships/slideLayout" Target="../slideLayouts/slideLayout56.xml"/><Relationship Id="rId4" Type="http://schemas.openxmlformats.org/officeDocument/2006/relationships/slideLayout" Target="../slideLayouts/slideLayout57.xml"/><Relationship Id="rId9" Type="http://schemas.openxmlformats.org/officeDocument/2006/relationships/slideLayout" Target="../slideLayouts/slideLayout62.xml"/><Relationship Id="rId5" Type="http://schemas.openxmlformats.org/officeDocument/2006/relationships/slideLayout" Target="../slideLayouts/slideLayout58.xml"/><Relationship Id="rId6" Type="http://schemas.openxmlformats.org/officeDocument/2006/relationships/slideLayout" Target="../slideLayouts/slideLayout59.xml"/><Relationship Id="rId7" Type="http://schemas.openxmlformats.org/officeDocument/2006/relationships/slideLayout" Target="../slideLayouts/slideLayout60.xml"/><Relationship Id="rId8" Type="http://schemas.openxmlformats.org/officeDocument/2006/relationships/slideLayout" Target="../slideLayouts/slideLayout61.xml"/><Relationship Id="rId11" Type="http://schemas.openxmlformats.org/officeDocument/2006/relationships/slideLayout" Target="../slideLayouts/slideLayout64.xml"/><Relationship Id="rId10" Type="http://schemas.openxmlformats.org/officeDocument/2006/relationships/slideLayout" Target="../slideLayouts/slideLayout63.xml"/><Relationship Id="rId1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Clr>
                <a:srgbClr val="434343"/>
              </a:buClr>
              <a:buSzPts val="2800"/>
              <a:buFont typeface="Helvetica Neue Light"/>
              <a:buNone/>
              <a:defRPr sz="2800">
                <a:solidFill>
                  <a:srgbClr val="434343"/>
                </a:solidFill>
                <a:latin typeface="Helvetica Neue Light"/>
                <a:ea typeface="Helvetica Neue Light"/>
                <a:cs typeface="Helvetica Neue Light"/>
                <a:sym typeface="Helvetica Neue Light"/>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rtl="0">
              <a:lnSpc>
                <a:spcPct val="115000"/>
              </a:lnSpc>
              <a:spcBef>
                <a:spcPts val="0"/>
              </a:spcBef>
              <a:spcAft>
                <a:spcPts val="0"/>
              </a:spcAft>
              <a:buSzPts val="1800"/>
              <a:buFont typeface="Roboto Thin"/>
              <a:buChar char="●"/>
              <a:defRPr sz="1800">
                <a:latin typeface="Roboto Thin"/>
                <a:ea typeface="Roboto Thin"/>
                <a:cs typeface="Roboto Thin"/>
                <a:sym typeface="Roboto Thin"/>
              </a:defRPr>
            </a:lvl1pPr>
            <a:lvl2pPr indent="-317500" lvl="1" marL="914400" rtl="0">
              <a:lnSpc>
                <a:spcPct val="115000"/>
              </a:lnSpc>
              <a:spcBef>
                <a:spcPts val="1600"/>
              </a:spcBef>
              <a:spcAft>
                <a:spcPts val="0"/>
              </a:spcAft>
              <a:buSzPts val="1400"/>
              <a:buFont typeface="Roboto Thin"/>
              <a:buChar char="○"/>
              <a:defRPr>
                <a:latin typeface="Roboto Thin"/>
                <a:ea typeface="Roboto Thin"/>
                <a:cs typeface="Roboto Thin"/>
                <a:sym typeface="Roboto Thin"/>
              </a:defRPr>
            </a:lvl2pPr>
            <a:lvl3pPr indent="-317500" lvl="2" marL="1371600" rtl="0">
              <a:lnSpc>
                <a:spcPct val="115000"/>
              </a:lnSpc>
              <a:spcBef>
                <a:spcPts val="1600"/>
              </a:spcBef>
              <a:spcAft>
                <a:spcPts val="0"/>
              </a:spcAft>
              <a:buSzPts val="1400"/>
              <a:buFont typeface="Roboto Thin"/>
              <a:buChar char="■"/>
              <a:defRPr>
                <a:latin typeface="Roboto Thin"/>
                <a:ea typeface="Roboto Thin"/>
                <a:cs typeface="Roboto Thin"/>
                <a:sym typeface="Roboto Thin"/>
              </a:defRPr>
            </a:lvl3pPr>
            <a:lvl4pPr indent="-317500" lvl="3" marL="1828800" rtl="0">
              <a:lnSpc>
                <a:spcPct val="115000"/>
              </a:lnSpc>
              <a:spcBef>
                <a:spcPts val="1600"/>
              </a:spcBef>
              <a:spcAft>
                <a:spcPts val="0"/>
              </a:spcAft>
              <a:buSzPts val="1400"/>
              <a:buFont typeface="Roboto Thin"/>
              <a:buChar char="●"/>
              <a:defRPr>
                <a:latin typeface="Roboto Thin"/>
                <a:ea typeface="Roboto Thin"/>
                <a:cs typeface="Roboto Thin"/>
                <a:sym typeface="Roboto Thin"/>
              </a:defRPr>
            </a:lvl4pPr>
            <a:lvl5pPr indent="-317500" lvl="4" marL="2286000" rtl="0">
              <a:lnSpc>
                <a:spcPct val="115000"/>
              </a:lnSpc>
              <a:spcBef>
                <a:spcPts val="1600"/>
              </a:spcBef>
              <a:spcAft>
                <a:spcPts val="0"/>
              </a:spcAft>
              <a:buSzPts val="1400"/>
              <a:buFont typeface="Roboto Thin"/>
              <a:buChar char="○"/>
              <a:defRPr>
                <a:latin typeface="Roboto Thin"/>
                <a:ea typeface="Roboto Thin"/>
                <a:cs typeface="Roboto Thin"/>
                <a:sym typeface="Roboto Thin"/>
              </a:defRPr>
            </a:lvl5pPr>
            <a:lvl6pPr indent="-317500" lvl="5" marL="2743200" rtl="0">
              <a:lnSpc>
                <a:spcPct val="115000"/>
              </a:lnSpc>
              <a:spcBef>
                <a:spcPts val="1600"/>
              </a:spcBef>
              <a:spcAft>
                <a:spcPts val="0"/>
              </a:spcAft>
              <a:buSzPts val="1400"/>
              <a:buFont typeface="Roboto Thin"/>
              <a:buChar char="■"/>
              <a:defRPr>
                <a:latin typeface="Roboto Thin"/>
                <a:ea typeface="Roboto Thin"/>
                <a:cs typeface="Roboto Thin"/>
                <a:sym typeface="Roboto Thin"/>
              </a:defRPr>
            </a:lvl6pPr>
            <a:lvl7pPr indent="-317500" lvl="6" marL="3200400" rtl="0">
              <a:lnSpc>
                <a:spcPct val="115000"/>
              </a:lnSpc>
              <a:spcBef>
                <a:spcPts val="1600"/>
              </a:spcBef>
              <a:spcAft>
                <a:spcPts val="0"/>
              </a:spcAft>
              <a:buSzPts val="1400"/>
              <a:buFont typeface="Roboto Thin"/>
              <a:buChar char="●"/>
              <a:defRPr>
                <a:latin typeface="Roboto Thin"/>
                <a:ea typeface="Roboto Thin"/>
                <a:cs typeface="Roboto Thin"/>
                <a:sym typeface="Roboto Thin"/>
              </a:defRPr>
            </a:lvl7pPr>
            <a:lvl8pPr indent="-317500" lvl="7" marL="3657600" rtl="0">
              <a:lnSpc>
                <a:spcPct val="115000"/>
              </a:lnSpc>
              <a:spcBef>
                <a:spcPts val="1600"/>
              </a:spcBef>
              <a:spcAft>
                <a:spcPts val="0"/>
              </a:spcAft>
              <a:buSzPts val="1400"/>
              <a:buFont typeface="Roboto Thin"/>
              <a:buChar char="○"/>
              <a:defRPr>
                <a:latin typeface="Roboto Thin"/>
                <a:ea typeface="Roboto Thin"/>
                <a:cs typeface="Roboto Thin"/>
                <a:sym typeface="Roboto Thin"/>
              </a:defRPr>
            </a:lvl8pPr>
            <a:lvl9pPr indent="-317500" lvl="8" marL="4114800" rtl="0">
              <a:lnSpc>
                <a:spcPct val="115000"/>
              </a:lnSpc>
              <a:spcBef>
                <a:spcPts val="1600"/>
              </a:spcBef>
              <a:spcAft>
                <a:spcPts val="1600"/>
              </a:spcAft>
              <a:buSzPts val="1400"/>
              <a:buFont typeface="Roboto Thin"/>
              <a:buChar char="■"/>
              <a:defRPr>
                <a:latin typeface="Roboto Thin"/>
                <a:ea typeface="Roboto Thin"/>
                <a:cs typeface="Roboto Thin"/>
                <a:sym typeface="Roboto Thin"/>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rtl="0" algn="r">
              <a:buNone/>
              <a:defRPr sz="1000">
                <a:solidFill>
                  <a:schemeClr val="dk2"/>
                </a:solidFill>
              </a:defRPr>
            </a:lvl1pPr>
            <a:lvl2pPr lvl="1" rtl="0" algn="r">
              <a:buNone/>
              <a:defRPr sz="1000">
                <a:solidFill>
                  <a:schemeClr val="dk2"/>
                </a:solidFill>
              </a:defRPr>
            </a:lvl2pPr>
            <a:lvl3pPr lvl="2" rtl="0" algn="r">
              <a:buNone/>
              <a:defRPr sz="1000">
                <a:solidFill>
                  <a:schemeClr val="dk2"/>
                </a:solidFill>
              </a:defRPr>
            </a:lvl3pPr>
            <a:lvl4pPr lvl="3" rtl="0" algn="r">
              <a:buNone/>
              <a:defRPr sz="1000">
                <a:solidFill>
                  <a:schemeClr val="dk2"/>
                </a:solidFill>
              </a:defRPr>
            </a:lvl4pPr>
            <a:lvl5pPr lvl="4" rtl="0" algn="r">
              <a:buNone/>
              <a:defRPr sz="1000">
                <a:solidFill>
                  <a:schemeClr val="dk2"/>
                </a:solidFill>
              </a:defRPr>
            </a:lvl5pPr>
            <a:lvl6pPr lvl="5" rtl="0" algn="r">
              <a:buNone/>
              <a:defRPr sz="1000">
                <a:solidFill>
                  <a:schemeClr val="dk2"/>
                </a:solidFill>
              </a:defRPr>
            </a:lvl6pPr>
            <a:lvl7pPr lvl="6" rtl="0" algn="r">
              <a:buNone/>
              <a:defRPr sz="1000">
                <a:solidFill>
                  <a:schemeClr val="dk2"/>
                </a:solidFill>
              </a:defRPr>
            </a:lvl7pPr>
            <a:lvl8pPr lvl="7" rtl="0" algn="r">
              <a:buNone/>
              <a:defRPr sz="1000">
                <a:solidFill>
                  <a:schemeClr val="dk2"/>
                </a:solidFill>
              </a:defRPr>
            </a:lvl8pPr>
            <a:lvl9pPr lvl="8" rtl="0"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98" name="Shape 98"/>
        <p:cNvGrpSpPr/>
        <p:nvPr/>
      </p:nvGrpSpPr>
      <p:grpSpPr>
        <a:xfrm>
          <a:off x="0" y="0"/>
          <a:ext cx="0" cy="0"/>
          <a:chOff x="0" y="0"/>
          <a:chExt cx="0" cy="0"/>
        </a:xfrm>
      </p:grpSpPr>
      <p:sp>
        <p:nvSpPr>
          <p:cNvPr id="99" name="Google Shape;99;p20"/>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Clr>
                <a:srgbClr val="434343"/>
              </a:buClr>
              <a:buSzPts val="2800"/>
              <a:buFont typeface="Helvetica Neue Light"/>
              <a:buNone/>
              <a:defRPr sz="2800">
                <a:solidFill>
                  <a:srgbClr val="434343"/>
                </a:solidFill>
                <a:latin typeface="Helvetica Neue Light"/>
                <a:ea typeface="Helvetica Neue Light"/>
                <a:cs typeface="Helvetica Neue Light"/>
                <a:sym typeface="Helvetica Neue Light"/>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p:txBody>
      </p:sp>
      <p:sp>
        <p:nvSpPr>
          <p:cNvPr id="100" name="Google Shape;100;p20"/>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rtl="0">
              <a:lnSpc>
                <a:spcPct val="115000"/>
              </a:lnSpc>
              <a:spcBef>
                <a:spcPts val="0"/>
              </a:spcBef>
              <a:spcAft>
                <a:spcPts val="0"/>
              </a:spcAft>
              <a:buSzPts val="1800"/>
              <a:buFont typeface="Roboto Thin"/>
              <a:buChar char="●"/>
              <a:defRPr sz="1800">
                <a:latin typeface="Roboto Thin"/>
                <a:ea typeface="Roboto Thin"/>
                <a:cs typeface="Roboto Thin"/>
                <a:sym typeface="Roboto Thin"/>
              </a:defRPr>
            </a:lvl1pPr>
            <a:lvl2pPr indent="-317500" lvl="1" marL="914400" rtl="0">
              <a:lnSpc>
                <a:spcPct val="115000"/>
              </a:lnSpc>
              <a:spcBef>
                <a:spcPts val="1600"/>
              </a:spcBef>
              <a:spcAft>
                <a:spcPts val="0"/>
              </a:spcAft>
              <a:buSzPts val="1400"/>
              <a:buFont typeface="Roboto Thin"/>
              <a:buChar char="○"/>
              <a:defRPr>
                <a:latin typeface="Roboto Thin"/>
                <a:ea typeface="Roboto Thin"/>
                <a:cs typeface="Roboto Thin"/>
                <a:sym typeface="Roboto Thin"/>
              </a:defRPr>
            </a:lvl2pPr>
            <a:lvl3pPr indent="-317500" lvl="2" marL="1371600" rtl="0">
              <a:lnSpc>
                <a:spcPct val="115000"/>
              </a:lnSpc>
              <a:spcBef>
                <a:spcPts val="1600"/>
              </a:spcBef>
              <a:spcAft>
                <a:spcPts val="0"/>
              </a:spcAft>
              <a:buSzPts val="1400"/>
              <a:buFont typeface="Roboto Thin"/>
              <a:buChar char="■"/>
              <a:defRPr>
                <a:latin typeface="Roboto Thin"/>
                <a:ea typeface="Roboto Thin"/>
                <a:cs typeface="Roboto Thin"/>
                <a:sym typeface="Roboto Thin"/>
              </a:defRPr>
            </a:lvl3pPr>
            <a:lvl4pPr indent="-317500" lvl="3" marL="1828800" rtl="0">
              <a:lnSpc>
                <a:spcPct val="115000"/>
              </a:lnSpc>
              <a:spcBef>
                <a:spcPts val="1600"/>
              </a:spcBef>
              <a:spcAft>
                <a:spcPts val="0"/>
              </a:spcAft>
              <a:buSzPts val="1400"/>
              <a:buFont typeface="Roboto Thin"/>
              <a:buChar char="●"/>
              <a:defRPr>
                <a:latin typeface="Roboto Thin"/>
                <a:ea typeface="Roboto Thin"/>
                <a:cs typeface="Roboto Thin"/>
                <a:sym typeface="Roboto Thin"/>
              </a:defRPr>
            </a:lvl4pPr>
            <a:lvl5pPr indent="-317500" lvl="4" marL="2286000" rtl="0">
              <a:lnSpc>
                <a:spcPct val="115000"/>
              </a:lnSpc>
              <a:spcBef>
                <a:spcPts val="1600"/>
              </a:spcBef>
              <a:spcAft>
                <a:spcPts val="0"/>
              </a:spcAft>
              <a:buSzPts val="1400"/>
              <a:buFont typeface="Roboto Thin"/>
              <a:buChar char="○"/>
              <a:defRPr>
                <a:latin typeface="Roboto Thin"/>
                <a:ea typeface="Roboto Thin"/>
                <a:cs typeface="Roboto Thin"/>
                <a:sym typeface="Roboto Thin"/>
              </a:defRPr>
            </a:lvl5pPr>
            <a:lvl6pPr indent="-317500" lvl="5" marL="2743200" rtl="0">
              <a:lnSpc>
                <a:spcPct val="115000"/>
              </a:lnSpc>
              <a:spcBef>
                <a:spcPts val="1600"/>
              </a:spcBef>
              <a:spcAft>
                <a:spcPts val="0"/>
              </a:spcAft>
              <a:buSzPts val="1400"/>
              <a:buFont typeface="Roboto Thin"/>
              <a:buChar char="■"/>
              <a:defRPr>
                <a:latin typeface="Roboto Thin"/>
                <a:ea typeface="Roboto Thin"/>
                <a:cs typeface="Roboto Thin"/>
                <a:sym typeface="Roboto Thin"/>
              </a:defRPr>
            </a:lvl6pPr>
            <a:lvl7pPr indent="-317500" lvl="6" marL="3200400" rtl="0">
              <a:lnSpc>
                <a:spcPct val="115000"/>
              </a:lnSpc>
              <a:spcBef>
                <a:spcPts val="1600"/>
              </a:spcBef>
              <a:spcAft>
                <a:spcPts val="0"/>
              </a:spcAft>
              <a:buSzPts val="1400"/>
              <a:buFont typeface="Roboto Thin"/>
              <a:buChar char="●"/>
              <a:defRPr>
                <a:latin typeface="Roboto Thin"/>
                <a:ea typeface="Roboto Thin"/>
                <a:cs typeface="Roboto Thin"/>
                <a:sym typeface="Roboto Thin"/>
              </a:defRPr>
            </a:lvl7pPr>
            <a:lvl8pPr indent="-317500" lvl="7" marL="3657600" rtl="0">
              <a:lnSpc>
                <a:spcPct val="115000"/>
              </a:lnSpc>
              <a:spcBef>
                <a:spcPts val="1600"/>
              </a:spcBef>
              <a:spcAft>
                <a:spcPts val="0"/>
              </a:spcAft>
              <a:buSzPts val="1400"/>
              <a:buFont typeface="Roboto Thin"/>
              <a:buChar char="○"/>
              <a:defRPr>
                <a:latin typeface="Roboto Thin"/>
                <a:ea typeface="Roboto Thin"/>
                <a:cs typeface="Roboto Thin"/>
                <a:sym typeface="Roboto Thin"/>
              </a:defRPr>
            </a:lvl8pPr>
            <a:lvl9pPr indent="-317500" lvl="8" marL="4114800" rtl="0">
              <a:lnSpc>
                <a:spcPct val="115000"/>
              </a:lnSpc>
              <a:spcBef>
                <a:spcPts val="1600"/>
              </a:spcBef>
              <a:spcAft>
                <a:spcPts val="1600"/>
              </a:spcAft>
              <a:buSzPts val="1400"/>
              <a:buFont typeface="Roboto Thin"/>
              <a:buChar char="■"/>
              <a:defRPr>
                <a:latin typeface="Roboto Thin"/>
                <a:ea typeface="Roboto Thin"/>
                <a:cs typeface="Roboto Thin"/>
                <a:sym typeface="Roboto Thin"/>
              </a:defRPr>
            </a:lvl9pPr>
          </a:lstStyle>
          <a:p/>
        </p:txBody>
      </p:sp>
      <p:sp>
        <p:nvSpPr>
          <p:cNvPr id="101" name="Google Shape;101;p20"/>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rtl="0" algn="r">
              <a:buNone/>
              <a:defRPr sz="1000">
                <a:solidFill>
                  <a:schemeClr val="dk2"/>
                </a:solidFill>
              </a:defRPr>
            </a:lvl1pPr>
            <a:lvl2pPr lvl="1" rtl="0" algn="r">
              <a:buNone/>
              <a:defRPr sz="1000">
                <a:solidFill>
                  <a:schemeClr val="dk2"/>
                </a:solidFill>
              </a:defRPr>
            </a:lvl2pPr>
            <a:lvl3pPr lvl="2" rtl="0" algn="r">
              <a:buNone/>
              <a:defRPr sz="1000">
                <a:solidFill>
                  <a:schemeClr val="dk2"/>
                </a:solidFill>
              </a:defRPr>
            </a:lvl3pPr>
            <a:lvl4pPr lvl="3" rtl="0" algn="r">
              <a:buNone/>
              <a:defRPr sz="1000">
                <a:solidFill>
                  <a:schemeClr val="dk2"/>
                </a:solidFill>
              </a:defRPr>
            </a:lvl4pPr>
            <a:lvl5pPr lvl="4" rtl="0" algn="r">
              <a:buNone/>
              <a:defRPr sz="1000">
                <a:solidFill>
                  <a:schemeClr val="dk2"/>
                </a:solidFill>
              </a:defRPr>
            </a:lvl5pPr>
            <a:lvl6pPr lvl="5" rtl="0" algn="r">
              <a:buNone/>
              <a:defRPr sz="1000">
                <a:solidFill>
                  <a:schemeClr val="dk2"/>
                </a:solidFill>
              </a:defRPr>
            </a:lvl6pPr>
            <a:lvl7pPr lvl="6" rtl="0" algn="r">
              <a:buNone/>
              <a:defRPr sz="1000">
                <a:solidFill>
                  <a:schemeClr val="dk2"/>
                </a:solidFill>
              </a:defRPr>
            </a:lvl7pPr>
            <a:lvl8pPr lvl="7" rtl="0" algn="r">
              <a:buNone/>
              <a:defRPr sz="1000">
                <a:solidFill>
                  <a:schemeClr val="dk2"/>
                </a:solidFill>
              </a:defRPr>
            </a:lvl8pPr>
            <a:lvl9pPr lvl="8" rtl="0"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66" r:id="rId1"/>
    <p:sldLayoutId id="2147483667" r:id="rId2"/>
    <p:sldLayoutId id="2147483668" r:id="rId3"/>
    <p:sldLayoutId id="2147483669" r:id="rId4"/>
    <p:sldLayoutId id="2147483670" r:id="rId5"/>
    <p:sldLayoutId id="2147483671" r:id="rId6"/>
    <p:sldLayoutId id="2147483672" r:id="rId7"/>
    <p:sldLayoutId id="2147483673" r:id="rId8"/>
    <p:sldLayoutId id="2147483674" r:id="rId9"/>
    <p:sldLayoutId id="2147483675" r:id="rId10"/>
    <p:sldLayoutId id="2147483676" r:id="rId11"/>
    <p:sldLayoutId id="2147483677" r:id="rId12"/>
    <p:sldLayoutId id="2147483678" r:id="rId13"/>
    <p:sldLayoutId id="2147483679" r:id="rId14"/>
    <p:sldLayoutId id="2147483680" r:id="rId15"/>
    <p:sldLayoutId id="2147483681" r:id="rId16"/>
    <p:sldLayoutId id="2147483682" r:id="rId17"/>
    <p:sldLayoutId id="2147483683" r:id="rId18"/>
    <p:sldLayoutId id="2147483684" r:id="rId19"/>
    <p:sldLayoutId id="2147483685" r:id="rId20"/>
    <p:sldLayoutId id="2147483686" r:id="rId21"/>
    <p:sldLayoutId id="2147483687" r:id="rId22"/>
    <p:sldLayoutId id="2147483688" r:id="rId23"/>
    <p:sldLayoutId id="2147483689" r:id="rId24"/>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1">
            <a:alphaModFix/>
          </a:blip>
          <a:stretch>
            <a:fillRect/>
          </a:stretch>
        </a:blipFill>
      </p:bgPr>
    </p:bg>
    <p:spTree>
      <p:nvGrpSpPr>
        <p:cNvPr id="250" name="Shape 250"/>
        <p:cNvGrpSpPr/>
        <p:nvPr/>
      </p:nvGrpSpPr>
      <p:grpSpPr>
        <a:xfrm>
          <a:off x="0" y="0"/>
          <a:ext cx="0" cy="0"/>
          <a:chOff x="0" y="0"/>
          <a:chExt cx="0" cy="0"/>
        </a:xfrm>
      </p:grpSpPr>
      <p:sp>
        <p:nvSpPr>
          <p:cNvPr id="251" name="Google Shape;251;p45"/>
          <p:cNvSpPr txBox="1"/>
          <p:nvPr>
            <p:ph type="title"/>
          </p:nvPr>
        </p:nvSpPr>
        <p:spPr>
          <a:xfrm>
            <a:off x="628650" y="273844"/>
            <a:ext cx="7886700" cy="994172"/>
          </a:xfrm>
          <a:prstGeom prst="rect">
            <a:avLst/>
          </a:prstGeom>
          <a:noFill/>
          <a:ln>
            <a:noFill/>
          </a:ln>
        </p:spPr>
        <p:txBody>
          <a:bodyPr anchorCtr="0" anchor="ctr" bIns="34275" lIns="68575" spcFirstLastPara="1" rIns="68575" wrap="square" tIns="34275">
            <a:normAutofit/>
          </a:bodyPr>
          <a:lstStyle>
            <a:lvl1pPr lvl="0" marR="0" rtl="0" algn="l">
              <a:lnSpc>
                <a:spcPct val="90000"/>
              </a:lnSpc>
              <a:spcBef>
                <a:spcPts val="0"/>
              </a:spcBef>
              <a:spcAft>
                <a:spcPts val="0"/>
              </a:spcAft>
              <a:buClr>
                <a:schemeClr val="dk1"/>
              </a:buClr>
              <a:buSzPts val="3300"/>
              <a:buFont typeface="Calibri"/>
              <a:buNone/>
              <a:defRPr b="0" i="0" sz="3300" u="none" cap="none" strike="noStrike">
                <a:solidFill>
                  <a:schemeClr val="dk1"/>
                </a:solidFill>
                <a:latin typeface="Calibri"/>
                <a:ea typeface="Calibri"/>
                <a:cs typeface="Calibri"/>
                <a:sym typeface="Calibri"/>
              </a:defRPr>
            </a:lvl1pPr>
            <a:lvl2pPr lvl="1">
              <a:spcBef>
                <a:spcPts val="0"/>
              </a:spcBef>
              <a:spcAft>
                <a:spcPts val="0"/>
              </a:spcAft>
              <a:buSzPts val="1100"/>
              <a:buNone/>
              <a:defRPr sz="1400"/>
            </a:lvl2pPr>
            <a:lvl3pPr lvl="2">
              <a:spcBef>
                <a:spcPts val="0"/>
              </a:spcBef>
              <a:spcAft>
                <a:spcPts val="0"/>
              </a:spcAft>
              <a:buSzPts val="1100"/>
              <a:buNone/>
              <a:defRPr sz="1400"/>
            </a:lvl3pPr>
            <a:lvl4pPr lvl="3">
              <a:spcBef>
                <a:spcPts val="0"/>
              </a:spcBef>
              <a:spcAft>
                <a:spcPts val="0"/>
              </a:spcAft>
              <a:buSzPts val="1100"/>
              <a:buNone/>
              <a:defRPr sz="1400"/>
            </a:lvl4pPr>
            <a:lvl5pPr lvl="4">
              <a:spcBef>
                <a:spcPts val="0"/>
              </a:spcBef>
              <a:spcAft>
                <a:spcPts val="0"/>
              </a:spcAft>
              <a:buSzPts val="1100"/>
              <a:buNone/>
              <a:defRPr sz="1400"/>
            </a:lvl5pPr>
            <a:lvl6pPr lvl="5">
              <a:spcBef>
                <a:spcPts val="0"/>
              </a:spcBef>
              <a:spcAft>
                <a:spcPts val="0"/>
              </a:spcAft>
              <a:buSzPts val="1100"/>
              <a:buNone/>
              <a:defRPr sz="1400"/>
            </a:lvl6pPr>
            <a:lvl7pPr lvl="6">
              <a:spcBef>
                <a:spcPts val="0"/>
              </a:spcBef>
              <a:spcAft>
                <a:spcPts val="0"/>
              </a:spcAft>
              <a:buSzPts val="1100"/>
              <a:buNone/>
              <a:defRPr sz="1400"/>
            </a:lvl7pPr>
            <a:lvl8pPr lvl="7">
              <a:spcBef>
                <a:spcPts val="0"/>
              </a:spcBef>
              <a:spcAft>
                <a:spcPts val="0"/>
              </a:spcAft>
              <a:buSzPts val="1100"/>
              <a:buNone/>
              <a:defRPr sz="1400"/>
            </a:lvl8pPr>
            <a:lvl9pPr lvl="8">
              <a:spcBef>
                <a:spcPts val="0"/>
              </a:spcBef>
              <a:spcAft>
                <a:spcPts val="0"/>
              </a:spcAft>
              <a:buSzPts val="1100"/>
              <a:buNone/>
              <a:defRPr sz="1400"/>
            </a:lvl9pPr>
          </a:lstStyle>
          <a:p/>
        </p:txBody>
      </p:sp>
      <p:sp>
        <p:nvSpPr>
          <p:cNvPr id="252" name="Google Shape;252;p45"/>
          <p:cNvSpPr txBox="1"/>
          <p:nvPr>
            <p:ph idx="1" type="body"/>
          </p:nvPr>
        </p:nvSpPr>
        <p:spPr>
          <a:xfrm>
            <a:off x="628650" y="1369219"/>
            <a:ext cx="7886700" cy="3263504"/>
          </a:xfrm>
          <a:prstGeom prst="rect">
            <a:avLst/>
          </a:prstGeom>
          <a:noFill/>
          <a:ln>
            <a:noFill/>
          </a:ln>
        </p:spPr>
        <p:txBody>
          <a:bodyPr anchorCtr="0" anchor="t" bIns="34275" lIns="68575" spcFirstLastPara="1" rIns="68575" wrap="square" tIns="34275">
            <a:normAutofit/>
          </a:bodyPr>
          <a:lstStyle>
            <a:lvl1pPr indent="-361950" lvl="0" marL="457200" marR="0" rtl="0" algn="l">
              <a:lnSpc>
                <a:spcPct val="90000"/>
              </a:lnSpc>
              <a:spcBef>
                <a:spcPts val="800"/>
              </a:spcBef>
              <a:spcAft>
                <a:spcPts val="0"/>
              </a:spcAft>
              <a:buClr>
                <a:schemeClr val="dk1"/>
              </a:buClr>
              <a:buSzPts val="2100"/>
              <a:buFont typeface="Arial"/>
              <a:buChar char="•"/>
              <a:defRPr b="0" i="0" sz="2100" u="none" cap="none" strike="noStrike">
                <a:solidFill>
                  <a:schemeClr val="dk1"/>
                </a:solidFill>
                <a:latin typeface="Calibri"/>
                <a:ea typeface="Calibri"/>
                <a:cs typeface="Calibri"/>
                <a:sym typeface="Calibri"/>
              </a:defRPr>
            </a:lvl1pPr>
            <a:lvl2pPr indent="-342900" lvl="1" marL="914400" marR="0" rtl="0" algn="l">
              <a:lnSpc>
                <a:spcPct val="90000"/>
              </a:lnSpc>
              <a:spcBef>
                <a:spcPts val="4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2pPr>
            <a:lvl3pPr indent="-323850" lvl="2" marL="1371600"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3pPr>
            <a:lvl4pPr indent="-317500" lvl="3" marL="1828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4pPr>
            <a:lvl5pPr indent="-317500" lvl="4" marL="22860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5pPr>
            <a:lvl6pPr indent="-317500" lvl="5" marL="27432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6pPr>
            <a:lvl7pPr indent="-317500" lvl="6" marL="32004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7pPr>
            <a:lvl8pPr indent="-317500" lvl="7" marL="36576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8pPr>
            <a:lvl9pPr indent="-317500" lvl="8" marL="4114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9pPr>
          </a:lstStyle>
          <a:p/>
        </p:txBody>
      </p:sp>
      <p:sp>
        <p:nvSpPr>
          <p:cNvPr id="253" name="Google Shape;253;p45"/>
          <p:cNvSpPr txBox="1"/>
          <p:nvPr>
            <p:ph idx="10" type="dt"/>
          </p:nvPr>
        </p:nvSpPr>
        <p:spPr>
          <a:xfrm>
            <a:off x="628650" y="4767263"/>
            <a:ext cx="2057400" cy="273844"/>
          </a:xfrm>
          <a:prstGeom prst="rect">
            <a:avLst/>
          </a:prstGeom>
          <a:noFill/>
          <a:ln>
            <a:noFill/>
          </a:ln>
        </p:spPr>
        <p:txBody>
          <a:bodyPr anchorCtr="0" anchor="ctr" bIns="34275" lIns="68575" spcFirstLastPara="1" rIns="68575" wrap="square" tIns="34275">
            <a:noAutofit/>
          </a:bodyPr>
          <a:lstStyle>
            <a:lvl1pPr lvl="0" marR="0" rtl="0" algn="l">
              <a:spcBef>
                <a:spcPts val="0"/>
              </a:spcBef>
              <a:spcAft>
                <a:spcPts val="0"/>
              </a:spcAft>
              <a:buSzPts val="1100"/>
              <a:buNone/>
              <a:defRPr b="0" i="0" sz="900" u="none" cap="none" strike="noStrike">
                <a:solidFill>
                  <a:srgbClr val="888888"/>
                </a:solidFill>
                <a:latin typeface="Calibri"/>
                <a:ea typeface="Calibri"/>
                <a:cs typeface="Calibri"/>
                <a:sym typeface="Calibri"/>
              </a:defRPr>
            </a:lvl1pPr>
            <a:lvl2pPr lvl="1"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2pPr>
            <a:lvl3pPr lvl="2"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3pPr>
            <a:lvl4pPr lvl="3"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4pPr>
            <a:lvl5pPr lvl="4"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5pPr>
            <a:lvl6pPr lvl="5"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6pPr>
            <a:lvl7pPr lvl="6"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7pPr>
            <a:lvl8pPr lvl="7"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8pPr>
            <a:lvl9pPr lvl="8"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9pPr>
          </a:lstStyle>
          <a:p/>
        </p:txBody>
      </p:sp>
      <p:sp>
        <p:nvSpPr>
          <p:cNvPr id="254" name="Google Shape;254;p45"/>
          <p:cNvSpPr txBox="1"/>
          <p:nvPr>
            <p:ph idx="11" type="ftr"/>
          </p:nvPr>
        </p:nvSpPr>
        <p:spPr>
          <a:xfrm>
            <a:off x="3028950" y="4767263"/>
            <a:ext cx="3086100" cy="273844"/>
          </a:xfrm>
          <a:prstGeom prst="rect">
            <a:avLst/>
          </a:prstGeom>
          <a:noFill/>
          <a:ln>
            <a:noFill/>
          </a:ln>
        </p:spPr>
        <p:txBody>
          <a:bodyPr anchorCtr="0" anchor="ctr" bIns="34275" lIns="68575" spcFirstLastPara="1" rIns="68575" wrap="square" tIns="34275">
            <a:noAutofit/>
          </a:bodyPr>
          <a:lstStyle>
            <a:lvl1pPr lvl="0" marR="0" rtl="0" algn="ctr">
              <a:spcBef>
                <a:spcPts val="0"/>
              </a:spcBef>
              <a:spcAft>
                <a:spcPts val="0"/>
              </a:spcAft>
              <a:buSzPts val="1100"/>
              <a:buNone/>
              <a:defRPr b="0" i="0" sz="900" u="none" cap="none" strike="noStrike">
                <a:solidFill>
                  <a:srgbClr val="888888"/>
                </a:solidFill>
                <a:latin typeface="Calibri"/>
                <a:ea typeface="Calibri"/>
                <a:cs typeface="Calibri"/>
                <a:sym typeface="Calibri"/>
              </a:defRPr>
            </a:lvl1pPr>
            <a:lvl2pPr lvl="1"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2pPr>
            <a:lvl3pPr lvl="2"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3pPr>
            <a:lvl4pPr lvl="3"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4pPr>
            <a:lvl5pPr lvl="4"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5pPr>
            <a:lvl6pPr lvl="5"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6pPr>
            <a:lvl7pPr lvl="6"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7pPr>
            <a:lvl8pPr lvl="7"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8pPr>
            <a:lvl9pPr lvl="8"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9pPr>
          </a:lstStyle>
          <a:p/>
        </p:txBody>
      </p:sp>
      <p:sp>
        <p:nvSpPr>
          <p:cNvPr id="255" name="Google Shape;255;p45"/>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lvl1pPr indent="0" lvl="0" marL="0" marR="0" rtl="0" algn="r">
              <a:spcBef>
                <a:spcPts val="0"/>
              </a:spcBef>
              <a:buNone/>
              <a:defRPr b="0" i="0" sz="900" u="none" cap="none" strike="noStrike">
                <a:solidFill>
                  <a:srgbClr val="888888"/>
                </a:solidFill>
                <a:latin typeface="Calibri"/>
                <a:ea typeface="Calibri"/>
                <a:cs typeface="Calibri"/>
                <a:sym typeface="Calibri"/>
              </a:defRPr>
            </a:lvl1pPr>
            <a:lvl2pPr indent="0" lvl="1" marL="0" marR="0" rtl="0" algn="r">
              <a:spcBef>
                <a:spcPts val="0"/>
              </a:spcBef>
              <a:buNone/>
              <a:defRPr b="0" i="0" sz="900" u="none" cap="none" strike="noStrike">
                <a:solidFill>
                  <a:srgbClr val="888888"/>
                </a:solidFill>
                <a:latin typeface="Calibri"/>
                <a:ea typeface="Calibri"/>
                <a:cs typeface="Calibri"/>
                <a:sym typeface="Calibri"/>
              </a:defRPr>
            </a:lvl2pPr>
            <a:lvl3pPr indent="0" lvl="2" marL="0" marR="0" rtl="0" algn="r">
              <a:spcBef>
                <a:spcPts val="0"/>
              </a:spcBef>
              <a:buNone/>
              <a:defRPr b="0" i="0" sz="900" u="none" cap="none" strike="noStrike">
                <a:solidFill>
                  <a:srgbClr val="888888"/>
                </a:solidFill>
                <a:latin typeface="Calibri"/>
                <a:ea typeface="Calibri"/>
                <a:cs typeface="Calibri"/>
                <a:sym typeface="Calibri"/>
              </a:defRPr>
            </a:lvl3pPr>
            <a:lvl4pPr indent="0" lvl="3" marL="0" marR="0" rtl="0" algn="r">
              <a:spcBef>
                <a:spcPts val="0"/>
              </a:spcBef>
              <a:buNone/>
              <a:defRPr b="0" i="0" sz="900" u="none" cap="none" strike="noStrike">
                <a:solidFill>
                  <a:srgbClr val="888888"/>
                </a:solidFill>
                <a:latin typeface="Calibri"/>
                <a:ea typeface="Calibri"/>
                <a:cs typeface="Calibri"/>
                <a:sym typeface="Calibri"/>
              </a:defRPr>
            </a:lvl4pPr>
            <a:lvl5pPr indent="0" lvl="4" marL="0" marR="0" rtl="0" algn="r">
              <a:spcBef>
                <a:spcPts val="0"/>
              </a:spcBef>
              <a:buNone/>
              <a:defRPr b="0" i="0" sz="900" u="none" cap="none" strike="noStrike">
                <a:solidFill>
                  <a:srgbClr val="888888"/>
                </a:solidFill>
                <a:latin typeface="Calibri"/>
                <a:ea typeface="Calibri"/>
                <a:cs typeface="Calibri"/>
                <a:sym typeface="Calibri"/>
              </a:defRPr>
            </a:lvl5pPr>
            <a:lvl6pPr indent="0" lvl="5" marL="0" marR="0" rtl="0" algn="r">
              <a:spcBef>
                <a:spcPts val="0"/>
              </a:spcBef>
              <a:buNone/>
              <a:defRPr b="0" i="0" sz="900" u="none" cap="none" strike="noStrike">
                <a:solidFill>
                  <a:srgbClr val="888888"/>
                </a:solidFill>
                <a:latin typeface="Calibri"/>
                <a:ea typeface="Calibri"/>
                <a:cs typeface="Calibri"/>
                <a:sym typeface="Calibri"/>
              </a:defRPr>
            </a:lvl6pPr>
            <a:lvl7pPr indent="0" lvl="6" marL="0" marR="0" rtl="0" algn="r">
              <a:spcBef>
                <a:spcPts val="0"/>
              </a:spcBef>
              <a:buNone/>
              <a:defRPr b="0" i="0" sz="900" u="none" cap="none" strike="noStrike">
                <a:solidFill>
                  <a:srgbClr val="888888"/>
                </a:solidFill>
                <a:latin typeface="Calibri"/>
                <a:ea typeface="Calibri"/>
                <a:cs typeface="Calibri"/>
                <a:sym typeface="Calibri"/>
              </a:defRPr>
            </a:lvl7pPr>
            <a:lvl8pPr indent="0" lvl="7" marL="0" marR="0" rtl="0" algn="r">
              <a:spcBef>
                <a:spcPts val="0"/>
              </a:spcBef>
              <a:buNone/>
              <a:defRPr b="0" i="0" sz="900" u="none" cap="none" strike="noStrike">
                <a:solidFill>
                  <a:srgbClr val="888888"/>
                </a:solidFill>
                <a:latin typeface="Calibri"/>
                <a:ea typeface="Calibri"/>
                <a:cs typeface="Calibri"/>
                <a:sym typeface="Calibri"/>
              </a:defRPr>
            </a:lvl8pPr>
            <a:lvl9pPr indent="0" lvl="8" marL="0" marR="0" rtl="0" algn="r">
              <a:spcBef>
                <a:spcPts val="0"/>
              </a:spcBef>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 id="2147483700"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325" name="Shape 325"/>
        <p:cNvGrpSpPr/>
        <p:nvPr/>
      </p:nvGrpSpPr>
      <p:grpSpPr>
        <a:xfrm>
          <a:off x="0" y="0"/>
          <a:ext cx="0" cy="0"/>
          <a:chOff x="0" y="0"/>
          <a:chExt cx="0" cy="0"/>
        </a:xfrm>
      </p:grpSpPr>
      <p:sp>
        <p:nvSpPr>
          <p:cNvPr id="326" name="Google Shape;326;p57"/>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rtl="0">
              <a:spcBef>
                <a:spcPts val="0"/>
              </a:spcBef>
              <a:spcAft>
                <a:spcPts val="0"/>
              </a:spcAft>
              <a:buClr>
                <a:schemeClr val="dk1"/>
              </a:buClr>
              <a:buSzPts val="2800"/>
              <a:buNone/>
              <a:defRPr sz="2800">
                <a:solidFill>
                  <a:schemeClr val="dk1"/>
                </a:solidFill>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p:txBody>
      </p:sp>
      <p:sp>
        <p:nvSpPr>
          <p:cNvPr id="327" name="Google Shape;327;p57"/>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rtl="0">
              <a:lnSpc>
                <a:spcPct val="115000"/>
              </a:lnSpc>
              <a:spcBef>
                <a:spcPts val="0"/>
              </a:spcBef>
              <a:spcAft>
                <a:spcPts val="0"/>
              </a:spcAft>
              <a:buClr>
                <a:schemeClr val="dk2"/>
              </a:buClr>
              <a:buSzPts val="1800"/>
              <a:buChar char="●"/>
              <a:defRPr sz="1800">
                <a:solidFill>
                  <a:schemeClr val="dk2"/>
                </a:solidFill>
              </a:defRPr>
            </a:lvl1pPr>
            <a:lvl2pPr indent="-317500" lvl="1" marL="914400" rtl="0">
              <a:lnSpc>
                <a:spcPct val="115000"/>
              </a:lnSpc>
              <a:spcBef>
                <a:spcPts val="0"/>
              </a:spcBef>
              <a:spcAft>
                <a:spcPts val="0"/>
              </a:spcAft>
              <a:buClr>
                <a:schemeClr val="dk2"/>
              </a:buClr>
              <a:buSzPts val="1400"/>
              <a:buChar char="○"/>
              <a:defRPr>
                <a:solidFill>
                  <a:schemeClr val="dk2"/>
                </a:solidFill>
              </a:defRPr>
            </a:lvl2pPr>
            <a:lvl3pPr indent="-317500" lvl="2" marL="1371600" rtl="0">
              <a:lnSpc>
                <a:spcPct val="115000"/>
              </a:lnSpc>
              <a:spcBef>
                <a:spcPts val="0"/>
              </a:spcBef>
              <a:spcAft>
                <a:spcPts val="0"/>
              </a:spcAft>
              <a:buClr>
                <a:schemeClr val="dk2"/>
              </a:buClr>
              <a:buSzPts val="1400"/>
              <a:buChar char="■"/>
              <a:defRPr>
                <a:solidFill>
                  <a:schemeClr val="dk2"/>
                </a:solidFill>
              </a:defRPr>
            </a:lvl3pPr>
            <a:lvl4pPr indent="-317500" lvl="3" marL="1828800" rtl="0">
              <a:lnSpc>
                <a:spcPct val="115000"/>
              </a:lnSpc>
              <a:spcBef>
                <a:spcPts val="0"/>
              </a:spcBef>
              <a:spcAft>
                <a:spcPts val="0"/>
              </a:spcAft>
              <a:buClr>
                <a:schemeClr val="dk2"/>
              </a:buClr>
              <a:buSzPts val="1400"/>
              <a:buChar char="●"/>
              <a:defRPr>
                <a:solidFill>
                  <a:schemeClr val="dk2"/>
                </a:solidFill>
              </a:defRPr>
            </a:lvl4pPr>
            <a:lvl5pPr indent="-317500" lvl="4" marL="2286000" rtl="0">
              <a:lnSpc>
                <a:spcPct val="115000"/>
              </a:lnSpc>
              <a:spcBef>
                <a:spcPts val="0"/>
              </a:spcBef>
              <a:spcAft>
                <a:spcPts val="0"/>
              </a:spcAft>
              <a:buClr>
                <a:schemeClr val="dk2"/>
              </a:buClr>
              <a:buSzPts val="1400"/>
              <a:buChar char="○"/>
              <a:defRPr>
                <a:solidFill>
                  <a:schemeClr val="dk2"/>
                </a:solidFill>
              </a:defRPr>
            </a:lvl5pPr>
            <a:lvl6pPr indent="-317500" lvl="5" marL="2743200" rtl="0">
              <a:lnSpc>
                <a:spcPct val="115000"/>
              </a:lnSpc>
              <a:spcBef>
                <a:spcPts val="0"/>
              </a:spcBef>
              <a:spcAft>
                <a:spcPts val="0"/>
              </a:spcAft>
              <a:buClr>
                <a:schemeClr val="dk2"/>
              </a:buClr>
              <a:buSzPts val="1400"/>
              <a:buChar char="■"/>
              <a:defRPr>
                <a:solidFill>
                  <a:schemeClr val="dk2"/>
                </a:solidFill>
              </a:defRPr>
            </a:lvl6pPr>
            <a:lvl7pPr indent="-317500" lvl="6" marL="3200400" rtl="0">
              <a:lnSpc>
                <a:spcPct val="115000"/>
              </a:lnSpc>
              <a:spcBef>
                <a:spcPts val="0"/>
              </a:spcBef>
              <a:spcAft>
                <a:spcPts val="0"/>
              </a:spcAft>
              <a:buClr>
                <a:schemeClr val="dk2"/>
              </a:buClr>
              <a:buSzPts val="1400"/>
              <a:buChar char="●"/>
              <a:defRPr>
                <a:solidFill>
                  <a:schemeClr val="dk2"/>
                </a:solidFill>
              </a:defRPr>
            </a:lvl7pPr>
            <a:lvl8pPr indent="-317500" lvl="7" marL="3657600" rtl="0">
              <a:lnSpc>
                <a:spcPct val="115000"/>
              </a:lnSpc>
              <a:spcBef>
                <a:spcPts val="0"/>
              </a:spcBef>
              <a:spcAft>
                <a:spcPts val="0"/>
              </a:spcAft>
              <a:buClr>
                <a:schemeClr val="dk2"/>
              </a:buClr>
              <a:buSzPts val="1400"/>
              <a:buChar char="○"/>
              <a:defRPr>
                <a:solidFill>
                  <a:schemeClr val="dk2"/>
                </a:solidFill>
              </a:defRPr>
            </a:lvl8pPr>
            <a:lvl9pPr indent="-317500" lvl="8" marL="4114800" rtl="0">
              <a:lnSpc>
                <a:spcPct val="115000"/>
              </a:lnSpc>
              <a:spcBef>
                <a:spcPts val="0"/>
              </a:spcBef>
              <a:spcAft>
                <a:spcPts val="0"/>
              </a:spcAft>
              <a:buClr>
                <a:schemeClr val="dk2"/>
              </a:buClr>
              <a:buSzPts val="1400"/>
              <a:buChar char="■"/>
              <a:defRPr>
                <a:solidFill>
                  <a:schemeClr val="dk2"/>
                </a:solidFill>
              </a:defRPr>
            </a:lvl9pPr>
          </a:lstStyle>
          <a:p/>
        </p:txBody>
      </p:sp>
      <p:sp>
        <p:nvSpPr>
          <p:cNvPr id="328" name="Google Shape;328;p57"/>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rtl="0" algn="r">
              <a:buNone/>
              <a:defRPr sz="1000">
                <a:solidFill>
                  <a:schemeClr val="dk2"/>
                </a:solidFill>
              </a:defRPr>
            </a:lvl1pPr>
            <a:lvl2pPr lvl="1" rtl="0" algn="r">
              <a:buNone/>
              <a:defRPr sz="1000">
                <a:solidFill>
                  <a:schemeClr val="dk2"/>
                </a:solidFill>
              </a:defRPr>
            </a:lvl2pPr>
            <a:lvl3pPr lvl="2" rtl="0" algn="r">
              <a:buNone/>
              <a:defRPr sz="1000">
                <a:solidFill>
                  <a:schemeClr val="dk2"/>
                </a:solidFill>
              </a:defRPr>
            </a:lvl3pPr>
            <a:lvl4pPr lvl="3" rtl="0" algn="r">
              <a:buNone/>
              <a:defRPr sz="1000">
                <a:solidFill>
                  <a:schemeClr val="dk2"/>
                </a:solidFill>
              </a:defRPr>
            </a:lvl4pPr>
            <a:lvl5pPr lvl="4" rtl="0" algn="r">
              <a:buNone/>
              <a:defRPr sz="1000">
                <a:solidFill>
                  <a:schemeClr val="dk2"/>
                </a:solidFill>
              </a:defRPr>
            </a:lvl5pPr>
            <a:lvl6pPr lvl="5" rtl="0" algn="r">
              <a:buNone/>
              <a:defRPr sz="1000">
                <a:solidFill>
                  <a:schemeClr val="dk2"/>
                </a:solidFill>
              </a:defRPr>
            </a:lvl6pPr>
            <a:lvl7pPr lvl="6" rtl="0" algn="r">
              <a:buNone/>
              <a:defRPr sz="1000">
                <a:solidFill>
                  <a:schemeClr val="dk2"/>
                </a:solidFill>
              </a:defRPr>
            </a:lvl7pPr>
            <a:lvl8pPr lvl="7" rtl="0" algn="r">
              <a:buNone/>
              <a:defRPr sz="1000">
                <a:solidFill>
                  <a:schemeClr val="dk2"/>
                </a:solidFill>
              </a:defRPr>
            </a:lvl8pPr>
            <a:lvl9pPr lvl="8" rtl="0"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43.xml"/><Relationship Id="rId2" Type="http://schemas.openxmlformats.org/officeDocument/2006/relationships/notesSlide" Target="../notesSlides/notesSlide1.xml"/><Relationship Id="rId3" Type="http://schemas.openxmlformats.org/officeDocument/2006/relationships/image" Target="../media/image10.gif"/><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8.xml"/><Relationship Id="rId2" Type="http://schemas.openxmlformats.org/officeDocument/2006/relationships/notesSlide" Target="../notesSlides/notesSlide10.xml"/><Relationship Id="rId3" Type="http://schemas.openxmlformats.org/officeDocument/2006/relationships/image" Target="../media/image7.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8.xml"/><Relationship Id="rId2" Type="http://schemas.openxmlformats.org/officeDocument/2006/relationships/notesSlide" Target="../notesSlides/notesSlide11.xml"/><Relationship Id="rId3" Type="http://schemas.openxmlformats.org/officeDocument/2006/relationships/image" Target="../media/image7.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8.xml"/><Relationship Id="rId2" Type="http://schemas.openxmlformats.org/officeDocument/2006/relationships/notesSlide" Target="../notesSlides/notesSlide12.xml"/><Relationship Id="rId3" Type="http://schemas.openxmlformats.org/officeDocument/2006/relationships/image" Target="../media/image7.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8.xml"/><Relationship Id="rId2" Type="http://schemas.openxmlformats.org/officeDocument/2006/relationships/notesSlide" Target="../notesSlides/notesSlide13.xml"/><Relationship Id="rId3" Type="http://schemas.openxmlformats.org/officeDocument/2006/relationships/image" Target="../media/image30.png"/><Relationship Id="rId4" Type="http://schemas.openxmlformats.org/officeDocument/2006/relationships/image" Target="../media/image23.png"/><Relationship Id="rId9" Type="http://schemas.openxmlformats.org/officeDocument/2006/relationships/image" Target="../media/image27.png"/><Relationship Id="rId5" Type="http://schemas.openxmlformats.org/officeDocument/2006/relationships/image" Target="../media/image26.png"/><Relationship Id="rId6" Type="http://schemas.openxmlformats.org/officeDocument/2006/relationships/image" Target="../media/image16.png"/><Relationship Id="rId7" Type="http://schemas.openxmlformats.org/officeDocument/2006/relationships/image" Target="../media/image18.png"/><Relationship Id="rId8" Type="http://schemas.openxmlformats.org/officeDocument/2006/relationships/image" Target="../media/image17.png"/><Relationship Id="rId11" Type="http://schemas.openxmlformats.org/officeDocument/2006/relationships/image" Target="../media/image7.png"/><Relationship Id="rId10" Type="http://schemas.openxmlformats.org/officeDocument/2006/relationships/image" Target="../media/image21.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8.xml"/><Relationship Id="rId2" Type="http://schemas.openxmlformats.org/officeDocument/2006/relationships/notesSlide" Target="../notesSlides/notesSlide14.xml"/><Relationship Id="rId3" Type="http://schemas.openxmlformats.org/officeDocument/2006/relationships/image" Target="../media/image7.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8.xml"/><Relationship Id="rId2" Type="http://schemas.openxmlformats.org/officeDocument/2006/relationships/notesSlide" Target="../notesSlides/notesSlide15.xml"/><Relationship Id="rId3" Type="http://schemas.openxmlformats.org/officeDocument/2006/relationships/hyperlink" Target="https://docs.google.com/document/d/1GjN-N-BiJuq9YTN-r91wdRgudWZjnJtsyOYWnAL4zKM/edit?usp=sharing" TargetMode="External"/><Relationship Id="rId4" Type="http://schemas.openxmlformats.org/officeDocument/2006/relationships/image" Target="../media/image7.png"/><Relationship Id="rId5" Type="http://schemas.openxmlformats.org/officeDocument/2006/relationships/image" Target="../media/image31.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8.xml"/><Relationship Id="rId2" Type="http://schemas.openxmlformats.org/officeDocument/2006/relationships/notesSlide" Target="../notesSlides/notesSlide16.xml"/><Relationship Id="rId3" Type="http://schemas.openxmlformats.org/officeDocument/2006/relationships/image" Target="../media/image7.png"/><Relationship Id="rId4" Type="http://schemas.openxmlformats.org/officeDocument/2006/relationships/hyperlink" Target="https://docs.google.com/presentation/d/1utDwR3gZtaSIrLAI1oIYjY1KQdCxGl4YYu3O6Vk4Qys/edit?usp=sharing" TargetMode="External"/><Relationship Id="rId9" Type="http://schemas.openxmlformats.org/officeDocument/2006/relationships/image" Target="../media/image32.jpg"/><Relationship Id="rId5" Type="http://schemas.openxmlformats.org/officeDocument/2006/relationships/hyperlink" Target="https://www.youtube.com/user/EvergreenJuniorHigh/videos" TargetMode="External"/><Relationship Id="rId6" Type="http://schemas.openxmlformats.org/officeDocument/2006/relationships/hyperlink" Target="https://docs.google.com/document/d/1mbj-BdnHGuXN8KBtvYnL4qhY5MpXzFqZHwKVmgJqwRk/edit" TargetMode="External"/><Relationship Id="rId7" Type="http://schemas.openxmlformats.org/officeDocument/2006/relationships/image" Target="../media/image30.png"/><Relationship Id="rId8" Type="http://schemas.openxmlformats.org/officeDocument/2006/relationships/image" Target="../media/image29.jpg"/><Relationship Id="rId11" Type="http://schemas.openxmlformats.org/officeDocument/2006/relationships/image" Target="../media/image37.jpg"/><Relationship Id="rId10" Type="http://schemas.openxmlformats.org/officeDocument/2006/relationships/image" Target="../media/image33.jpg"/><Relationship Id="rId12" Type="http://schemas.openxmlformats.org/officeDocument/2006/relationships/image" Target="../media/image34.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8.xml"/><Relationship Id="rId2" Type="http://schemas.openxmlformats.org/officeDocument/2006/relationships/notesSlide" Target="../notesSlides/notesSlide17.xml"/><Relationship Id="rId3" Type="http://schemas.openxmlformats.org/officeDocument/2006/relationships/image" Target="../media/image7.png"/><Relationship Id="rId4" Type="http://schemas.openxmlformats.org/officeDocument/2006/relationships/hyperlink" Target="http://drive.google.com/file/d/1yBHArxYKVxFyNzRpxz0RAOYMVFS2aYjA/view" TargetMode="External"/><Relationship Id="rId9" Type="http://schemas.openxmlformats.org/officeDocument/2006/relationships/image" Target="../media/image44.jpg"/><Relationship Id="rId5" Type="http://schemas.openxmlformats.org/officeDocument/2006/relationships/image" Target="../media/image28.jpg"/><Relationship Id="rId6" Type="http://schemas.openxmlformats.org/officeDocument/2006/relationships/hyperlink" Target="https://drive.google.com/file/d/18Zyw3MBlUvLNrugtUdPiCJmJYbRRJRx3/view?usp=sharing" TargetMode="External"/><Relationship Id="rId7" Type="http://schemas.openxmlformats.org/officeDocument/2006/relationships/hyperlink" Target="https://docs.google.com/document/d/11B--JWg2sx7xeHAJbz29ks8D5-LPjprLypC0aJiNgVc/edit?usp=sharing" TargetMode="External"/><Relationship Id="rId8" Type="http://schemas.openxmlformats.org/officeDocument/2006/relationships/hyperlink" Target="https://sites.google.com/graniteschools.org/crusadercentral/home" TargetMode="External"/><Relationship Id="rId10" Type="http://schemas.openxmlformats.org/officeDocument/2006/relationships/image" Target="../media/image41.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8.xml"/><Relationship Id="rId2" Type="http://schemas.openxmlformats.org/officeDocument/2006/relationships/notesSlide" Target="../notesSlides/notesSlide18.xml"/><Relationship Id="rId3" Type="http://schemas.openxmlformats.org/officeDocument/2006/relationships/image" Target="../media/image7.png"/><Relationship Id="rId4" Type="http://schemas.openxmlformats.org/officeDocument/2006/relationships/hyperlink" Target="https://drive.google.com/file/d/126WyZTt6yKD2nyykVRLGosRz_iaxRrTB/view?usp=sharing" TargetMode="External"/><Relationship Id="rId9" Type="http://schemas.openxmlformats.org/officeDocument/2006/relationships/hyperlink" Target="https://docs.google.com/document/d/1AsUUyf28I7EHo914jb7jJaft-R7T1v11zMbDq2mADN0/edit?usp=sharing" TargetMode="External"/><Relationship Id="rId5" Type="http://schemas.openxmlformats.org/officeDocument/2006/relationships/image" Target="../media/image35.png"/><Relationship Id="rId6" Type="http://schemas.openxmlformats.org/officeDocument/2006/relationships/hyperlink" Target="https://docs.google.com/document/d/1s_6D0RZL5r3YMJfHYvi10eT5gqhvPpVDISk51kv7j0w/edit?usp=sharing" TargetMode="External"/><Relationship Id="rId7" Type="http://schemas.openxmlformats.org/officeDocument/2006/relationships/hyperlink" Target="https://docs.google.com/document/d/1k0d2KgOrZZuYClzBLPBYbL9_6ufCBCdXtefGjQap9wE/edit?usp=sharing" TargetMode="External"/><Relationship Id="rId8" Type="http://schemas.openxmlformats.org/officeDocument/2006/relationships/hyperlink" Target="https://docs.google.com/document/d/1qz3zjFyDq0UoDGI76sRoCQxeSEz-N4Tnr7kh1-EBh_M/copy" TargetMode="External"/><Relationship Id="rId11" Type="http://schemas.openxmlformats.org/officeDocument/2006/relationships/image" Target="../media/image42.png"/><Relationship Id="rId10" Type="http://schemas.openxmlformats.org/officeDocument/2006/relationships/image" Target="../media/image40.png"/><Relationship Id="rId12" Type="http://schemas.openxmlformats.org/officeDocument/2006/relationships/hyperlink" Target="https://docs.google.com/spreadsheets/d/1HceMC3-vxJuBoJIDDQ-JJoDce-aH5U7LTbwSr9ycswg/edit?usp=sharing" TargetMode="Externa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8.xml"/><Relationship Id="rId2" Type="http://schemas.openxmlformats.org/officeDocument/2006/relationships/notesSlide" Target="../notesSlides/notesSlide19.xml"/><Relationship Id="rId3" Type="http://schemas.openxmlformats.org/officeDocument/2006/relationships/image" Target="../media/image7.png"/><Relationship Id="rId4" Type="http://schemas.openxmlformats.org/officeDocument/2006/relationships/image" Target="../media/image36.png"/><Relationship Id="rId5" Type="http://schemas.openxmlformats.org/officeDocument/2006/relationships/image" Target="../media/image38.png"/><Relationship Id="rId6" Type="http://schemas.openxmlformats.org/officeDocument/2006/relationships/image" Target="../media/image39.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2.xml"/><Relationship Id="rId3" Type="http://schemas.openxmlformats.org/officeDocument/2006/relationships/image" Target="../media/image9.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8.xml"/><Relationship Id="rId2" Type="http://schemas.openxmlformats.org/officeDocument/2006/relationships/notesSlide" Target="../notesSlides/notesSlide20.xml"/><Relationship Id="rId3" Type="http://schemas.openxmlformats.org/officeDocument/2006/relationships/image" Target="../media/image7.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8.xml"/><Relationship Id="rId2" Type="http://schemas.openxmlformats.org/officeDocument/2006/relationships/notesSlide" Target="../notesSlides/notesSlide21.xml"/><Relationship Id="rId3" Type="http://schemas.openxmlformats.org/officeDocument/2006/relationships/image" Target="../media/image7.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8.xml"/><Relationship Id="rId2" Type="http://schemas.openxmlformats.org/officeDocument/2006/relationships/notesSlide" Target="../notesSlides/notesSlide3.xml"/><Relationship Id="rId3" Type="http://schemas.openxmlformats.org/officeDocument/2006/relationships/image" Target="../media/image7.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8.xml"/><Relationship Id="rId2" Type="http://schemas.openxmlformats.org/officeDocument/2006/relationships/notesSlide" Target="../notesSlides/notesSlide4.xml"/><Relationship Id="rId3" Type="http://schemas.openxmlformats.org/officeDocument/2006/relationships/image" Target="../media/image7.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4.xml"/><Relationship Id="rId2" Type="http://schemas.openxmlformats.org/officeDocument/2006/relationships/notesSlide" Target="../notesSlides/notesSlide5.xml"/><Relationship Id="rId3" Type="http://schemas.openxmlformats.org/officeDocument/2006/relationships/image" Target="../media/image24.png"/><Relationship Id="rId4" Type="http://schemas.openxmlformats.org/officeDocument/2006/relationships/image" Target="../media/image12.png"/><Relationship Id="rId9" Type="http://schemas.openxmlformats.org/officeDocument/2006/relationships/image" Target="../media/image13.png"/><Relationship Id="rId5" Type="http://schemas.openxmlformats.org/officeDocument/2006/relationships/image" Target="../media/image11.png"/><Relationship Id="rId6" Type="http://schemas.openxmlformats.org/officeDocument/2006/relationships/image" Target="../media/image22.png"/><Relationship Id="rId7" Type="http://schemas.openxmlformats.org/officeDocument/2006/relationships/image" Target="../media/image19.png"/><Relationship Id="rId8" Type="http://schemas.openxmlformats.org/officeDocument/2006/relationships/image" Target="../media/image20.png"/><Relationship Id="rId10" Type="http://schemas.openxmlformats.org/officeDocument/2006/relationships/image" Target="../media/image15.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6.xml"/><Relationship Id="rId3" Type="http://schemas.openxmlformats.org/officeDocument/2006/relationships/image" Target="../media/image14.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8.xml"/><Relationship Id="rId2" Type="http://schemas.openxmlformats.org/officeDocument/2006/relationships/notesSlide" Target="../notesSlides/notesSlide7.xml"/><Relationship Id="rId3" Type="http://schemas.openxmlformats.org/officeDocument/2006/relationships/image" Target="../media/image7.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8.xml"/><Relationship Id="rId2" Type="http://schemas.openxmlformats.org/officeDocument/2006/relationships/notesSlide" Target="../notesSlides/notesSlide8.xml"/><Relationship Id="rId3" Type="http://schemas.openxmlformats.org/officeDocument/2006/relationships/image" Target="../media/image7.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8.xml"/><Relationship Id="rId2" Type="http://schemas.openxmlformats.org/officeDocument/2006/relationships/notesSlide" Target="../notesSlides/notesSlide9.xml"/><Relationship Id="rId3" Type="http://schemas.openxmlformats.org/officeDocument/2006/relationships/image" Target="../media/image7.png"/><Relationship Id="rId4" Type="http://schemas.openxmlformats.org/officeDocument/2006/relationships/hyperlink" Target="http://www.youtube.com/watch?v=xacdDrylrek" TargetMode="External"/><Relationship Id="rId5" Type="http://schemas.openxmlformats.org/officeDocument/2006/relationships/image" Target="../media/image25.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73" name="Shape 373"/>
        <p:cNvGrpSpPr/>
        <p:nvPr/>
      </p:nvGrpSpPr>
      <p:grpSpPr>
        <a:xfrm>
          <a:off x="0" y="0"/>
          <a:ext cx="0" cy="0"/>
          <a:chOff x="0" y="0"/>
          <a:chExt cx="0" cy="0"/>
        </a:xfrm>
      </p:grpSpPr>
      <p:sp>
        <p:nvSpPr>
          <p:cNvPr id="374" name="Google Shape;374;p69"/>
          <p:cNvSpPr txBox="1"/>
          <p:nvPr>
            <p:ph type="ctrTitle"/>
          </p:nvPr>
        </p:nvSpPr>
        <p:spPr>
          <a:xfrm>
            <a:off x="1502250" y="836200"/>
            <a:ext cx="6139500" cy="886500"/>
          </a:xfrm>
          <a:prstGeom prst="rect">
            <a:avLst/>
          </a:prstGeom>
        </p:spPr>
        <p:txBody>
          <a:bodyPr anchorCtr="0" anchor="b" bIns="34275" lIns="68575" spcFirstLastPara="1" rIns="68575" wrap="square" tIns="34275">
            <a:normAutofit/>
          </a:bodyPr>
          <a:lstStyle/>
          <a:p>
            <a:pPr indent="0" lvl="0" marL="0" rtl="0" algn="ctr">
              <a:spcBef>
                <a:spcPts val="0"/>
              </a:spcBef>
              <a:spcAft>
                <a:spcPts val="0"/>
              </a:spcAft>
              <a:buNone/>
            </a:pPr>
            <a:r>
              <a:rPr b="1" lang="en">
                <a:solidFill>
                  <a:srgbClr val="00467F"/>
                </a:solidFill>
                <a:latin typeface="Roboto"/>
                <a:ea typeface="Roboto"/>
                <a:cs typeface="Roboto"/>
                <a:sym typeface="Roboto"/>
              </a:rPr>
              <a:t>Communication</a:t>
            </a:r>
            <a:endParaRPr b="1">
              <a:solidFill>
                <a:srgbClr val="00467F"/>
              </a:solidFill>
              <a:latin typeface="Roboto"/>
              <a:ea typeface="Roboto"/>
              <a:cs typeface="Roboto"/>
              <a:sym typeface="Roboto"/>
            </a:endParaRPr>
          </a:p>
        </p:txBody>
      </p:sp>
      <p:sp>
        <p:nvSpPr>
          <p:cNvPr id="375" name="Google Shape;375;p69"/>
          <p:cNvSpPr txBox="1"/>
          <p:nvPr>
            <p:ph idx="1" type="subTitle"/>
          </p:nvPr>
        </p:nvSpPr>
        <p:spPr>
          <a:xfrm>
            <a:off x="539625" y="1946850"/>
            <a:ext cx="8144700" cy="1335300"/>
          </a:xfrm>
          <a:prstGeom prst="rect">
            <a:avLst/>
          </a:prstGeom>
        </p:spPr>
        <p:txBody>
          <a:bodyPr anchorCtr="0" anchor="t" bIns="34275" lIns="68575" spcFirstLastPara="1" rIns="68575" wrap="square" tIns="34275">
            <a:noAutofit/>
          </a:bodyPr>
          <a:lstStyle/>
          <a:p>
            <a:pPr indent="0" lvl="0" marL="0" rtl="0" algn="ctr">
              <a:lnSpc>
                <a:spcPct val="115000"/>
              </a:lnSpc>
              <a:spcBef>
                <a:spcPts val="800"/>
              </a:spcBef>
              <a:spcAft>
                <a:spcPts val="0"/>
              </a:spcAft>
              <a:buNone/>
            </a:pPr>
            <a:r>
              <a:rPr lang="en" sz="2000">
                <a:solidFill>
                  <a:srgbClr val="00467F"/>
                </a:solidFill>
                <a:latin typeface="Roboto Light"/>
                <a:ea typeface="Roboto Light"/>
                <a:cs typeface="Roboto Light"/>
                <a:sym typeface="Roboto Light"/>
              </a:rPr>
              <a:t>Principal Professional Learning</a:t>
            </a:r>
            <a:endParaRPr sz="2000">
              <a:solidFill>
                <a:srgbClr val="00467F"/>
              </a:solidFill>
              <a:latin typeface="Roboto Light"/>
              <a:ea typeface="Roboto Light"/>
              <a:cs typeface="Roboto Light"/>
              <a:sym typeface="Roboto Light"/>
            </a:endParaRPr>
          </a:p>
          <a:p>
            <a:pPr indent="0" lvl="0" marL="0" rtl="0" algn="ctr">
              <a:lnSpc>
                <a:spcPct val="115000"/>
              </a:lnSpc>
              <a:spcBef>
                <a:spcPts val="800"/>
              </a:spcBef>
              <a:spcAft>
                <a:spcPts val="0"/>
              </a:spcAft>
              <a:buNone/>
            </a:pPr>
            <a:r>
              <a:rPr lang="en" sz="2000">
                <a:solidFill>
                  <a:srgbClr val="00467F"/>
                </a:solidFill>
                <a:latin typeface="Roboto Light"/>
                <a:ea typeface="Roboto Light"/>
                <a:cs typeface="Roboto Light"/>
                <a:sym typeface="Roboto Light"/>
              </a:rPr>
              <a:t>September</a:t>
            </a:r>
            <a:r>
              <a:rPr lang="en" sz="2000">
                <a:solidFill>
                  <a:srgbClr val="00467F"/>
                </a:solidFill>
                <a:latin typeface="Roboto Light"/>
                <a:ea typeface="Roboto Light"/>
                <a:cs typeface="Roboto Light"/>
                <a:sym typeface="Roboto Light"/>
              </a:rPr>
              <a:t> 2024</a:t>
            </a:r>
            <a:endParaRPr sz="2000">
              <a:solidFill>
                <a:srgbClr val="00467F"/>
              </a:solidFill>
              <a:latin typeface="Roboto Light"/>
              <a:ea typeface="Roboto Light"/>
              <a:cs typeface="Roboto Light"/>
              <a:sym typeface="Roboto Light"/>
            </a:endParaRPr>
          </a:p>
        </p:txBody>
      </p:sp>
      <p:pic>
        <p:nvPicPr>
          <p:cNvPr id="376" name="Google Shape;376;p69"/>
          <p:cNvPicPr preferRelativeResize="0"/>
          <p:nvPr/>
        </p:nvPicPr>
        <p:blipFill>
          <a:blip r:embed="rId4">
            <a:alphaModFix/>
          </a:blip>
          <a:stretch>
            <a:fillRect/>
          </a:stretch>
        </p:blipFill>
        <p:spPr>
          <a:xfrm>
            <a:off x="3237713" y="3506298"/>
            <a:ext cx="2668575" cy="1527151"/>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8" name="Shape 458"/>
        <p:cNvGrpSpPr/>
        <p:nvPr/>
      </p:nvGrpSpPr>
      <p:grpSpPr>
        <a:xfrm>
          <a:off x="0" y="0"/>
          <a:ext cx="0" cy="0"/>
          <a:chOff x="0" y="0"/>
          <a:chExt cx="0" cy="0"/>
        </a:xfrm>
      </p:grpSpPr>
      <p:sp>
        <p:nvSpPr>
          <p:cNvPr id="459" name="Google Shape;459;p78"/>
          <p:cNvSpPr/>
          <p:nvPr/>
        </p:nvSpPr>
        <p:spPr>
          <a:xfrm rot="-5400000">
            <a:off x="4214675" y="-3502825"/>
            <a:ext cx="540300" cy="8069100"/>
          </a:xfrm>
          <a:prstGeom prst="rect">
            <a:avLst/>
          </a:prstGeom>
          <a:solidFill>
            <a:srgbClr val="B7B7B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0" name="Google Shape;460;p78"/>
          <p:cNvSpPr txBox="1"/>
          <p:nvPr>
            <p:ph idx="4294967295" type="title"/>
          </p:nvPr>
        </p:nvSpPr>
        <p:spPr>
          <a:xfrm>
            <a:off x="311700" y="113300"/>
            <a:ext cx="8099100" cy="572700"/>
          </a:xfrm>
          <a:prstGeom prst="rect">
            <a:avLst/>
          </a:prstGeom>
          <a:solidFill>
            <a:srgbClr val="00467F"/>
          </a:solidFill>
        </p:spPr>
        <p:txBody>
          <a:bodyPr anchorCtr="0" anchor="t" bIns="91425" lIns="91425" spcFirstLastPara="1" rIns="91425" wrap="square" tIns="91425">
            <a:noAutofit/>
          </a:bodyPr>
          <a:lstStyle/>
          <a:p>
            <a:pPr indent="0" lvl="0" marL="0" rtl="0" algn="ctr">
              <a:spcBef>
                <a:spcPts val="0"/>
              </a:spcBef>
              <a:spcAft>
                <a:spcPts val="0"/>
              </a:spcAft>
              <a:buNone/>
            </a:pPr>
            <a:r>
              <a:rPr lang="en" sz="3000">
                <a:solidFill>
                  <a:srgbClr val="FFFFFF"/>
                </a:solidFill>
                <a:latin typeface="Roboto Medium"/>
                <a:ea typeface="Roboto Medium"/>
                <a:cs typeface="Roboto Medium"/>
                <a:sym typeface="Roboto Medium"/>
              </a:rPr>
              <a:t>Why Do We Care About Communication?</a:t>
            </a:r>
            <a:endParaRPr i="1" sz="3000">
              <a:solidFill>
                <a:srgbClr val="FFFFFF"/>
              </a:solidFill>
              <a:latin typeface="Roboto Medium"/>
              <a:ea typeface="Roboto Medium"/>
              <a:cs typeface="Roboto Medium"/>
              <a:sym typeface="Roboto Medium"/>
            </a:endParaRPr>
          </a:p>
        </p:txBody>
      </p:sp>
      <p:pic>
        <p:nvPicPr>
          <p:cNvPr id="461" name="Google Shape;461;p78"/>
          <p:cNvPicPr preferRelativeResize="0"/>
          <p:nvPr/>
        </p:nvPicPr>
        <p:blipFill>
          <a:blip r:embed="rId3">
            <a:alphaModFix/>
          </a:blip>
          <a:stretch>
            <a:fillRect/>
          </a:stretch>
        </p:blipFill>
        <p:spPr>
          <a:xfrm>
            <a:off x="0" y="4577500"/>
            <a:ext cx="1067526" cy="565999"/>
          </a:xfrm>
          <a:prstGeom prst="rect">
            <a:avLst/>
          </a:prstGeom>
          <a:noFill/>
          <a:ln>
            <a:noFill/>
          </a:ln>
        </p:spPr>
      </p:pic>
      <p:sp>
        <p:nvSpPr>
          <p:cNvPr id="462" name="Google Shape;462;p78"/>
          <p:cNvSpPr txBox="1"/>
          <p:nvPr/>
        </p:nvSpPr>
        <p:spPr>
          <a:xfrm>
            <a:off x="380975" y="1152575"/>
            <a:ext cx="8207700" cy="2598300"/>
          </a:xfrm>
          <a:prstGeom prst="rect">
            <a:avLst/>
          </a:prstGeom>
          <a:noFill/>
          <a:ln>
            <a:noFill/>
          </a:ln>
        </p:spPr>
        <p:txBody>
          <a:bodyPr anchorCtr="0" anchor="t" bIns="91425" lIns="91425" spcFirstLastPara="1" rIns="91425" wrap="square" tIns="91425">
            <a:spAutoFit/>
          </a:bodyPr>
          <a:lstStyle/>
          <a:p>
            <a:pPr indent="-406400" lvl="0" marL="457200" rtl="0" algn="l">
              <a:lnSpc>
                <a:spcPct val="115000"/>
              </a:lnSpc>
              <a:spcBef>
                <a:spcPts val="0"/>
              </a:spcBef>
              <a:spcAft>
                <a:spcPts val="0"/>
              </a:spcAft>
              <a:buClr>
                <a:srgbClr val="00467F"/>
              </a:buClr>
              <a:buSzPts val="2800"/>
              <a:buFont typeface="Roboto Light"/>
              <a:buChar char="●"/>
            </a:pPr>
            <a:r>
              <a:rPr lang="en" sz="2800">
                <a:solidFill>
                  <a:srgbClr val="00467F"/>
                </a:solidFill>
                <a:latin typeface="Roboto Light"/>
                <a:ea typeface="Roboto Light"/>
                <a:cs typeface="Roboto Light"/>
                <a:sym typeface="Roboto Light"/>
              </a:rPr>
              <a:t>How is communication tied to behavior?</a:t>
            </a:r>
            <a:endParaRPr sz="2800">
              <a:solidFill>
                <a:srgbClr val="00467F"/>
              </a:solidFill>
              <a:latin typeface="Roboto Light"/>
              <a:ea typeface="Roboto Light"/>
              <a:cs typeface="Roboto Light"/>
              <a:sym typeface="Roboto Light"/>
            </a:endParaRPr>
          </a:p>
          <a:p>
            <a:pPr indent="-406400" lvl="0" marL="457200" rtl="0" algn="l">
              <a:lnSpc>
                <a:spcPct val="115000"/>
              </a:lnSpc>
              <a:spcBef>
                <a:spcPts val="0"/>
              </a:spcBef>
              <a:spcAft>
                <a:spcPts val="0"/>
              </a:spcAft>
              <a:buClr>
                <a:srgbClr val="00467F"/>
              </a:buClr>
              <a:buSzPts val="2800"/>
              <a:buFont typeface="Roboto Light"/>
              <a:buChar char="●"/>
            </a:pPr>
            <a:r>
              <a:rPr lang="en" sz="2800">
                <a:solidFill>
                  <a:srgbClr val="00467F"/>
                </a:solidFill>
                <a:latin typeface="Roboto Light"/>
                <a:ea typeface="Roboto Light"/>
                <a:cs typeface="Roboto Light"/>
                <a:sym typeface="Roboto Light"/>
              </a:rPr>
              <a:t>When has poor communication caused you problems?</a:t>
            </a:r>
            <a:endParaRPr sz="2800">
              <a:solidFill>
                <a:srgbClr val="00467F"/>
              </a:solidFill>
              <a:latin typeface="Roboto Light"/>
              <a:ea typeface="Roboto Light"/>
              <a:cs typeface="Roboto Light"/>
              <a:sym typeface="Roboto Light"/>
            </a:endParaRPr>
          </a:p>
          <a:p>
            <a:pPr indent="-406400" lvl="0" marL="457200" rtl="0" algn="l">
              <a:lnSpc>
                <a:spcPct val="115000"/>
              </a:lnSpc>
              <a:spcBef>
                <a:spcPts val="0"/>
              </a:spcBef>
              <a:spcAft>
                <a:spcPts val="0"/>
              </a:spcAft>
              <a:buClr>
                <a:srgbClr val="00467F"/>
              </a:buClr>
              <a:buSzPts val="2800"/>
              <a:buFont typeface="Roboto Light"/>
              <a:buChar char="●"/>
            </a:pPr>
            <a:r>
              <a:rPr lang="en" sz="2800">
                <a:solidFill>
                  <a:srgbClr val="00467F"/>
                </a:solidFill>
                <a:latin typeface="Roboto Light"/>
                <a:ea typeface="Roboto Light"/>
                <a:cs typeface="Roboto Light"/>
                <a:sym typeface="Roboto Light"/>
              </a:rPr>
              <a:t>Examples of times that effective communication made a difference?</a:t>
            </a:r>
            <a:endParaRPr sz="2800">
              <a:solidFill>
                <a:srgbClr val="00467F"/>
              </a:solidFill>
              <a:latin typeface="Roboto Thin"/>
              <a:ea typeface="Roboto Thin"/>
              <a:cs typeface="Roboto Thin"/>
              <a:sym typeface="Roboto Thin"/>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62">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62">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62">
                                            <p:txEl>
                                              <p:pRg end="2" st="2"/>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6" name="Shape 466"/>
        <p:cNvGrpSpPr/>
        <p:nvPr/>
      </p:nvGrpSpPr>
      <p:grpSpPr>
        <a:xfrm>
          <a:off x="0" y="0"/>
          <a:ext cx="0" cy="0"/>
          <a:chOff x="0" y="0"/>
          <a:chExt cx="0" cy="0"/>
        </a:xfrm>
      </p:grpSpPr>
      <p:sp>
        <p:nvSpPr>
          <p:cNvPr id="467" name="Google Shape;467;p79"/>
          <p:cNvSpPr/>
          <p:nvPr/>
        </p:nvSpPr>
        <p:spPr>
          <a:xfrm rot="-5400000">
            <a:off x="4214675" y="-3502825"/>
            <a:ext cx="540300" cy="8069100"/>
          </a:xfrm>
          <a:prstGeom prst="rect">
            <a:avLst/>
          </a:prstGeom>
          <a:solidFill>
            <a:srgbClr val="B7B7B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8" name="Google Shape;468;p79"/>
          <p:cNvSpPr txBox="1"/>
          <p:nvPr>
            <p:ph idx="4294967295" type="title"/>
          </p:nvPr>
        </p:nvSpPr>
        <p:spPr>
          <a:xfrm>
            <a:off x="311700" y="113300"/>
            <a:ext cx="8099100" cy="572700"/>
          </a:xfrm>
          <a:prstGeom prst="rect">
            <a:avLst/>
          </a:prstGeom>
          <a:solidFill>
            <a:srgbClr val="00467F"/>
          </a:solidFill>
        </p:spPr>
        <p:txBody>
          <a:bodyPr anchorCtr="0" anchor="t" bIns="91425" lIns="91425" spcFirstLastPara="1" rIns="91425" wrap="square" tIns="91425">
            <a:noAutofit/>
          </a:bodyPr>
          <a:lstStyle/>
          <a:p>
            <a:pPr indent="0" lvl="0" marL="0" rtl="0" algn="ctr">
              <a:spcBef>
                <a:spcPts val="0"/>
              </a:spcBef>
              <a:spcAft>
                <a:spcPts val="0"/>
              </a:spcAft>
              <a:buNone/>
            </a:pPr>
            <a:r>
              <a:rPr lang="en" sz="3000">
                <a:solidFill>
                  <a:srgbClr val="FFFFFF"/>
                </a:solidFill>
                <a:latin typeface="Roboto Medium"/>
                <a:ea typeface="Roboto Medium"/>
                <a:cs typeface="Roboto Medium"/>
                <a:sym typeface="Roboto Medium"/>
              </a:rPr>
              <a:t>Communication</a:t>
            </a:r>
            <a:endParaRPr i="1" sz="3000">
              <a:solidFill>
                <a:srgbClr val="FFFFFF"/>
              </a:solidFill>
              <a:latin typeface="Roboto Medium"/>
              <a:ea typeface="Roboto Medium"/>
              <a:cs typeface="Roboto Medium"/>
              <a:sym typeface="Roboto Medium"/>
            </a:endParaRPr>
          </a:p>
        </p:txBody>
      </p:sp>
      <p:pic>
        <p:nvPicPr>
          <p:cNvPr id="469" name="Google Shape;469;p79"/>
          <p:cNvPicPr preferRelativeResize="0"/>
          <p:nvPr/>
        </p:nvPicPr>
        <p:blipFill>
          <a:blip r:embed="rId3">
            <a:alphaModFix/>
          </a:blip>
          <a:stretch>
            <a:fillRect/>
          </a:stretch>
        </p:blipFill>
        <p:spPr>
          <a:xfrm>
            <a:off x="0" y="4577500"/>
            <a:ext cx="1067526" cy="565999"/>
          </a:xfrm>
          <a:prstGeom prst="rect">
            <a:avLst/>
          </a:prstGeom>
          <a:noFill/>
          <a:ln>
            <a:noFill/>
          </a:ln>
        </p:spPr>
      </p:pic>
      <p:sp>
        <p:nvSpPr>
          <p:cNvPr id="470" name="Google Shape;470;p79"/>
          <p:cNvSpPr txBox="1"/>
          <p:nvPr/>
        </p:nvSpPr>
        <p:spPr>
          <a:xfrm>
            <a:off x="311700" y="2487450"/>
            <a:ext cx="8207700" cy="572700"/>
          </a:xfrm>
          <a:prstGeom prst="rect">
            <a:avLst/>
          </a:prstGeom>
          <a:noFill/>
          <a:ln>
            <a:noFill/>
          </a:ln>
        </p:spPr>
        <p:txBody>
          <a:bodyPr anchorCtr="0" anchor="t" bIns="91425" lIns="91425" spcFirstLastPara="1" rIns="91425" wrap="square" tIns="91425">
            <a:spAutoFit/>
          </a:bodyPr>
          <a:lstStyle/>
          <a:p>
            <a:pPr indent="0" lvl="0" marL="0" rtl="0" algn="ctr">
              <a:lnSpc>
                <a:spcPct val="90000"/>
              </a:lnSpc>
              <a:spcBef>
                <a:spcPts val="800"/>
              </a:spcBef>
              <a:spcAft>
                <a:spcPts val="0"/>
              </a:spcAft>
              <a:buNone/>
            </a:pPr>
            <a:r>
              <a:rPr lang="en" sz="2800">
                <a:solidFill>
                  <a:srgbClr val="00467F"/>
                </a:solidFill>
                <a:latin typeface="Roboto Light"/>
                <a:ea typeface="Roboto Light"/>
                <a:cs typeface="Roboto Light"/>
                <a:sym typeface="Roboto Light"/>
              </a:rPr>
              <a:t>What does “</a:t>
            </a:r>
            <a:r>
              <a:rPr lang="en" sz="2800" u="sng">
                <a:solidFill>
                  <a:srgbClr val="00467F"/>
                </a:solidFill>
                <a:latin typeface="Roboto Light"/>
                <a:ea typeface="Roboto Light"/>
                <a:cs typeface="Roboto Light"/>
                <a:sym typeface="Roboto Light"/>
              </a:rPr>
              <a:t>Responsible</a:t>
            </a:r>
            <a:r>
              <a:rPr lang="en" sz="2800">
                <a:solidFill>
                  <a:srgbClr val="00467F"/>
                </a:solidFill>
                <a:latin typeface="Roboto Light"/>
                <a:ea typeface="Roboto Light"/>
                <a:cs typeface="Roboto Light"/>
                <a:sym typeface="Roboto Light"/>
              </a:rPr>
              <a:t> Communication” mean?</a:t>
            </a:r>
            <a:endParaRPr sz="2800">
              <a:solidFill>
                <a:srgbClr val="00467F"/>
              </a:solidFill>
              <a:latin typeface="Roboto Light"/>
              <a:ea typeface="Roboto Light"/>
              <a:cs typeface="Roboto Light"/>
              <a:sym typeface="Roboto Light"/>
            </a:endParaRPr>
          </a:p>
        </p:txBody>
      </p:sp>
      <p:sp>
        <p:nvSpPr>
          <p:cNvPr id="471" name="Google Shape;471;p79"/>
          <p:cNvSpPr txBox="1"/>
          <p:nvPr/>
        </p:nvSpPr>
        <p:spPr>
          <a:xfrm>
            <a:off x="380975" y="940600"/>
            <a:ext cx="8207700" cy="1201500"/>
          </a:xfrm>
          <a:prstGeom prst="rect">
            <a:avLst/>
          </a:prstGeom>
          <a:noFill/>
          <a:ln>
            <a:noFill/>
          </a:ln>
        </p:spPr>
        <p:txBody>
          <a:bodyPr anchorCtr="0" anchor="t" bIns="91425" lIns="91425" spcFirstLastPara="1" rIns="91425" wrap="square" tIns="91425">
            <a:spAutoFit/>
          </a:bodyPr>
          <a:lstStyle/>
          <a:p>
            <a:pPr indent="0" lvl="0" marL="0" rtl="0" algn="ctr">
              <a:lnSpc>
                <a:spcPct val="90000"/>
              </a:lnSpc>
              <a:spcBef>
                <a:spcPts val="800"/>
              </a:spcBef>
              <a:spcAft>
                <a:spcPts val="0"/>
              </a:spcAft>
              <a:buNone/>
            </a:pPr>
            <a:r>
              <a:rPr lang="en" sz="2200" u="sng">
                <a:solidFill>
                  <a:srgbClr val="00467F"/>
                </a:solidFill>
                <a:latin typeface="Roboto Light"/>
                <a:ea typeface="Roboto Light"/>
                <a:cs typeface="Roboto Light"/>
                <a:sym typeface="Roboto Light"/>
              </a:rPr>
              <a:t>Teacher Standard 5.3</a:t>
            </a:r>
            <a:endParaRPr sz="2200" u="sng">
              <a:solidFill>
                <a:srgbClr val="00467F"/>
              </a:solidFill>
              <a:latin typeface="Roboto Light"/>
              <a:ea typeface="Roboto Light"/>
              <a:cs typeface="Roboto Light"/>
              <a:sym typeface="Roboto Light"/>
            </a:endParaRPr>
          </a:p>
          <a:p>
            <a:pPr indent="0" lvl="0" marL="457200" rtl="0" algn="ctr">
              <a:lnSpc>
                <a:spcPct val="90000"/>
              </a:lnSpc>
              <a:spcBef>
                <a:spcPts val="800"/>
              </a:spcBef>
              <a:spcAft>
                <a:spcPts val="0"/>
              </a:spcAft>
              <a:buNone/>
            </a:pPr>
            <a:r>
              <a:rPr lang="en" sz="2200">
                <a:solidFill>
                  <a:srgbClr val="00467F"/>
                </a:solidFill>
                <a:latin typeface="Roboto Light"/>
                <a:ea typeface="Roboto Light"/>
                <a:cs typeface="Roboto Light"/>
                <a:sym typeface="Roboto Light"/>
              </a:rPr>
              <a:t>Using effective and responsible communication with students, families, and colleagues</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5" name="Shape 475"/>
        <p:cNvGrpSpPr/>
        <p:nvPr/>
      </p:nvGrpSpPr>
      <p:grpSpPr>
        <a:xfrm>
          <a:off x="0" y="0"/>
          <a:ext cx="0" cy="0"/>
          <a:chOff x="0" y="0"/>
          <a:chExt cx="0" cy="0"/>
        </a:xfrm>
      </p:grpSpPr>
      <p:sp>
        <p:nvSpPr>
          <p:cNvPr id="476" name="Google Shape;476;p80"/>
          <p:cNvSpPr/>
          <p:nvPr/>
        </p:nvSpPr>
        <p:spPr>
          <a:xfrm rot="-5400000">
            <a:off x="4214675" y="-3502825"/>
            <a:ext cx="540300" cy="8069100"/>
          </a:xfrm>
          <a:prstGeom prst="rect">
            <a:avLst/>
          </a:prstGeom>
          <a:solidFill>
            <a:srgbClr val="B7B7B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7" name="Google Shape;477;p80"/>
          <p:cNvSpPr txBox="1"/>
          <p:nvPr>
            <p:ph idx="4294967295" type="title"/>
          </p:nvPr>
        </p:nvSpPr>
        <p:spPr>
          <a:xfrm>
            <a:off x="311700" y="113300"/>
            <a:ext cx="8099100" cy="572700"/>
          </a:xfrm>
          <a:prstGeom prst="rect">
            <a:avLst/>
          </a:prstGeom>
          <a:solidFill>
            <a:srgbClr val="00467F"/>
          </a:solidFill>
        </p:spPr>
        <p:txBody>
          <a:bodyPr anchorCtr="0" anchor="t" bIns="91425" lIns="91425" spcFirstLastPara="1" rIns="91425" wrap="square" tIns="91425">
            <a:noAutofit/>
          </a:bodyPr>
          <a:lstStyle/>
          <a:p>
            <a:pPr indent="0" lvl="0" marL="0" rtl="0" algn="ctr">
              <a:spcBef>
                <a:spcPts val="0"/>
              </a:spcBef>
              <a:spcAft>
                <a:spcPts val="0"/>
              </a:spcAft>
              <a:buNone/>
            </a:pPr>
            <a:r>
              <a:rPr lang="en" sz="3000">
                <a:solidFill>
                  <a:srgbClr val="FFFFFF"/>
                </a:solidFill>
                <a:latin typeface="Roboto Medium"/>
                <a:ea typeface="Roboto Medium"/>
                <a:cs typeface="Roboto Medium"/>
                <a:sym typeface="Roboto Medium"/>
              </a:rPr>
              <a:t>Table Activity and School Spotlights</a:t>
            </a:r>
            <a:endParaRPr i="1" sz="3000">
              <a:solidFill>
                <a:srgbClr val="FFFFFF"/>
              </a:solidFill>
              <a:latin typeface="Roboto Medium"/>
              <a:ea typeface="Roboto Medium"/>
              <a:cs typeface="Roboto Medium"/>
              <a:sym typeface="Roboto Medium"/>
            </a:endParaRPr>
          </a:p>
        </p:txBody>
      </p:sp>
      <p:graphicFrame>
        <p:nvGraphicFramePr>
          <p:cNvPr id="478" name="Google Shape;478;p80"/>
          <p:cNvGraphicFramePr/>
          <p:nvPr/>
        </p:nvGraphicFramePr>
        <p:xfrm>
          <a:off x="865325" y="801875"/>
          <a:ext cx="3000000" cy="3000000"/>
        </p:xfrm>
        <a:graphic>
          <a:graphicData uri="http://schemas.openxmlformats.org/drawingml/2006/table">
            <a:tbl>
              <a:tblPr>
                <a:noFill/>
                <a:tableStyleId>{05CFB3F3-794C-4526-9250-E633F460048E}</a:tableStyleId>
              </a:tblPr>
              <a:tblGrid>
                <a:gridCol w="3619500"/>
                <a:gridCol w="3619500"/>
              </a:tblGrid>
              <a:tr h="379475">
                <a:tc gridSpan="2">
                  <a:txBody>
                    <a:bodyPr/>
                    <a:lstStyle/>
                    <a:p>
                      <a:pPr indent="0" lvl="0" marL="0" rtl="0" algn="ctr">
                        <a:spcBef>
                          <a:spcPts val="0"/>
                        </a:spcBef>
                        <a:spcAft>
                          <a:spcPts val="0"/>
                        </a:spcAft>
                        <a:buNone/>
                      </a:pPr>
                      <a:r>
                        <a:rPr b="1" lang="en" sz="1600">
                          <a:solidFill>
                            <a:srgbClr val="00467F"/>
                          </a:solidFill>
                        </a:rPr>
                        <a:t>Students</a:t>
                      </a:r>
                      <a:endParaRPr b="1" sz="1600">
                        <a:solidFill>
                          <a:srgbClr val="00467F"/>
                        </a:solidFill>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hMerge="1"/>
              </a:tr>
              <a:tr h="381000">
                <a:tc>
                  <a:txBody>
                    <a:bodyPr/>
                    <a:lstStyle/>
                    <a:p>
                      <a:pPr indent="0" lvl="0" marL="0" rtl="0" algn="ctr">
                        <a:spcBef>
                          <a:spcPts val="0"/>
                        </a:spcBef>
                        <a:spcAft>
                          <a:spcPts val="0"/>
                        </a:spcAft>
                        <a:buNone/>
                      </a:pPr>
                      <a:r>
                        <a:rPr b="1" lang="en">
                          <a:solidFill>
                            <a:srgbClr val="00467F"/>
                          </a:solidFill>
                        </a:rPr>
                        <a:t>Schoolwide</a:t>
                      </a:r>
                      <a:endParaRPr b="1">
                        <a:solidFill>
                          <a:srgbClr val="00467F"/>
                        </a:solidFill>
                      </a:endParaRPr>
                    </a:p>
                    <a:p>
                      <a:pPr indent="0" lvl="0" marL="0" rtl="0" algn="ctr">
                        <a:spcBef>
                          <a:spcPts val="0"/>
                        </a:spcBef>
                        <a:spcAft>
                          <a:spcPts val="0"/>
                        </a:spcAft>
                        <a:buNone/>
                      </a:pPr>
                      <a:r>
                        <a:t/>
                      </a:r>
                      <a:endParaRPr u="sng">
                        <a:solidFill>
                          <a:srgbClr val="00467F"/>
                        </a:solidFill>
                      </a:endParaRPr>
                    </a:p>
                    <a:p>
                      <a:pPr indent="0" lvl="0" marL="0" rtl="0" algn="ctr">
                        <a:spcBef>
                          <a:spcPts val="0"/>
                        </a:spcBef>
                        <a:spcAft>
                          <a:spcPts val="0"/>
                        </a:spcAft>
                        <a:buNone/>
                      </a:pPr>
                      <a:r>
                        <a:t/>
                      </a:r>
                      <a:endParaRPr u="sng">
                        <a:solidFill>
                          <a:srgbClr val="00467F"/>
                        </a:solidFill>
                      </a:endParaRPr>
                    </a:p>
                    <a:p>
                      <a:pPr indent="0" lvl="0" marL="0" rtl="0" algn="ctr">
                        <a:spcBef>
                          <a:spcPts val="0"/>
                        </a:spcBef>
                        <a:spcAft>
                          <a:spcPts val="0"/>
                        </a:spcAft>
                        <a:buNone/>
                      </a:pPr>
                      <a:r>
                        <a:t/>
                      </a:r>
                      <a:endParaRPr u="sng">
                        <a:solidFill>
                          <a:srgbClr val="00467F"/>
                        </a:solidFill>
                      </a:endParaRPr>
                    </a:p>
                    <a:p>
                      <a:pPr indent="0" lvl="0" marL="0" rtl="0" algn="ctr">
                        <a:spcBef>
                          <a:spcPts val="0"/>
                        </a:spcBef>
                        <a:spcAft>
                          <a:spcPts val="0"/>
                        </a:spcAft>
                        <a:buNone/>
                      </a:pPr>
                      <a:r>
                        <a:t/>
                      </a:r>
                      <a:endParaRPr u="sng">
                        <a:solidFill>
                          <a:srgbClr val="00467F"/>
                        </a:solidFill>
                      </a:endParaRPr>
                    </a:p>
                  </a:txBody>
                  <a:tcPr marT="91425" marB="91425" marR="91425" marL="91425" anchor="ctr">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rtl="0" algn="ctr">
                        <a:spcBef>
                          <a:spcPts val="0"/>
                        </a:spcBef>
                        <a:spcAft>
                          <a:spcPts val="0"/>
                        </a:spcAft>
                        <a:buNone/>
                      </a:pPr>
                      <a:r>
                        <a:rPr b="1" lang="en">
                          <a:solidFill>
                            <a:srgbClr val="00467F"/>
                          </a:solidFill>
                        </a:rPr>
                        <a:t>Classroom</a:t>
                      </a:r>
                      <a:endParaRPr b="1">
                        <a:solidFill>
                          <a:srgbClr val="00467F"/>
                        </a:solidFill>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r>
              <a:tr h="381000">
                <a:tc gridSpan="2">
                  <a:txBody>
                    <a:bodyPr/>
                    <a:lstStyle/>
                    <a:p>
                      <a:pPr indent="0" lvl="0" marL="0" rtl="0" algn="ctr">
                        <a:spcBef>
                          <a:spcPts val="0"/>
                        </a:spcBef>
                        <a:spcAft>
                          <a:spcPts val="0"/>
                        </a:spcAft>
                        <a:buNone/>
                      </a:pPr>
                      <a:r>
                        <a:rPr b="1" lang="en" sz="1600">
                          <a:solidFill>
                            <a:srgbClr val="00467F"/>
                          </a:solidFill>
                        </a:rPr>
                        <a:t>Families/Communities</a:t>
                      </a:r>
                      <a:endParaRPr b="1" sz="1600">
                        <a:solidFill>
                          <a:srgbClr val="00467F"/>
                        </a:solidFill>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hMerge="1"/>
              </a:tr>
              <a:tr h="893700">
                <a:tc gridSpan="2">
                  <a:txBody>
                    <a:bodyPr/>
                    <a:lstStyle/>
                    <a:p>
                      <a:pPr indent="0" lvl="0" marL="0" rtl="0" algn="ctr">
                        <a:spcBef>
                          <a:spcPts val="0"/>
                        </a:spcBef>
                        <a:spcAft>
                          <a:spcPts val="0"/>
                        </a:spcAft>
                        <a:buNone/>
                      </a:pPr>
                      <a:r>
                        <a:t/>
                      </a:r>
                      <a:endParaRPr u="sng">
                        <a:solidFill>
                          <a:srgbClr val="00467F"/>
                        </a:solidFill>
                      </a:endParaRPr>
                    </a:p>
                    <a:p>
                      <a:pPr indent="0" lvl="0" marL="0" rtl="0" algn="ctr">
                        <a:spcBef>
                          <a:spcPts val="0"/>
                        </a:spcBef>
                        <a:spcAft>
                          <a:spcPts val="0"/>
                        </a:spcAft>
                        <a:buNone/>
                      </a:pPr>
                      <a:r>
                        <a:t/>
                      </a:r>
                      <a:endParaRPr u="sng">
                        <a:solidFill>
                          <a:srgbClr val="00467F"/>
                        </a:solidFill>
                      </a:endParaRPr>
                    </a:p>
                    <a:p>
                      <a:pPr indent="0" lvl="0" marL="0" rtl="0" algn="ctr">
                        <a:spcBef>
                          <a:spcPts val="0"/>
                        </a:spcBef>
                        <a:spcAft>
                          <a:spcPts val="0"/>
                        </a:spcAft>
                        <a:buNone/>
                      </a:pPr>
                      <a:r>
                        <a:t/>
                      </a:r>
                      <a:endParaRPr u="sng">
                        <a:solidFill>
                          <a:srgbClr val="00467F"/>
                        </a:solidFill>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hMerge="1"/>
              </a:tr>
              <a:tr h="381000">
                <a:tc gridSpan="2">
                  <a:txBody>
                    <a:bodyPr/>
                    <a:lstStyle/>
                    <a:p>
                      <a:pPr indent="0" lvl="0" marL="0" rtl="0" algn="ctr">
                        <a:spcBef>
                          <a:spcPts val="0"/>
                        </a:spcBef>
                        <a:spcAft>
                          <a:spcPts val="0"/>
                        </a:spcAft>
                        <a:buClr>
                          <a:schemeClr val="dk1"/>
                        </a:buClr>
                        <a:buSzPts val="1100"/>
                        <a:buFont typeface="Arial"/>
                        <a:buNone/>
                      </a:pPr>
                      <a:r>
                        <a:rPr b="1" lang="en" sz="1600">
                          <a:solidFill>
                            <a:srgbClr val="00467F"/>
                          </a:solidFill>
                        </a:rPr>
                        <a:t>Faculty/Staff</a:t>
                      </a:r>
                      <a:endParaRPr b="1" sz="1600">
                        <a:solidFill>
                          <a:srgbClr val="00467F"/>
                        </a:solidFill>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hMerge="1"/>
              </a:tr>
              <a:tr h="381000">
                <a:tc gridSpan="2">
                  <a:txBody>
                    <a:bodyPr/>
                    <a:lstStyle/>
                    <a:p>
                      <a:pPr indent="0" lvl="0" marL="0" rtl="0" algn="ctr">
                        <a:spcBef>
                          <a:spcPts val="0"/>
                        </a:spcBef>
                        <a:spcAft>
                          <a:spcPts val="0"/>
                        </a:spcAft>
                        <a:buNone/>
                      </a:pPr>
                      <a:r>
                        <a:t/>
                      </a:r>
                      <a:endParaRPr sz="1600" u="sng">
                        <a:solidFill>
                          <a:srgbClr val="00467F"/>
                        </a:solidFill>
                      </a:endParaRPr>
                    </a:p>
                    <a:p>
                      <a:pPr indent="0" lvl="0" marL="0" rtl="0" algn="ctr">
                        <a:spcBef>
                          <a:spcPts val="0"/>
                        </a:spcBef>
                        <a:spcAft>
                          <a:spcPts val="0"/>
                        </a:spcAft>
                        <a:buNone/>
                      </a:pPr>
                      <a:r>
                        <a:t/>
                      </a:r>
                      <a:endParaRPr sz="1600" u="sng">
                        <a:solidFill>
                          <a:srgbClr val="00467F"/>
                        </a:solidFill>
                      </a:endParaRPr>
                    </a:p>
                    <a:p>
                      <a:pPr indent="0" lvl="0" marL="0" rtl="0" algn="l">
                        <a:spcBef>
                          <a:spcPts val="0"/>
                        </a:spcBef>
                        <a:spcAft>
                          <a:spcPts val="0"/>
                        </a:spcAft>
                        <a:buNone/>
                      </a:pPr>
                      <a:r>
                        <a:t/>
                      </a:r>
                      <a:endParaRPr sz="1600" u="sng">
                        <a:solidFill>
                          <a:srgbClr val="00467F"/>
                        </a:solidFill>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hMerge="1"/>
              </a:tr>
            </a:tbl>
          </a:graphicData>
        </a:graphic>
      </p:graphicFrame>
      <p:pic>
        <p:nvPicPr>
          <p:cNvPr id="479" name="Google Shape;479;p80"/>
          <p:cNvPicPr preferRelativeResize="0"/>
          <p:nvPr/>
        </p:nvPicPr>
        <p:blipFill>
          <a:blip r:embed="rId3">
            <a:alphaModFix/>
          </a:blip>
          <a:stretch>
            <a:fillRect/>
          </a:stretch>
        </p:blipFill>
        <p:spPr>
          <a:xfrm>
            <a:off x="0" y="4577500"/>
            <a:ext cx="1067526" cy="565999"/>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3" name="Shape 483"/>
        <p:cNvGrpSpPr/>
        <p:nvPr/>
      </p:nvGrpSpPr>
      <p:grpSpPr>
        <a:xfrm>
          <a:off x="0" y="0"/>
          <a:ext cx="0" cy="0"/>
          <a:chOff x="0" y="0"/>
          <a:chExt cx="0" cy="0"/>
        </a:xfrm>
      </p:grpSpPr>
      <p:sp>
        <p:nvSpPr>
          <p:cNvPr id="484" name="Google Shape;484;p81"/>
          <p:cNvSpPr/>
          <p:nvPr/>
        </p:nvSpPr>
        <p:spPr>
          <a:xfrm rot="-5400000">
            <a:off x="4214675" y="-3502825"/>
            <a:ext cx="540300" cy="8069100"/>
          </a:xfrm>
          <a:prstGeom prst="rect">
            <a:avLst/>
          </a:prstGeom>
          <a:solidFill>
            <a:srgbClr val="B7B7B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5" name="Google Shape;485;p81"/>
          <p:cNvSpPr txBox="1"/>
          <p:nvPr>
            <p:ph idx="4294967295" type="title"/>
          </p:nvPr>
        </p:nvSpPr>
        <p:spPr>
          <a:xfrm>
            <a:off x="311700" y="113300"/>
            <a:ext cx="8099100" cy="572700"/>
          </a:xfrm>
          <a:prstGeom prst="rect">
            <a:avLst/>
          </a:prstGeom>
          <a:solidFill>
            <a:srgbClr val="00467F"/>
          </a:solidFill>
        </p:spPr>
        <p:txBody>
          <a:bodyPr anchorCtr="0" anchor="t" bIns="91425" lIns="91425" spcFirstLastPara="1" rIns="91425" wrap="square" tIns="91425">
            <a:noAutofit/>
          </a:bodyPr>
          <a:lstStyle/>
          <a:p>
            <a:pPr indent="0" lvl="0" marL="0" rtl="0" algn="ctr">
              <a:spcBef>
                <a:spcPts val="0"/>
              </a:spcBef>
              <a:spcAft>
                <a:spcPts val="0"/>
              </a:spcAft>
              <a:buNone/>
            </a:pPr>
            <a:r>
              <a:rPr lang="en" sz="3000">
                <a:solidFill>
                  <a:srgbClr val="FFFFFF"/>
                </a:solidFill>
                <a:latin typeface="Roboto Medium"/>
                <a:ea typeface="Roboto Medium"/>
                <a:cs typeface="Roboto Medium"/>
                <a:sym typeface="Roboto Medium"/>
              </a:rPr>
              <a:t>Table Activity and School Spotlights</a:t>
            </a:r>
            <a:endParaRPr i="1" sz="3000">
              <a:solidFill>
                <a:srgbClr val="FFFFFF"/>
              </a:solidFill>
              <a:latin typeface="Roboto Medium"/>
              <a:ea typeface="Roboto Medium"/>
              <a:cs typeface="Roboto Medium"/>
              <a:sym typeface="Roboto Medium"/>
            </a:endParaRPr>
          </a:p>
        </p:txBody>
      </p:sp>
      <p:graphicFrame>
        <p:nvGraphicFramePr>
          <p:cNvPr id="486" name="Google Shape;486;p81"/>
          <p:cNvGraphicFramePr/>
          <p:nvPr/>
        </p:nvGraphicFramePr>
        <p:xfrm>
          <a:off x="865325" y="801875"/>
          <a:ext cx="3000000" cy="3000000"/>
        </p:xfrm>
        <a:graphic>
          <a:graphicData uri="http://schemas.openxmlformats.org/drawingml/2006/table">
            <a:tbl>
              <a:tblPr>
                <a:noFill/>
                <a:tableStyleId>{05CFB3F3-794C-4526-9250-E633F460048E}</a:tableStyleId>
              </a:tblPr>
              <a:tblGrid>
                <a:gridCol w="3619500"/>
                <a:gridCol w="3619500"/>
              </a:tblGrid>
              <a:tr h="379475">
                <a:tc gridSpan="2">
                  <a:txBody>
                    <a:bodyPr/>
                    <a:lstStyle/>
                    <a:p>
                      <a:pPr indent="0" lvl="0" marL="0" rtl="0" algn="ctr">
                        <a:spcBef>
                          <a:spcPts val="0"/>
                        </a:spcBef>
                        <a:spcAft>
                          <a:spcPts val="0"/>
                        </a:spcAft>
                        <a:buNone/>
                      </a:pPr>
                      <a:r>
                        <a:rPr b="1" lang="en" sz="1600">
                          <a:solidFill>
                            <a:srgbClr val="00467F"/>
                          </a:solidFill>
                        </a:rPr>
                        <a:t>Students</a:t>
                      </a:r>
                      <a:endParaRPr b="1" sz="1600">
                        <a:solidFill>
                          <a:srgbClr val="00467F"/>
                        </a:solidFill>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hMerge="1"/>
              </a:tr>
              <a:tr h="381000">
                <a:tc>
                  <a:txBody>
                    <a:bodyPr/>
                    <a:lstStyle/>
                    <a:p>
                      <a:pPr indent="0" lvl="0" marL="0" rtl="0" algn="ctr">
                        <a:spcBef>
                          <a:spcPts val="0"/>
                        </a:spcBef>
                        <a:spcAft>
                          <a:spcPts val="0"/>
                        </a:spcAft>
                        <a:buNone/>
                      </a:pPr>
                      <a:r>
                        <a:rPr b="1" lang="en">
                          <a:solidFill>
                            <a:srgbClr val="00467F"/>
                          </a:solidFill>
                        </a:rPr>
                        <a:t>Schoolwide</a:t>
                      </a:r>
                      <a:endParaRPr b="1">
                        <a:solidFill>
                          <a:srgbClr val="00467F"/>
                        </a:solidFill>
                      </a:endParaRPr>
                    </a:p>
                    <a:p>
                      <a:pPr indent="0" lvl="0" marL="0" rtl="0" algn="ctr">
                        <a:spcBef>
                          <a:spcPts val="0"/>
                        </a:spcBef>
                        <a:spcAft>
                          <a:spcPts val="0"/>
                        </a:spcAft>
                        <a:buNone/>
                      </a:pPr>
                      <a:r>
                        <a:t/>
                      </a:r>
                      <a:endParaRPr u="sng">
                        <a:solidFill>
                          <a:srgbClr val="00467F"/>
                        </a:solidFill>
                      </a:endParaRPr>
                    </a:p>
                    <a:p>
                      <a:pPr indent="0" lvl="0" marL="0" rtl="0" algn="ctr">
                        <a:spcBef>
                          <a:spcPts val="0"/>
                        </a:spcBef>
                        <a:spcAft>
                          <a:spcPts val="0"/>
                        </a:spcAft>
                        <a:buNone/>
                      </a:pPr>
                      <a:r>
                        <a:t/>
                      </a:r>
                      <a:endParaRPr u="sng">
                        <a:solidFill>
                          <a:srgbClr val="00467F"/>
                        </a:solidFill>
                      </a:endParaRPr>
                    </a:p>
                    <a:p>
                      <a:pPr indent="0" lvl="0" marL="0" rtl="0" algn="ctr">
                        <a:spcBef>
                          <a:spcPts val="0"/>
                        </a:spcBef>
                        <a:spcAft>
                          <a:spcPts val="0"/>
                        </a:spcAft>
                        <a:buNone/>
                      </a:pPr>
                      <a:r>
                        <a:t/>
                      </a:r>
                      <a:endParaRPr u="sng">
                        <a:solidFill>
                          <a:srgbClr val="00467F"/>
                        </a:solidFill>
                      </a:endParaRPr>
                    </a:p>
                    <a:p>
                      <a:pPr indent="0" lvl="0" marL="0" rtl="0" algn="ctr">
                        <a:spcBef>
                          <a:spcPts val="0"/>
                        </a:spcBef>
                        <a:spcAft>
                          <a:spcPts val="0"/>
                        </a:spcAft>
                        <a:buNone/>
                      </a:pPr>
                      <a:r>
                        <a:t/>
                      </a:r>
                      <a:endParaRPr u="sng">
                        <a:solidFill>
                          <a:srgbClr val="00467F"/>
                        </a:solidFill>
                      </a:endParaRPr>
                    </a:p>
                  </a:txBody>
                  <a:tcPr marT="91425" marB="91425" marR="91425" marL="91425" anchor="ctr">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rtl="0" algn="ctr">
                        <a:spcBef>
                          <a:spcPts val="0"/>
                        </a:spcBef>
                        <a:spcAft>
                          <a:spcPts val="0"/>
                        </a:spcAft>
                        <a:buNone/>
                      </a:pPr>
                      <a:r>
                        <a:rPr b="1" lang="en">
                          <a:solidFill>
                            <a:srgbClr val="00467F"/>
                          </a:solidFill>
                        </a:rPr>
                        <a:t>Classroom</a:t>
                      </a:r>
                      <a:endParaRPr b="1">
                        <a:solidFill>
                          <a:srgbClr val="00467F"/>
                        </a:solidFill>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r>
              <a:tr h="381000">
                <a:tc gridSpan="2">
                  <a:txBody>
                    <a:bodyPr/>
                    <a:lstStyle/>
                    <a:p>
                      <a:pPr indent="0" lvl="0" marL="0" rtl="0" algn="ctr">
                        <a:spcBef>
                          <a:spcPts val="0"/>
                        </a:spcBef>
                        <a:spcAft>
                          <a:spcPts val="0"/>
                        </a:spcAft>
                        <a:buNone/>
                      </a:pPr>
                      <a:r>
                        <a:rPr b="1" lang="en" sz="1600">
                          <a:solidFill>
                            <a:srgbClr val="00467F"/>
                          </a:solidFill>
                        </a:rPr>
                        <a:t>Families/Communities</a:t>
                      </a:r>
                      <a:endParaRPr b="1" sz="1600">
                        <a:solidFill>
                          <a:srgbClr val="00467F"/>
                        </a:solidFill>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hMerge="1"/>
              </a:tr>
              <a:tr h="893700">
                <a:tc gridSpan="2">
                  <a:txBody>
                    <a:bodyPr/>
                    <a:lstStyle/>
                    <a:p>
                      <a:pPr indent="0" lvl="0" marL="0" rtl="0" algn="ctr">
                        <a:spcBef>
                          <a:spcPts val="0"/>
                        </a:spcBef>
                        <a:spcAft>
                          <a:spcPts val="0"/>
                        </a:spcAft>
                        <a:buNone/>
                      </a:pPr>
                      <a:r>
                        <a:t/>
                      </a:r>
                      <a:endParaRPr u="sng">
                        <a:solidFill>
                          <a:srgbClr val="00467F"/>
                        </a:solidFill>
                      </a:endParaRPr>
                    </a:p>
                    <a:p>
                      <a:pPr indent="0" lvl="0" marL="0" rtl="0" algn="ctr">
                        <a:spcBef>
                          <a:spcPts val="0"/>
                        </a:spcBef>
                        <a:spcAft>
                          <a:spcPts val="0"/>
                        </a:spcAft>
                        <a:buNone/>
                      </a:pPr>
                      <a:r>
                        <a:t/>
                      </a:r>
                      <a:endParaRPr u="sng">
                        <a:solidFill>
                          <a:srgbClr val="00467F"/>
                        </a:solidFill>
                      </a:endParaRPr>
                    </a:p>
                    <a:p>
                      <a:pPr indent="0" lvl="0" marL="0" rtl="0" algn="ctr">
                        <a:spcBef>
                          <a:spcPts val="0"/>
                        </a:spcBef>
                        <a:spcAft>
                          <a:spcPts val="0"/>
                        </a:spcAft>
                        <a:buNone/>
                      </a:pPr>
                      <a:r>
                        <a:t/>
                      </a:r>
                      <a:endParaRPr u="sng">
                        <a:solidFill>
                          <a:srgbClr val="00467F"/>
                        </a:solidFill>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hMerge="1"/>
              </a:tr>
              <a:tr h="381000">
                <a:tc gridSpan="2">
                  <a:txBody>
                    <a:bodyPr/>
                    <a:lstStyle/>
                    <a:p>
                      <a:pPr indent="0" lvl="0" marL="0" rtl="0" algn="ctr">
                        <a:spcBef>
                          <a:spcPts val="0"/>
                        </a:spcBef>
                        <a:spcAft>
                          <a:spcPts val="0"/>
                        </a:spcAft>
                        <a:buClr>
                          <a:schemeClr val="dk1"/>
                        </a:buClr>
                        <a:buSzPts val="1100"/>
                        <a:buFont typeface="Arial"/>
                        <a:buNone/>
                      </a:pPr>
                      <a:r>
                        <a:rPr b="1" lang="en" sz="1600">
                          <a:solidFill>
                            <a:srgbClr val="00467F"/>
                          </a:solidFill>
                        </a:rPr>
                        <a:t>Faculty/Staff</a:t>
                      </a:r>
                      <a:endParaRPr b="1" sz="1600">
                        <a:solidFill>
                          <a:srgbClr val="00467F"/>
                        </a:solidFill>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hMerge="1"/>
              </a:tr>
              <a:tr h="381000">
                <a:tc gridSpan="2">
                  <a:txBody>
                    <a:bodyPr/>
                    <a:lstStyle/>
                    <a:p>
                      <a:pPr indent="0" lvl="0" marL="0" rtl="0" algn="ctr">
                        <a:spcBef>
                          <a:spcPts val="0"/>
                        </a:spcBef>
                        <a:spcAft>
                          <a:spcPts val="0"/>
                        </a:spcAft>
                        <a:buNone/>
                      </a:pPr>
                      <a:r>
                        <a:t/>
                      </a:r>
                      <a:endParaRPr sz="1600" u="sng">
                        <a:solidFill>
                          <a:srgbClr val="00467F"/>
                        </a:solidFill>
                      </a:endParaRPr>
                    </a:p>
                    <a:p>
                      <a:pPr indent="0" lvl="0" marL="0" rtl="0" algn="ctr">
                        <a:spcBef>
                          <a:spcPts val="0"/>
                        </a:spcBef>
                        <a:spcAft>
                          <a:spcPts val="0"/>
                        </a:spcAft>
                        <a:buNone/>
                      </a:pPr>
                      <a:r>
                        <a:t/>
                      </a:r>
                      <a:endParaRPr sz="1600" u="sng">
                        <a:solidFill>
                          <a:srgbClr val="00467F"/>
                        </a:solidFill>
                      </a:endParaRPr>
                    </a:p>
                    <a:p>
                      <a:pPr indent="0" lvl="0" marL="0" rtl="0" algn="l">
                        <a:spcBef>
                          <a:spcPts val="0"/>
                        </a:spcBef>
                        <a:spcAft>
                          <a:spcPts val="0"/>
                        </a:spcAft>
                        <a:buNone/>
                      </a:pPr>
                      <a:r>
                        <a:t/>
                      </a:r>
                      <a:endParaRPr sz="1600" u="sng">
                        <a:solidFill>
                          <a:srgbClr val="00467F"/>
                        </a:solidFill>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hMerge="1"/>
              </a:tr>
            </a:tbl>
          </a:graphicData>
        </a:graphic>
      </p:graphicFrame>
      <p:pic>
        <p:nvPicPr>
          <p:cNvPr id="487" name="Google Shape;487;p81"/>
          <p:cNvPicPr preferRelativeResize="0"/>
          <p:nvPr/>
        </p:nvPicPr>
        <p:blipFill>
          <a:blip r:embed="rId3">
            <a:alphaModFix/>
          </a:blip>
          <a:stretch>
            <a:fillRect/>
          </a:stretch>
        </p:blipFill>
        <p:spPr>
          <a:xfrm>
            <a:off x="6926275" y="1328738"/>
            <a:ext cx="973550" cy="973550"/>
          </a:xfrm>
          <a:prstGeom prst="rect">
            <a:avLst/>
          </a:prstGeom>
          <a:noFill/>
          <a:ln>
            <a:noFill/>
          </a:ln>
        </p:spPr>
      </p:pic>
      <p:pic>
        <p:nvPicPr>
          <p:cNvPr id="488" name="Google Shape;488;p81"/>
          <p:cNvPicPr preferRelativeResize="0"/>
          <p:nvPr/>
        </p:nvPicPr>
        <p:blipFill>
          <a:blip r:embed="rId4">
            <a:alphaModFix/>
          </a:blip>
          <a:stretch>
            <a:fillRect/>
          </a:stretch>
        </p:blipFill>
        <p:spPr>
          <a:xfrm>
            <a:off x="1421761" y="1550725"/>
            <a:ext cx="698551" cy="812725"/>
          </a:xfrm>
          <a:prstGeom prst="rect">
            <a:avLst/>
          </a:prstGeom>
          <a:noFill/>
          <a:ln>
            <a:noFill/>
          </a:ln>
        </p:spPr>
      </p:pic>
      <p:pic>
        <p:nvPicPr>
          <p:cNvPr id="489" name="Google Shape;489;p81"/>
          <p:cNvPicPr preferRelativeResize="0"/>
          <p:nvPr/>
        </p:nvPicPr>
        <p:blipFill>
          <a:blip r:embed="rId5">
            <a:alphaModFix/>
          </a:blip>
          <a:stretch>
            <a:fillRect/>
          </a:stretch>
        </p:blipFill>
        <p:spPr>
          <a:xfrm>
            <a:off x="5829791" y="1533374"/>
            <a:ext cx="922334" cy="847425"/>
          </a:xfrm>
          <a:prstGeom prst="rect">
            <a:avLst/>
          </a:prstGeom>
          <a:noFill/>
          <a:ln>
            <a:noFill/>
          </a:ln>
        </p:spPr>
      </p:pic>
      <p:pic>
        <p:nvPicPr>
          <p:cNvPr id="490" name="Google Shape;490;p81"/>
          <p:cNvPicPr preferRelativeResize="0"/>
          <p:nvPr/>
        </p:nvPicPr>
        <p:blipFill>
          <a:blip r:embed="rId6">
            <a:alphaModFix/>
          </a:blip>
          <a:stretch>
            <a:fillRect/>
          </a:stretch>
        </p:blipFill>
        <p:spPr>
          <a:xfrm>
            <a:off x="2296500" y="1550714"/>
            <a:ext cx="884100" cy="884100"/>
          </a:xfrm>
          <a:prstGeom prst="rect">
            <a:avLst/>
          </a:prstGeom>
          <a:noFill/>
          <a:ln>
            <a:noFill/>
          </a:ln>
        </p:spPr>
      </p:pic>
      <p:pic>
        <p:nvPicPr>
          <p:cNvPr id="491" name="Google Shape;491;p81"/>
          <p:cNvPicPr preferRelativeResize="0"/>
          <p:nvPr/>
        </p:nvPicPr>
        <p:blipFill>
          <a:blip r:embed="rId7">
            <a:alphaModFix/>
          </a:blip>
          <a:stretch>
            <a:fillRect/>
          </a:stretch>
        </p:blipFill>
        <p:spPr>
          <a:xfrm>
            <a:off x="5711838" y="4266511"/>
            <a:ext cx="847425" cy="847425"/>
          </a:xfrm>
          <a:prstGeom prst="rect">
            <a:avLst/>
          </a:prstGeom>
          <a:noFill/>
          <a:ln>
            <a:noFill/>
          </a:ln>
        </p:spPr>
      </p:pic>
      <p:pic>
        <p:nvPicPr>
          <p:cNvPr id="492" name="Google Shape;492;p81"/>
          <p:cNvPicPr preferRelativeResize="0"/>
          <p:nvPr/>
        </p:nvPicPr>
        <p:blipFill>
          <a:blip r:embed="rId8">
            <a:alphaModFix/>
          </a:blip>
          <a:stretch>
            <a:fillRect/>
          </a:stretch>
        </p:blipFill>
        <p:spPr>
          <a:xfrm>
            <a:off x="3139900" y="4248163"/>
            <a:ext cx="884100" cy="884100"/>
          </a:xfrm>
          <a:prstGeom prst="rect">
            <a:avLst/>
          </a:prstGeom>
          <a:noFill/>
          <a:ln>
            <a:noFill/>
          </a:ln>
        </p:spPr>
      </p:pic>
      <p:pic>
        <p:nvPicPr>
          <p:cNvPr id="493" name="Google Shape;493;p81"/>
          <p:cNvPicPr preferRelativeResize="0"/>
          <p:nvPr/>
        </p:nvPicPr>
        <p:blipFill>
          <a:blip r:embed="rId9">
            <a:alphaModFix/>
          </a:blip>
          <a:stretch>
            <a:fillRect/>
          </a:stretch>
        </p:blipFill>
        <p:spPr>
          <a:xfrm>
            <a:off x="3356800" y="1573987"/>
            <a:ext cx="766199" cy="766199"/>
          </a:xfrm>
          <a:prstGeom prst="rect">
            <a:avLst/>
          </a:prstGeom>
          <a:noFill/>
          <a:ln>
            <a:noFill/>
          </a:ln>
        </p:spPr>
      </p:pic>
      <p:pic>
        <p:nvPicPr>
          <p:cNvPr id="494" name="Google Shape;494;p81"/>
          <p:cNvPicPr preferRelativeResize="0"/>
          <p:nvPr/>
        </p:nvPicPr>
        <p:blipFill>
          <a:blip r:embed="rId10">
            <a:alphaModFix/>
          </a:blip>
          <a:stretch>
            <a:fillRect/>
          </a:stretch>
        </p:blipFill>
        <p:spPr>
          <a:xfrm>
            <a:off x="4484825" y="4307113"/>
            <a:ext cx="766200" cy="766200"/>
          </a:xfrm>
          <a:prstGeom prst="rect">
            <a:avLst/>
          </a:prstGeom>
          <a:noFill/>
          <a:ln>
            <a:noFill/>
          </a:ln>
        </p:spPr>
      </p:pic>
      <p:pic>
        <p:nvPicPr>
          <p:cNvPr id="495" name="Google Shape;495;p81"/>
          <p:cNvPicPr preferRelativeResize="0"/>
          <p:nvPr/>
        </p:nvPicPr>
        <p:blipFill>
          <a:blip r:embed="rId7">
            <a:alphaModFix/>
          </a:blip>
          <a:stretch>
            <a:fillRect/>
          </a:stretch>
        </p:blipFill>
        <p:spPr>
          <a:xfrm>
            <a:off x="4484825" y="2963100"/>
            <a:ext cx="766175" cy="766175"/>
          </a:xfrm>
          <a:prstGeom prst="rect">
            <a:avLst/>
          </a:prstGeom>
          <a:noFill/>
          <a:ln>
            <a:noFill/>
          </a:ln>
        </p:spPr>
      </p:pic>
      <p:pic>
        <p:nvPicPr>
          <p:cNvPr id="496" name="Google Shape;496;p81"/>
          <p:cNvPicPr preferRelativeResize="0"/>
          <p:nvPr/>
        </p:nvPicPr>
        <p:blipFill>
          <a:blip r:embed="rId4">
            <a:alphaModFix/>
          </a:blip>
          <a:stretch>
            <a:fillRect/>
          </a:stretch>
        </p:blipFill>
        <p:spPr>
          <a:xfrm>
            <a:off x="4957111" y="1476125"/>
            <a:ext cx="698551" cy="812725"/>
          </a:xfrm>
          <a:prstGeom prst="rect">
            <a:avLst/>
          </a:prstGeom>
          <a:noFill/>
          <a:ln>
            <a:noFill/>
          </a:ln>
        </p:spPr>
      </p:pic>
      <p:pic>
        <p:nvPicPr>
          <p:cNvPr id="497" name="Google Shape;497;p81"/>
          <p:cNvPicPr preferRelativeResize="0"/>
          <p:nvPr/>
        </p:nvPicPr>
        <p:blipFill>
          <a:blip r:embed="rId4">
            <a:alphaModFix/>
          </a:blip>
          <a:stretch>
            <a:fillRect/>
          </a:stretch>
        </p:blipFill>
        <p:spPr>
          <a:xfrm>
            <a:off x="3503201" y="2985600"/>
            <a:ext cx="619800" cy="721125"/>
          </a:xfrm>
          <a:prstGeom prst="rect">
            <a:avLst/>
          </a:prstGeom>
          <a:noFill/>
          <a:ln>
            <a:noFill/>
          </a:ln>
        </p:spPr>
      </p:pic>
      <p:pic>
        <p:nvPicPr>
          <p:cNvPr id="498" name="Google Shape;498;p81"/>
          <p:cNvPicPr preferRelativeResize="0"/>
          <p:nvPr/>
        </p:nvPicPr>
        <p:blipFill>
          <a:blip r:embed="rId11">
            <a:alphaModFix/>
          </a:blip>
          <a:stretch>
            <a:fillRect/>
          </a:stretch>
        </p:blipFill>
        <p:spPr>
          <a:xfrm>
            <a:off x="0" y="4577500"/>
            <a:ext cx="1067526" cy="565999"/>
          </a:xfrm>
          <a:prstGeom prst="rect">
            <a:avLst/>
          </a:prstGeom>
          <a:noFill/>
          <a:ln>
            <a:noFill/>
          </a:ln>
        </p:spPr>
      </p:pic>
      <p:pic>
        <p:nvPicPr>
          <p:cNvPr id="499" name="Google Shape;499;p81"/>
          <p:cNvPicPr preferRelativeResize="0"/>
          <p:nvPr/>
        </p:nvPicPr>
        <p:blipFill>
          <a:blip r:embed="rId4">
            <a:alphaModFix/>
          </a:blip>
          <a:stretch>
            <a:fillRect/>
          </a:stretch>
        </p:blipFill>
        <p:spPr>
          <a:xfrm>
            <a:off x="2120309" y="4266499"/>
            <a:ext cx="658542" cy="76620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3" name="Shape 503"/>
        <p:cNvGrpSpPr/>
        <p:nvPr/>
      </p:nvGrpSpPr>
      <p:grpSpPr>
        <a:xfrm>
          <a:off x="0" y="0"/>
          <a:ext cx="0" cy="0"/>
          <a:chOff x="0" y="0"/>
          <a:chExt cx="0" cy="0"/>
        </a:xfrm>
      </p:grpSpPr>
      <p:sp>
        <p:nvSpPr>
          <p:cNvPr id="504" name="Google Shape;504;p82"/>
          <p:cNvSpPr/>
          <p:nvPr/>
        </p:nvSpPr>
        <p:spPr>
          <a:xfrm rot="-5400000">
            <a:off x="4214675" y="-3502825"/>
            <a:ext cx="540300" cy="8069100"/>
          </a:xfrm>
          <a:prstGeom prst="rect">
            <a:avLst/>
          </a:prstGeom>
          <a:solidFill>
            <a:srgbClr val="B7B7B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5" name="Google Shape;505;p82"/>
          <p:cNvSpPr txBox="1"/>
          <p:nvPr>
            <p:ph idx="4294967295" type="title"/>
          </p:nvPr>
        </p:nvSpPr>
        <p:spPr>
          <a:xfrm>
            <a:off x="311700" y="113300"/>
            <a:ext cx="8099100" cy="572700"/>
          </a:xfrm>
          <a:prstGeom prst="rect">
            <a:avLst/>
          </a:prstGeom>
          <a:solidFill>
            <a:srgbClr val="00467F"/>
          </a:solidFill>
        </p:spPr>
        <p:txBody>
          <a:bodyPr anchorCtr="0" anchor="t" bIns="91425" lIns="91425" spcFirstLastPara="1" rIns="91425" wrap="square" tIns="91425">
            <a:noAutofit/>
          </a:bodyPr>
          <a:lstStyle/>
          <a:p>
            <a:pPr indent="0" lvl="0" marL="0" rtl="0" algn="ctr">
              <a:spcBef>
                <a:spcPts val="0"/>
              </a:spcBef>
              <a:spcAft>
                <a:spcPts val="0"/>
              </a:spcAft>
              <a:buNone/>
            </a:pPr>
            <a:r>
              <a:rPr lang="en" sz="3000">
                <a:solidFill>
                  <a:srgbClr val="FFFFFF"/>
                </a:solidFill>
                <a:latin typeface="Roboto Medium"/>
                <a:ea typeface="Roboto Medium"/>
                <a:cs typeface="Roboto Medium"/>
                <a:sym typeface="Roboto Medium"/>
              </a:rPr>
              <a:t>Communication</a:t>
            </a:r>
            <a:endParaRPr i="1" sz="3000">
              <a:solidFill>
                <a:srgbClr val="FFFFFF"/>
              </a:solidFill>
              <a:latin typeface="Roboto Medium"/>
              <a:ea typeface="Roboto Medium"/>
              <a:cs typeface="Roboto Medium"/>
              <a:sym typeface="Roboto Medium"/>
            </a:endParaRPr>
          </a:p>
        </p:txBody>
      </p:sp>
      <p:sp>
        <p:nvSpPr>
          <p:cNvPr id="506" name="Google Shape;506;p82"/>
          <p:cNvSpPr txBox="1"/>
          <p:nvPr/>
        </p:nvSpPr>
        <p:spPr>
          <a:xfrm>
            <a:off x="450350" y="801875"/>
            <a:ext cx="8069100" cy="36213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None/>
            </a:pPr>
            <a:r>
              <a:t/>
            </a:r>
            <a:endParaRPr sz="2400">
              <a:solidFill>
                <a:schemeClr val="accent2"/>
              </a:solidFill>
              <a:latin typeface="Roboto"/>
              <a:ea typeface="Roboto"/>
              <a:cs typeface="Roboto"/>
              <a:sym typeface="Roboto"/>
            </a:endParaRPr>
          </a:p>
        </p:txBody>
      </p:sp>
      <p:pic>
        <p:nvPicPr>
          <p:cNvPr id="507" name="Google Shape;507;p82"/>
          <p:cNvPicPr preferRelativeResize="0"/>
          <p:nvPr/>
        </p:nvPicPr>
        <p:blipFill>
          <a:blip r:embed="rId3">
            <a:alphaModFix/>
          </a:blip>
          <a:stretch>
            <a:fillRect/>
          </a:stretch>
        </p:blipFill>
        <p:spPr>
          <a:xfrm>
            <a:off x="0" y="4577500"/>
            <a:ext cx="1067526" cy="565999"/>
          </a:xfrm>
          <a:prstGeom prst="rect">
            <a:avLst/>
          </a:prstGeom>
          <a:noFill/>
          <a:ln>
            <a:noFill/>
          </a:ln>
        </p:spPr>
      </p:pic>
      <p:sp>
        <p:nvSpPr>
          <p:cNvPr id="508" name="Google Shape;508;p82"/>
          <p:cNvSpPr txBox="1"/>
          <p:nvPr/>
        </p:nvSpPr>
        <p:spPr>
          <a:xfrm>
            <a:off x="129500" y="899225"/>
            <a:ext cx="8710800" cy="4136400"/>
          </a:xfrm>
          <a:prstGeom prst="rect">
            <a:avLst/>
          </a:prstGeom>
          <a:noFill/>
          <a:ln>
            <a:noFill/>
          </a:ln>
        </p:spPr>
        <p:txBody>
          <a:bodyPr anchorCtr="0" anchor="t" bIns="91425" lIns="91425" spcFirstLastPara="1" rIns="91425" wrap="square" tIns="91425">
            <a:spAutoFit/>
          </a:bodyPr>
          <a:lstStyle/>
          <a:p>
            <a:pPr indent="0" lvl="0" marL="457200" rtl="0" algn="ctr">
              <a:lnSpc>
                <a:spcPct val="90000"/>
              </a:lnSpc>
              <a:spcBef>
                <a:spcPts val="800"/>
              </a:spcBef>
              <a:spcAft>
                <a:spcPts val="0"/>
              </a:spcAft>
              <a:buClr>
                <a:schemeClr val="dk1"/>
              </a:buClr>
              <a:buSzPts val="1100"/>
              <a:buFont typeface="Arial"/>
              <a:buNone/>
            </a:pPr>
            <a:r>
              <a:rPr lang="en" sz="2800">
                <a:solidFill>
                  <a:srgbClr val="00467F"/>
                </a:solidFill>
                <a:latin typeface="Roboto Light"/>
                <a:ea typeface="Roboto Light"/>
                <a:cs typeface="Roboto Light"/>
                <a:sym typeface="Roboto Light"/>
              </a:rPr>
              <a:t>How are these ideas communicated to students?</a:t>
            </a:r>
            <a:endParaRPr sz="2800">
              <a:solidFill>
                <a:srgbClr val="00467F"/>
              </a:solidFill>
              <a:latin typeface="Roboto Light"/>
              <a:ea typeface="Roboto Light"/>
              <a:cs typeface="Roboto Light"/>
              <a:sym typeface="Roboto Light"/>
            </a:endParaRPr>
          </a:p>
          <a:p>
            <a:pPr indent="0" lvl="0" marL="457200" rtl="0" algn="ctr">
              <a:lnSpc>
                <a:spcPct val="90000"/>
              </a:lnSpc>
              <a:spcBef>
                <a:spcPts val="800"/>
              </a:spcBef>
              <a:spcAft>
                <a:spcPts val="0"/>
              </a:spcAft>
              <a:buClr>
                <a:schemeClr val="dk1"/>
              </a:buClr>
              <a:buSzPts val="1100"/>
              <a:buFont typeface="Arial"/>
              <a:buNone/>
            </a:pPr>
            <a:r>
              <a:rPr lang="en" sz="2800">
                <a:solidFill>
                  <a:srgbClr val="00467F"/>
                </a:solidFill>
                <a:latin typeface="Roboto Light"/>
                <a:ea typeface="Roboto Light"/>
                <a:cs typeface="Roboto Light"/>
                <a:sym typeface="Roboto Light"/>
              </a:rPr>
              <a:t>Schoolwide?</a:t>
            </a:r>
            <a:endParaRPr sz="2800">
              <a:solidFill>
                <a:srgbClr val="00467F"/>
              </a:solidFill>
              <a:latin typeface="Roboto Light"/>
              <a:ea typeface="Roboto Light"/>
              <a:cs typeface="Roboto Light"/>
              <a:sym typeface="Roboto Light"/>
            </a:endParaRPr>
          </a:p>
          <a:p>
            <a:pPr indent="0" lvl="0" marL="457200" rtl="0" algn="ctr">
              <a:lnSpc>
                <a:spcPct val="90000"/>
              </a:lnSpc>
              <a:spcBef>
                <a:spcPts val="800"/>
              </a:spcBef>
              <a:spcAft>
                <a:spcPts val="0"/>
              </a:spcAft>
              <a:buNone/>
            </a:pPr>
            <a:r>
              <a:rPr lang="en" sz="2800">
                <a:solidFill>
                  <a:srgbClr val="00467F"/>
                </a:solidFill>
                <a:latin typeface="Roboto Light"/>
                <a:ea typeface="Roboto Light"/>
                <a:cs typeface="Roboto Light"/>
                <a:sym typeface="Roboto Light"/>
              </a:rPr>
              <a:t>Teacher/Classroom?</a:t>
            </a:r>
            <a:endParaRPr sz="2800">
              <a:solidFill>
                <a:srgbClr val="00467F"/>
              </a:solidFill>
              <a:latin typeface="Roboto Light"/>
              <a:ea typeface="Roboto Light"/>
              <a:cs typeface="Roboto Light"/>
              <a:sym typeface="Roboto Light"/>
            </a:endParaRPr>
          </a:p>
          <a:p>
            <a:pPr indent="0" lvl="0" marL="457200" rtl="0" algn="ctr">
              <a:lnSpc>
                <a:spcPct val="90000"/>
              </a:lnSpc>
              <a:spcBef>
                <a:spcPts val="800"/>
              </a:spcBef>
              <a:spcAft>
                <a:spcPts val="0"/>
              </a:spcAft>
              <a:buNone/>
            </a:pPr>
            <a:r>
              <a:t/>
            </a:r>
            <a:endParaRPr sz="1000">
              <a:solidFill>
                <a:srgbClr val="00467F"/>
              </a:solidFill>
              <a:latin typeface="Roboto Light"/>
              <a:ea typeface="Roboto Light"/>
              <a:cs typeface="Roboto Light"/>
              <a:sym typeface="Roboto Light"/>
            </a:endParaRPr>
          </a:p>
          <a:p>
            <a:pPr indent="0" lvl="0" marL="457200" rtl="0" algn="ctr">
              <a:lnSpc>
                <a:spcPct val="90000"/>
              </a:lnSpc>
              <a:spcBef>
                <a:spcPts val="800"/>
              </a:spcBef>
              <a:spcAft>
                <a:spcPts val="0"/>
              </a:spcAft>
              <a:buNone/>
            </a:pPr>
            <a:r>
              <a:rPr lang="en" sz="2800">
                <a:solidFill>
                  <a:srgbClr val="00467F"/>
                </a:solidFill>
                <a:latin typeface="Roboto Light"/>
                <a:ea typeface="Roboto Light"/>
                <a:cs typeface="Roboto Light"/>
                <a:sym typeface="Roboto Light"/>
              </a:rPr>
              <a:t>How are these ideas communicated to families?</a:t>
            </a:r>
            <a:endParaRPr sz="2800">
              <a:solidFill>
                <a:srgbClr val="00467F"/>
              </a:solidFill>
              <a:latin typeface="Roboto Light"/>
              <a:ea typeface="Roboto Light"/>
              <a:cs typeface="Roboto Light"/>
              <a:sym typeface="Roboto Light"/>
            </a:endParaRPr>
          </a:p>
          <a:p>
            <a:pPr indent="0" lvl="0" marL="457200" rtl="0" algn="ctr">
              <a:lnSpc>
                <a:spcPct val="90000"/>
              </a:lnSpc>
              <a:spcBef>
                <a:spcPts val="800"/>
              </a:spcBef>
              <a:spcAft>
                <a:spcPts val="0"/>
              </a:spcAft>
              <a:buNone/>
            </a:pPr>
            <a:r>
              <a:t/>
            </a:r>
            <a:endParaRPr sz="1000">
              <a:solidFill>
                <a:srgbClr val="00467F"/>
              </a:solidFill>
              <a:latin typeface="Roboto Light"/>
              <a:ea typeface="Roboto Light"/>
              <a:cs typeface="Roboto Light"/>
              <a:sym typeface="Roboto Light"/>
            </a:endParaRPr>
          </a:p>
          <a:p>
            <a:pPr indent="0" lvl="0" marL="457200" rtl="0" algn="ctr">
              <a:lnSpc>
                <a:spcPct val="90000"/>
              </a:lnSpc>
              <a:spcBef>
                <a:spcPts val="800"/>
              </a:spcBef>
              <a:spcAft>
                <a:spcPts val="0"/>
              </a:spcAft>
              <a:buNone/>
            </a:pPr>
            <a:r>
              <a:rPr lang="en" sz="2800">
                <a:solidFill>
                  <a:srgbClr val="00467F"/>
                </a:solidFill>
                <a:latin typeface="Roboto Light"/>
                <a:ea typeface="Roboto Light"/>
                <a:cs typeface="Roboto Light"/>
                <a:sym typeface="Roboto Light"/>
              </a:rPr>
              <a:t>How do you communicate with faculty and staff?</a:t>
            </a:r>
            <a:endParaRPr sz="2800">
              <a:solidFill>
                <a:srgbClr val="00467F"/>
              </a:solidFill>
              <a:latin typeface="Roboto Light"/>
              <a:ea typeface="Roboto Light"/>
              <a:cs typeface="Roboto Light"/>
              <a:sym typeface="Roboto Light"/>
            </a:endParaRPr>
          </a:p>
          <a:p>
            <a:pPr indent="0" lvl="0" marL="457200" rtl="0" algn="ctr">
              <a:lnSpc>
                <a:spcPct val="90000"/>
              </a:lnSpc>
              <a:spcBef>
                <a:spcPts val="800"/>
              </a:spcBef>
              <a:spcAft>
                <a:spcPts val="0"/>
              </a:spcAft>
              <a:buNone/>
            </a:pPr>
            <a:r>
              <a:t/>
            </a:r>
            <a:endParaRPr sz="1000">
              <a:solidFill>
                <a:srgbClr val="00467F"/>
              </a:solidFill>
              <a:latin typeface="Roboto Light"/>
              <a:ea typeface="Roboto Light"/>
              <a:cs typeface="Roboto Light"/>
              <a:sym typeface="Roboto Light"/>
            </a:endParaRPr>
          </a:p>
          <a:p>
            <a:pPr indent="0" lvl="0" marL="457200" rtl="0" algn="ctr">
              <a:lnSpc>
                <a:spcPct val="90000"/>
              </a:lnSpc>
              <a:spcBef>
                <a:spcPts val="800"/>
              </a:spcBef>
              <a:spcAft>
                <a:spcPts val="0"/>
              </a:spcAft>
              <a:buClr>
                <a:schemeClr val="dk1"/>
              </a:buClr>
              <a:buSzPts val="1100"/>
              <a:buFont typeface="Arial"/>
              <a:buNone/>
            </a:pPr>
            <a:r>
              <a:rPr lang="en" sz="2800">
                <a:solidFill>
                  <a:srgbClr val="00467F"/>
                </a:solidFill>
                <a:latin typeface="Roboto Light"/>
                <a:ea typeface="Roboto Light"/>
                <a:cs typeface="Roboto Light"/>
                <a:sym typeface="Roboto Light"/>
              </a:rPr>
              <a:t>How do you promote strong communication amongst your faculty and staff?</a:t>
            </a:r>
            <a:endParaRPr sz="2800">
              <a:solidFill>
                <a:srgbClr val="00467F"/>
              </a:solidFill>
              <a:latin typeface="Roboto Light"/>
              <a:ea typeface="Roboto Light"/>
              <a:cs typeface="Roboto Light"/>
              <a:sym typeface="Roboto Light"/>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2" name="Shape 512"/>
        <p:cNvGrpSpPr/>
        <p:nvPr/>
      </p:nvGrpSpPr>
      <p:grpSpPr>
        <a:xfrm>
          <a:off x="0" y="0"/>
          <a:ext cx="0" cy="0"/>
          <a:chOff x="0" y="0"/>
          <a:chExt cx="0" cy="0"/>
        </a:xfrm>
      </p:grpSpPr>
      <p:sp>
        <p:nvSpPr>
          <p:cNvPr id="513" name="Google Shape;513;p83"/>
          <p:cNvSpPr/>
          <p:nvPr/>
        </p:nvSpPr>
        <p:spPr>
          <a:xfrm rot="-5400000">
            <a:off x="4214675" y="-3502825"/>
            <a:ext cx="540300" cy="8069100"/>
          </a:xfrm>
          <a:prstGeom prst="rect">
            <a:avLst/>
          </a:prstGeom>
          <a:solidFill>
            <a:srgbClr val="B7B7B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4" name="Google Shape;514;p83"/>
          <p:cNvSpPr txBox="1"/>
          <p:nvPr>
            <p:ph idx="4294967295" type="title"/>
          </p:nvPr>
        </p:nvSpPr>
        <p:spPr>
          <a:xfrm>
            <a:off x="311700" y="113300"/>
            <a:ext cx="8099100" cy="572700"/>
          </a:xfrm>
          <a:prstGeom prst="rect">
            <a:avLst/>
          </a:prstGeom>
          <a:solidFill>
            <a:srgbClr val="00467F"/>
          </a:solidFill>
        </p:spPr>
        <p:txBody>
          <a:bodyPr anchorCtr="0" anchor="t" bIns="91425" lIns="91425" spcFirstLastPara="1" rIns="91425" wrap="square" tIns="91425">
            <a:noAutofit/>
          </a:bodyPr>
          <a:lstStyle/>
          <a:p>
            <a:pPr indent="0" lvl="0" marL="0" rtl="0" algn="ctr">
              <a:spcBef>
                <a:spcPts val="0"/>
              </a:spcBef>
              <a:spcAft>
                <a:spcPts val="0"/>
              </a:spcAft>
              <a:buNone/>
            </a:pPr>
            <a:r>
              <a:rPr lang="en" sz="3000">
                <a:solidFill>
                  <a:srgbClr val="FFFFFF"/>
                </a:solidFill>
                <a:latin typeface="Roboto Medium"/>
                <a:ea typeface="Roboto Medium"/>
                <a:cs typeface="Roboto Medium"/>
                <a:sym typeface="Roboto Medium"/>
              </a:rPr>
              <a:t>Communication at Cyprus - Schoolwide</a:t>
            </a:r>
            <a:endParaRPr i="1" sz="3000">
              <a:solidFill>
                <a:srgbClr val="FFFFFF"/>
              </a:solidFill>
              <a:latin typeface="Roboto Medium"/>
              <a:ea typeface="Roboto Medium"/>
              <a:cs typeface="Roboto Medium"/>
              <a:sym typeface="Roboto Medium"/>
            </a:endParaRPr>
          </a:p>
        </p:txBody>
      </p:sp>
      <p:sp>
        <p:nvSpPr>
          <p:cNvPr id="515" name="Google Shape;515;p83"/>
          <p:cNvSpPr txBox="1"/>
          <p:nvPr/>
        </p:nvSpPr>
        <p:spPr>
          <a:xfrm>
            <a:off x="450275" y="863225"/>
            <a:ext cx="8069100" cy="4244700"/>
          </a:xfrm>
          <a:prstGeom prst="rect">
            <a:avLst/>
          </a:prstGeom>
          <a:noFill/>
          <a:ln>
            <a:noFill/>
          </a:ln>
        </p:spPr>
        <p:txBody>
          <a:bodyPr anchorCtr="0" anchor="ctr" bIns="91425" lIns="91425" spcFirstLastPara="1" rIns="91425" wrap="square" tIns="91425">
            <a:noAutofit/>
          </a:bodyPr>
          <a:lstStyle/>
          <a:p>
            <a:pPr indent="0" lvl="0" marL="457200" rtl="0" algn="ctr">
              <a:lnSpc>
                <a:spcPct val="90000"/>
              </a:lnSpc>
              <a:spcBef>
                <a:spcPts val="800"/>
              </a:spcBef>
              <a:spcAft>
                <a:spcPts val="0"/>
              </a:spcAft>
              <a:buClr>
                <a:schemeClr val="dk1"/>
              </a:buClr>
              <a:buSzPts val="1100"/>
              <a:buFont typeface="Arial"/>
              <a:buNone/>
            </a:pPr>
            <a:r>
              <a:rPr lang="en" sz="2800">
                <a:solidFill>
                  <a:srgbClr val="00467F"/>
                </a:solidFill>
                <a:latin typeface="Roboto Light"/>
                <a:ea typeface="Roboto Light"/>
                <a:cs typeface="Roboto Light"/>
                <a:sym typeface="Roboto Light"/>
              </a:rPr>
              <a:t>How are these ideas communicated to students?</a:t>
            </a:r>
            <a:endParaRPr sz="2800">
              <a:solidFill>
                <a:srgbClr val="00467F"/>
              </a:solidFill>
              <a:latin typeface="Roboto Light"/>
              <a:ea typeface="Roboto Light"/>
              <a:cs typeface="Roboto Light"/>
              <a:sym typeface="Roboto Light"/>
            </a:endParaRPr>
          </a:p>
          <a:p>
            <a:pPr indent="0" lvl="0" marL="457200" rtl="0" algn="ctr">
              <a:lnSpc>
                <a:spcPct val="90000"/>
              </a:lnSpc>
              <a:spcBef>
                <a:spcPts val="800"/>
              </a:spcBef>
              <a:spcAft>
                <a:spcPts val="0"/>
              </a:spcAft>
              <a:buClr>
                <a:schemeClr val="dk1"/>
              </a:buClr>
              <a:buSzPts val="1100"/>
              <a:buFont typeface="Arial"/>
              <a:buNone/>
            </a:pPr>
            <a:r>
              <a:rPr lang="en" sz="2800">
                <a:solidFill>
                  <a:srgbClr val="00467F"/>
                </a:solidFill>
                <a:latin typeface="Roboto Light"/>
                <a:ea typeface="Roboto Light"/>
                <a:cs typeface="Roboto Light"/>
                <a:sym typeface="Roboto Light"/>
              </a:rPr>
              <a:t>-</a:t>
            </a:r>
            <a:r>
              <a:rPr lang="en" sz="2800" u="sng">
                <a:solidFill>
                  <a:schemeClr val="hlink"/>
                </a:solidFill>
                <a:latin typeface="Roboto Light"/>
                <a:ea typeface="Roboto Light"/>
                <a:cs typeface="Roboto Light"/>
                <a:sym typeface="Roboto Light"/>
                <a:hlinkClick r:id="rId3"/>
              </a:rPr>
              <a:t>Advisory (PBIS Committee)</a:t>
            </a:r>
            <a:endParaRPr sz="2800">
              <a:solidFill>
                <a:srgbClr val="00467F"/>
              </a:solidFill>
              <a:latin typeface="Roboto Light"/>
              <a:ea typeface="Roboto Light"/>
              <a:cs typeface="Roboto Light"/>
              <a:sym typeface="Roboto Light"/>
            </a:endParaRPr>
          </a:p>
          <a:p>
            <a:pPr indent="0" lvl="0" marL="457200" rtl="0" algn="ctr">
              <a:lnSpc>
                <a:spcPct val="90000"/>
              </a:lnSpc>
              <a:spcBef>
                <a:spcPts val="800"/>
              </a:spcBef>
              <a:spcAft>
                <a:spcPts val="0"/>
              </a:spcAft>
              <a:buClr>
                <a:schemeClr val="dk1"/>
              </a:buClr>
              <a:buSzPts val="1100"/>
              <a:buFont typeface="Arial"/>
              <a:buNone/>
            </a:pPr>
            <a:r>
              <a:rPr lang="en" sz="2800">
                <a:solidFill>
                  <a:srgbClr val="00467F"/>
                </a:solidFill>
                <a:latin typeface="Roboto Light"/>
                <a:ea typeface="Roboto Light"/>
                <a:cs typeface="Roboto Light"/>
                <a:sym typeface="Roboto Light"/>
              </a:rPr>
              <a:t>-9th grade Freshman Success</a:t>
            </a:r>
            <a:endParaRPr sz="2800">
              <a:solidFill>
                <a:srgbClr val="00467F"/>
              </a:solidFill>
              <a:latin typeface="Roboto Light"/>
              <a:ea typeface="Roboto Light"/>
              <a:cs typeface="Roboto Light"/>
              <a:sym typeface="Roboto Light"/>
            </a:endParaRPr>
          </a:p>
          <a:p>
            <a:pPr indent="0" lvl="0" marL="457200" rtl="0" algn="ctr">
              <a:lnSpc>
                <a:spcPct val="90000"/>
              </a:lnSpc>
              <a:spcBef>
                <a:spcPts val="800"/>
              </a:spcBef>
              <a:spcAft>
                <a:spcPts val="0"/>
              </a:spcAft>
              <a:buClr>
                <a:schemeClr val="dk1"/>
              </a:buClr>
              <a:buSzPts val="1100"/>
              <a:buFont typeface="Arial"/>
              <a:buNone/>
            </a:pPr>
            <a:r>
              <a:rPr lang="en" sz="2800">
                <a:solidFill>
                  <a:srgbClr val="00467F"/>
                </a:solidFill>
                <a:latin typeface="Roboto Light"/>
                <a:ea typeface="Roboto Light"/>
                <a:cs typeface="Roboto Light"/>
                <a:sym typeface="Roboto Light"/>
              </a:rPr>
              <a:t>-School website via Student Handbook</a:t>
            </a:r>
            <a:endParaRPr sz="2800">
              <a:solidFill>
                <a:srgbClr val="00467F"/>
              </a:solidFill>
              <a:latin typeface="Roboto Light"/>
              <a:ea typeface="Roboto Light"/>
              <a:cs typeface="Roboto Light"/>
              <a:sym typeface="Roboto Light"/>
            </a:endParaRPr>
          </a:p>
          <a:p>
            <a:pPr indent="0" lvl="0" marL="457200" rtl="0" algn="ctr">
              <a:lnSpc>
                <a:spcPct val="90000"/>
              </a:lnSpc>
              <a:spcBef>
                <a:spcPts val="800"/>
              </a:spcBef>
              <a:spcAft>
                <a:spcPts val="0"/>
              </a:spcAft>
              <a:buClr>
                <a:schemeClr val="dk1"/>
              </a:buClr>
              <a:buSzPts val="1100"/>
              <a:buFont typeface="Arial"/>
              <a:buNone/>
            </a:pPr>
            <a:r>
              <a:rPr lang="en" sz="2800">
                <a:solidFill>
                  <a:srgbClr val="00467F"/>
                </a:solidFill>
                <a:latin typeface="Roboto Light"/>
                <a:ea typeface="Roboto Light"/>
                <a:cs typeface="Roboto Light"/>
                <a:sym typeface="Roboto Light"/>
              </a:rPr>
              <a:t>-School newsletters</a:t>
            </a:r>
            <a:endParaRPr sz="2800">
              <a:solidFill>
                <a:srgbClr val="00467F"/>
              </a:solidFill>
              <a:latin typeface="Roboto Light"/>
              <a:ea typeface="Roboto Light"/>
              <a:cs typeface="Roboto Light"/>
              <a:sym typeface="Roboto Light"/>
            </a:endParaRPr>
          </a:p>
          <a:p>
            <a:pPr indent="0" lvl="0" marL="457200" rtl="0" algn="ctr">
              <a:lnSpc>
                <a:spcPct val="90000"/>
              </a:lnSpc>
              <a:spcBef>
                <a:spcPts val="800"/>
              </a:spcBef>
              <a:spcAft>
                <a:spcPts val="0"/>
              </a:spcAft>
              <a:buClr>
                <a:schemeClr val="dk1"/>
              </a:buClr>
              <a:buSzPts val="1100"/>
              <a:buFont typeface="Arial"/>
              <a:buNone/>
            </a:pPr>
            <a:r>
              <a:rPr lang="en" sz="2800">
                <a:solidFill>
                  <a:srgbClr val="00467F"/>
                </a:solidFill>
                <a:latin typeface="Roboto Light"/>
                <a:ea typeface="Roboto Light"/>
                <a:cs typeface="Roboto Light"/>
                <a:sym typeface="Roboto Light"/>
              </a:rPr>
              <a:t>-Classroom signage</a:t>
            </a:r>
            <a:endParaRPr sz="2800">
              <a:solidFill>
                <a:srgbClr val="00467F"/>
              </a:solidFill>
              <a:latin typeface="Roboto Light"/>
              <a:ea typeface="Roboto Light"/>
              <a:cs typeface="Roboto Light"/>
              <a:sym typeface="Roboto Light"/>
            </a:endParaRPr>
          </a:p>
          <a:p>
            <a:pPr indent="0" lvl="0" marL="457200" rtl="0" algn="ctr">
              <a:lnSpc>
                <a:spcPct val="90000"/>
              </a:lnSpc>
              <a:spcBef>
                <a:spcPts val="800"/>
              </a:spcBef>
              <a:spcAft>
                <a:spcPts val="0"/>
              </a:spcAft>
              <a:buClr>
                <a:schemeClr val="dk1"/>
              </a:buClr>
              <a:buSzPts val="1100"/>
              <a:buFont typeface="Arial"/>
              <a:buNone/>
            </a:pPr>
            <a:r>
              <a:rPr lang="en" sz="2800">
                <a:solidFill>
                  <a:srgbClr val="00467F"/>
                </a:solidFill>
                <a:latin typeface="Roboto Light"/>
                <a:ea typeface="Roboto Light"/>
                <a:cs typeface="Roboto Light"/>
                <a:sym typeface="Roboto Light"/>
              </a:rPr>
              <a:t>-Hallway and spaces signage</a:t>
            </a:r>
            <a:endParaRPr sz="2800">
              <a:solidFill>
                <a:srgbClr val="00467F"/>
              </a:solidFill>
              <a:latin typeface="Roboto Light"/>
              <a:ea typeface="Roboto Light"/>
              <a:cs typeface="Roboto Light"/>
              <a:sym typeface="Roboto Light"/>
            </a:endParaRPr>
          </a:p>
          <a:p>
            <a:pPr indent="0" lvl="0" marL="457200" rtl="0" algn="ctr">
              <a:lnSpc>
                <a:spcPct val="90000"/>
              </a:lnSpc>
              <a:spcBef>
                <a:spcPts val="800"/>
              </a:spcBef>
              <a:spcAft>
                <a:spcPts val="0"/>
              </a:spcAft>
              <a:buClr>
                <a:schemeClr val="dk1"/>
              </a:buClr>
              <a:buSzPts val="1100"/>
              <a:buFont typeface="Arial"/>
              <a:buNone/>
            </a:pPr>
            <a:r>
              <a:rPr lang="en" sz="2800">
                <a:solidFill>
                  <a:srgbClr val="00467F"/>
                </a:solidFill>
                <a:latin typeface="Roboto Light"/>
                <a:ea typeface="Roboto Light"/>
                <a:cs typeface="Roboto Light"/>
                <a:sym typeface="Roboto Light"/>
              </a:rPr>
              <a:t>-Revamped token economy system</a:t>
            </a:r>
            <a:endParaRPr sz="2800">
              <a:solidFill>
                <a:srgbClr val="00467F"/>
              </a:solidFill>
              <a:latin typeface="Roboto Light"/>
              <a:ea typeface="Roboto Light"/>
              <a:cs typeface="Roboto Light"/>
              <a:sym typeface="Roboto Light"/>
            </a:endParaRPr>
          </a:p>
        </p:txBody>
      </p:sp>
      <p:pic>
        <p:nvPicPr>
          <p:cNvPr id="516" name="Google Shape;516;p83"/>
          <p:cNvPicPr preferRelativeResize="0"/>
          <p:nvPr/>
        </p:nvPicPr>
        <p:blipFill>
          <a:blip r:embed="rId4">
            <a:alphaModFix/>
          </a:blip>
          <a:stretch>
            <a:fillRect/>
          </a:stretch>
        </p:blipFill>
        <p:spPr>
          <a:xfrm>
            <a:off x="0" y="4577500"/>
            <a:ext cx="1067526" cy="565999"/>
          </a:xfrm>
          <a:prstGeom prst="rect">
            <a:avLst/>
          </a:prstGeom>
          <a:noFill/>
          <a:ln>
            <a:noFill/>
          </a:ln>
        </p:spPr>
      </p:pic>
      <p:pic>
        <p:nvPicPr>
          <p:cNvPr id="517" name="Google Shape;517;p83" title="thumbnail_image002.png"/>
          <p:cNvPicPr preferRelativeResize="0"/>
          <p:nvPr/>
        </p:nvPicPr>
        <p:blipFill>
          <a:blip r:embed="rId5">
            <a:alphaModFix/>
          </a:blip>
          <a:stretch>
            <a:fillRect/>
          </a:stretch>
        </p:blipFill>
        <p:spPr>
          <a:xfrm>
            <a:off x="7635026" y="3253200"/>
            <a:ext cx="1379350" cy="1854726"/>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1" name="Shape 521"/>
        <p:cNvGrpSpPr/>
        <p:nvPr/>
      </p:nvGrpSpPr>
      <p:grpSpPr>
        <a:xfrm>
          <a:off x="0" y="0"/>
          <a:ext cx="0" cy="0"/>
          <a:chOff x="0" y="0"/>
          <a:chExt cx="0" cy="0"/>
        </a:xfrm>
      </p:grpSpPr>
      <p:sp>
        <p:nvSpPr>
          <p:cNvPr id="522" name="Google Shape;522;p84"/>
          <p:cNvSpPr/>
          <p:nvPr/>
        </p:nvSpPr>
        <p:spPr>
          <a:xfrm rot="-5400000">
            <a:off x="4214675" y="-3502825"/>
            <a:ext cx="540300" cy="8069100"/>
          </a:xfrm>
          <a:prstGeom prst="rect">
            <a:avLst/>
          </a:prstGeom>
          <a:solidFill>
            <a:srgbClr val="B7B7B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3" name="Google Shape;523;p84"/>
          <p:cNvSpPr txBox="1"/>
          <p:nvPr>
            <p:ph idx="4294967295" type="title"/>
          </p:nvPr>
        </p:nvSpPr>
        <p:spPr>
          <a:xfrm>
            <a:off x="311700" y="113300"/>
            <a:ext cx="8099100" cy="572700"/>
          </a:xfrm>
          <a:prstGeom prst="rect">
            <a:avLst/>
          </a:prstGeom>
          <a:solidFill>
            <a:srgbClr val="6AA84F"/>
          </a:solidFill>
        </p:spPr>
        <p:txBody>
          <a:bodyPr anchorCtr="0" anchor="t" bIns="91425" lIns="91425" spcFirstLastPara="1" rIns="91425" wrap="square" tIns="91425">
            <a:noAutofit/>
          </a:bodyPr>
          <a:lstStyle/>
          <a:p>
            <a:pPr indent="0" lvl="0" marL="0" rtl="0" algn="ctr">
              <a:spcBef>
                <a:spcPts val="0"/>
              </a:spcBef>
              <a:spcAft>
                <a:spcPts val="0"/>
              </a:spcAft>
              <a:buNone/>
            </a:pPr>
            <a:r>
              <a:rPr lang="en" sz="3000">
                <a:solidFill>
                  <a:srgbClr val="FFFFFF"/>
                </a:solidFill>
                <a:latin typeface="Roboto Medium"/>
                <a:ea typeface="Roboto Medium"/>
                <a:cs typeface="Roboto Medium"/>
                <a:sym typeface="Roboto Medium"/>
              </a:rPr>
              <a:t>Communication in Classrooms at Evergreen</a:t>
            </a:r>
            <a:endParaRPr i="1" sz="3000">
              <a:solidFill>
                <a:srgbClr val="FFFFFF"/>
              </a:solidFill>
              <a:latin typeface="Roboto Medium"/>
              <a:ea typeface="Roboto Medium"/>
              <a:cs typeface="Roboto Medium"/>
              <a:sym typeface="Roboto Medium"/>
            </a:endParaRPr>
          </a:p>
        </p:txBody>
      </p:sp>
      <p:pic>
        <p:nvPicPr>
          <p:cNvPr id="524" name="Google Shape;524;p84"/>
          <p:cNvPicPr preferRelativeResize="0"/>
          <p:nvPr/>
        </p:nvPicPr>
        <p:blipFill>
          <a:blip r:embed="rId3">
            <a:alphaModFix/>
          </a:blip>
          <a:stretch>
            <a:fillRect/>
          </a:stretch>
        </p:blipFill>
        <p:spPr>
          <a:xfrm>
            <a:off x="0" y="4577500"/>
            <a:ext cx="1067526" cy="565999"/>
          </a:xfrm>
          <a:prstGeom prst="rect">
            <a:avLst/>
          </a:prstGeom>
          <a:noFill/>
          <a:ln>
            <a:noFill/>
          </a:ln>
        </p:spPr>
      </p:pic>
      <p:sp>
        <p:nvSpPr>
          <p:cNvPr id="525" name="Google Shape;525;p84"/>
          <p:cNvSpPr txBox="1"/>
          <p:nvPr/>
        </p:nvSpPr>
        <p:spPr>
          <a:xfrm>
            <a:off x="31650" y="2158175"/>
            <a:ext cx="3559500" cy="2419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500" u="sng"/>
              <a:t>In</a:t>
            </a:r>
            <a:r>
              <a:rPr b="1" lang="en" sz="1500" u="sng"/>
              <a:t> Classes:</a:t>
            </a:r>
            <a:endParaRPr b="1" sz="1500" u="sng"/>
          </a:p>
          <a:p>
            <a:pPr indent="-323850" lvl="0" marL="457200" rtl="0" algn="l">
              <a:spcBef>
                <a:spcPts val="0"/>
              </a:spcBef>
              <a:spcAft>
                <a:spcPts val="0"/>
              </a:spcAft>
              <a:buSzPts val="1500"/>
              <a:buAutoNum type="arabicPeriod"/>
            </a:pPr>
            <a:r>
              <a:rPr lang="en" sz="1500" u="sng">
                <a:solidFill>
                  <a:schemeClr val="hlink"/>
                </a:solidFill>
                <a:hlinkClick r:id="rId4"/>
              </a:rPr>
              <a:t>Morning Message</a:t>
            </a:r>
            <a:endParaRPr sz="1500"/>
          </a:p>
          <a:p>
            <a:pPr indent="-323850" lvl="0" marL="457200" rtl="0" algn="l">
              <a:spcBef>
                <a:spcPts val="0"/>
              </a:spcBef>
              <a:spcAft>
                <a:spcPts val="0"/>
              </a:spcAft>
              <a:buSzPts val="1500"/>
              <a:buAutoNum type="arabicPeriod"/>
            </a:pPr>
            <a:r>
              <a:rPr lang="en" sz="1500" u="sng">
                <a:solidFill>
                  <a:schemeClr val="hlink"/>
                </a:solidFill>
                <a:hlinkClick r:id="rId5"/>
              </a:rPr>
              <a:t>Morning News - Live</a:t>
            </a:r>
            <a:endParaRPr sz="1500"/>
          </a:p>
          <a:p>
            <a:pPr indent="-323850" lvl="0" marL="457200" rtl="0" algn="l">
              <a:spcBef>
                <a:spcPts val="0"/>
              </a:spcBef>
              <a:spcAft>
                <a:spcPts val="0"/>
              </a:spcAft>
              <a:buSzPts val="1500"/>
              <a:buAutoNum type="arabicPeriod"/>
            </a:pPr>
            <a:r>
              <a:rPr lang="en" sz="1500"/>
              <a:t>Grade Level Assemblies</a:t>
            </a:r>
            <a:endParaRPr sz="1500"/>
          </a:p>
          <a:p>
            <a:pPr indent="-323850" lvl="0" marL="457200" rtl="0" algn="l">
              <a:spcBef>
                <a:spcPts val="0"/>
              </a:spcBef>
              <a:spcAft>
                <a:spcPts val="0"/>
              </a:spcAft>
              <a:buSzPts val="1500"/>
              <a:buAutoNum type="arabicPeriod"/>
            </a:pPr>
            <a:r>
              <a:rPr lang="en" sz="1500"/>
              <a:t>Planners</a:t>
            </a:r>
            <a:endParaRPr sz="1500"/>
          </a:p>
          <a:p>
            <a:pPr indent="-323850" lvl="0" marL="457200" rtl="0" algn="l">
              <a:spcBef>
                <a:spcPts val="0"/>
              </a:spcBef>
              <a:spcAft>
                <a:spcPts val="0"/>
              </a:spcAft>
              <a:buSzPts val="1500"/>
              <a:buAutoNum type="arabicPeriod"/>
            </a:pPr>
            <a:r>
              <a:rPr lang="en" sz="1500"/>
              <a:t>Greet them at the door</a:t>
            </a:r>
            <a:endParaRPr sz="1500"/>
          </a:p>
          <a:p>
            <a:pPr indent="-323850" lvl="0" marL="457200" rtl="0" algn="l">
              <a:spcBef>
                <a:spcPts val="0"/>
              </a:spcBef>
              <a:spcAft>
                <a:spcPts val="0"/>
              </a:spcAft>
              <a:buSzPts val="1500"/>
              <a:buAutoNum type="arabicPeriod"/>
            </a:pPr>
            <a:r>
              <a:rPr lang="en" sz="1500"/>
              <a:t>Behavioral and Content Objectives </a:t>
            </a:r>
            <a:endParaRPr sz="1500"/>
          </a:p>
          <a:p>
            <a:pPr indent="-323850" lvl="0" marL="457200" rtl="0" algn="l">
              <a:spcBef>
                <a:spcPts val="0"/>
              </a:spcBef>
              <a:spcAft>
                <a:spcPts val="0"/>
              </a:spcAft>
              <a:buSzPts val="1500"/>
              <a:buAutoNum type="arabicPeriod"/>
            </a:pPr>
            <a:r>
              <a:rPr lang="en" sz="1500"/>
              <a:t>PBIS - Eagle’s Nest</a:t>
            </a:r>
            <a:endParaRPr sz="1500"/>
          </a:p>
          <a:p>
            <a:pPr indent="-342900" lvl="0" marL="457200" rtl="0" algn="l">
              <a:spcBef>
                <a:spcPts val="0"/>
              </a:spcBef>
              <a:spcAft>
                <a:spcPts val="0"/>
              </a:spcAft>
              <a:buSzPts val="1800"/>
              <a:buAutoNum type="arabicPeriod"/>
            </a:pPr>
            <a:r>
              <a:rPr lang="en" sz="1800" u="sng">
                <a:solidFill>
                  <a:schemeClr val="hlink"/>
                </a:solidFill>
                <a:hlinkClick r:id="rId6"/>
              </a:rPr>
              <a:t>Weekly Info Doc</a:t>
            </a:r>
            <a:endParaRPr sz="1800"/>
          </a:p>
        </p:txBody>
      </p:sp>
      <p:pic>
        <p:nvPicPr>
          <p:cNvPr id="526" name="Google Shape;526;p84"/>
          <p:cNvPicPr preferRelativeResize="0"/>
          <p:nvPr/>
        </p:nvPicPr>
        <p:blipFill>
          <a:blip r:embed="rId7">
            <a:alphaModFix/>
          </a:blip>
          <a:stretch>
            <a:fillRect/>
          </a:stretch>
        </p:blipFill>
        <p:spPr>
          <a:xfrm>
            <a:off x="311701" y="801875"/>
            <a:ext cx="1251550" cy="1251550"/>
          </a:xfrm>
          <a:prstGeom prst="rect">
            <a:avLst/>
          </a:prstGeom>
          <a:noFill/>
          <a:ln>
            <a:noFill/>
          </a:ln>
        </p:spPr>
      </p:pic>
      <p:pic>
        <p:nvPicPr>
          <p:cNvPr id="527" name="Google Shape;527;p84"/>
          <p:cNvPicPr preferRelativeResize="0"/>
          <p:nvPr/>
        </p:nvPicPr>
        <p:blipFill>
          <a:blip r:embed="rId8">
            <a:alphaModFix/>
          </a:blip>
          <a:stretch>
            <a:fillRect/>
          </a:stretch>
        </p:blipFill>
        <p:spPr>
          <a:xfrm>
            <a:off x="7445430" y="801875"/>
            <a:ext cx="1561769" cy="2082375"/>
          </a:xfrm>
          <a:prstGeom prst="rect">
            <a:avLst/>
          </a:prstGeom>
          <a:noFill/>
          <a:ln>
            <a:noFill/>
          </a:ln>
        </p:spPr>
      </p:pic>
      <p:pic>
        <p:nvPicPr>
          <p:cNvPr id="528" name="Google Shape;528;p84"/>
          <p:cNvPicPr preferRelativeResize="0"/>
          <p:nvPr/>
        </p:nvPicPr>
        <p:blipFill>
          <a:blip r:embed="rId9">
            <a:alphaModFix/>
          </a:blip>
          <a:stretch>
            <a:fillRect/>
          </a:stretch>
        </p:blipFill>
        <p:spPr>
          <a:xfrm>
            <a:off x="7445425" y="2962882"/>
            <a:ext cx="1561775" cy="2082343"/>
          </a:xfrm>
          <a:prstGeom prst="rect">
            <a:avLst/>
          </a:prstGeom>
          <a:noFill/>
          <a:ln>
            <a:noFill/>
          </a:ln>
        </p:spPr>
      </p:pic>
      <p:pic>
        <p:nvPicPr>
          <p:cNvPr id="529" name="Google Shape;529;p84"/>
          <p:cNvPicPr preferRelativeResize="0"/>
          <p:nvPr/>
        </p:nvPicPr>
        <p:blipFill>
          <a:blip r:embed="rId10">
            <a:alphaModFix/>
          </a:blip>
          <a:stretch>
            <a:fillRect/>
          </a:stretch>
        </p:blipFill>
        <p:spPr>
          <a:xfrm>
            <a:off x="4578700" y="2981500"/>
            <a:ext cx="2776475" cy="2045125"/>
          </a:xfrm>
          <a:prstGeom prst="rect">
            <a:avLst/>
          </a:prstGeom>
          <a:noFill/>
          <a:ln>
            <a:noFill/>
          </a:ln>
        </p:spPr>
      </p:pic>
      <p:pic>
        <p:nvPicPr>
          <p:cNvPr id="530" name="Google Shape;530;p84"/>
          <p:cNvPicPr preferRelativeResize="0"/>
          <p:nvPr/>
        </p:nvPicPr>
        <p:blipFill>
          <a:blip r:embed="rId11">
            <a:alphaModFix/>
          </a:blip>
          <a:stretch>
            <a:fillRect/>
          </a:stretch>
        </p:blipFill>
        <p:spPr>
          <a:xfrm>
            <a:off x="2705175" y="801876"/>
            <a:ext cx="1783275" cy="2377725"/>
          </a:xfrm>
          <a:prstGeom prst="rect">
            <a:avLst/>
          </a:prstGeom>
          <a:noFill/>
          <a:ln>
            <a:noFill/>
          </a:ln>
        </p:spPr>
      </p:pic>
      <p:pic>
        <p:nvPicPr>
          <p:cNvPr id="531" name="Google Shape;531;p84"/>
          <p:cNvPicPr preferRelativeResize="0"/>
          <p:nvPr/>
        </p:nvPicPr>
        <p:blipFill>
          <a:blip r:embed="rId12">
            <a:alphaModFix/>
          </a:blip>
          <a:stretch>
            <a:fillRect/>
          </a:stretch>
        </p:blipFill>
        <p:spPr>
          <a:xfrm>
            <a:off x="4578692" y="801875"/>
            <a:ext cx="2776483" cy="2082375"/>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5" name="Shape 535"/>
        <p:cNvGrpSpPr/>
        <p:nvPr/>
      </p:nvGrpSpPr>
      <p:grpSpPr>
        <a:xfrm>
          <a:off x="0" y="0"/>
          <a:ext cx="0" cy="0"/>
          <a:chOff x="0" y="0"/>
          <a:chExt cx="0" cy="0"/>
        </a:xfrm>
      </p:grpSpPr>
      <p:sp>
        <p:nvSpPr>
          <p:cNvPr id="536" name="Google Shape;536;p85"/>
          <p:cNvSpPr/>
          <p:nvPr/>
        </p:nvSpPr>
        <p:spPr>
          <a:xfrm rot="-5400000">
            <a:off x="4214675" y="-3502825"/>
            <a:ext cx="540300" cy="8069100"/>
          </a:xfrm>
          <a:prstGeom prst="rect">
            <a:avLst/>
          </a:prstGeom>
          <a:solidFill>
            <a:srgbClr val="B7B7B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7" name="Google Shape;537;p85"/>
          <p:cNvSpPr txBox="1"/>
          <p:nvPr>
            <p:ph idx="4294967295" type="title"/>
          </p:nvPr>
        </p:nvSpPr>
        <p:spPr>
          <a:xfrm>
            <a:off x="311700" y="113300"/>
            <a:ext cx="8099100" cy="572700"/>
          </a:xfrm>
          <a:prstGeom prst="rect">
            <a:avLst/>
          </a:prstGeom>
          <a:solidFill>
            <a:srgbClr val="00467F"/>
          </a:solidFill>
        </p:spPr>
        <p:txBody>
          <a:bodyPr anchorCtr="0" anchor="t" bIns="91425" lIns="91425" spcFirstLastPara="1" rIns="91425" wrap="square" tIns="91425">
            <a:noAutofit/>
          </a:bodyPr>
          <a:lstStyle/>
          <a:p>
            <a:pPr indent="0" lvl="0" marL="0" rtl="0" algn="ctr">
              <a:spcBef>
                <a:spcPts val="0"/>
              </a:spcBef>
              <a:spcAft>
                <a:spcPts val="0"/>
              </a:spcAft>
              <a:buNone/>
            </a:pPr>
            <a:r>
              <a:rPr lang="en" sz="3000">
                <a:solidFill>
                  <a:srgbClr val="FFFFFF"/>
                </a:solidFill>
                <a:latin typeface="Roboto Medium"/>
                <a:ea typeface="Roboto Medium"/>
                <a:cs typeface="Roboto Medium"/>
                <a:sym typeface="Roboto Medium"/>
              </a:rPr>
              <a:t>Communication at Kennedy - Families/Faculty</a:t>
            </a:r>
            <a:endParaRPr i="1" sz="3000">
              <a:solidFill>
                <a:srgbClr val="FFFFFF"/>
              </a:solidFill>
              <a:latin typeface="Roboto Medium"/>
              <a:ea typeface="Roboto Medium"/>
              <a:cs typeface="Roboto Medium"/>
              <a:sym typeface="Roboto Medium"/>
            </a:endParaRPr>
          </a:p>
        </p:txBody>
      </p:sp>
      <p:pic>
        <p:nvPicPr>
          <p:cNvPr id="538" name="Google Shape;538;p85"/>
          <p:cNvPicPr preferRelativeResize="0"/>
          <p:nvPr/>
        </p:nvPicPr>
        <p:blipFill>
          <a:blip r:embed="rId3">
            <a:alphaModFix/>
          </a:blip>
          <a:stretch>
            <a:fillRect/>
          </a:stretch>
        </p:blipFill>
        <p:spPr>
          <a:xfrm>
            <a:off x="0" y="4577500"/>
            <a:ext cx="1067526" cy="565999"/>
          </a:xfrm>
          <a:prstGeom prst="rect">
            <a:avLst/>
          </a:prstGeom>
          <a:noFill/>
          <a:ln>
            <a:noFill/>
          </a:ln>
        </p:spPr>
      </p:pic>
      <p:sp>
        <p:nvSpPr>
          <p:cNvPr id="539" name="Google Shape;539;p85"/>
          <p:cNvSpPr txBox="1"/>
          <p:nvPr/>
        </p:nvSpPr>
        <p:spPr>
          <a:xfrm>
            <a:off x="2534350" y="1605263"/>
            <a:ext cx="1602300" cy="552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1800">
              <a:latin typeface="Roboto Thin"/>
              <a:ea typeface="Roboto Thin"/>
              <a:cs typeface="Roboto Thin"/>
              <a:sym typeface="Roboto Thin"/>
            </a:endParaRPr>
          </a:p>
        </p:txBody>
      </p:sp>
      <p:pic>
        <p:nvPicPr>
          <p:cNvPr id="540" name="Google Shape;540;p85" title="Teenage Dirtbag.mov">
            <a:hlinkClick r:id="rId4"/>
          </p:cNvPr>
          <p:cNvPicPr preferRelativeResize="0"/>
          <p:nvPr/>
        </p:nvPicPr>
        <p:blipFill>
          <a:blip r:embed="rId5">
            <a:alphaModFix/>
          </a:blip>
          <a:stretch>
            <a:fillRect/>
          </a:stretch>
        </p:blipFill>
        <p:spPr>
          <a:xfrm>
            <a:off x="311700" y="686000"/>
            <a:ext cx="2893200" cy="5143501"/>
          </a:xfrm>
          <a:prstGeom prst="rect">
            <a:avLst/>
          </a:prstGeom>
          <a:noFill/>
          <a:ln>
            <a:noFill/>
          </a:ln>
        </p:spPr>
      </p:pic>
      <p:sp>
        <p:nvSpPr>
          <p:cNvPr id="541" name="Google Shape;541;p85"/>
          <p:cNvSpPr txBox="1"/>
          <p:nvPr/>
        </p:nvSpPr>
        <p:spPr>
          <a:xfrm>
            <a:off x="3345025" y="981625"/>
            <a:ext cx="5517000" cy="3491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latin typeface="Roboto Thin"/>
                <a:ea typeface="Roboto Thin"/>
                <a:cs typeface="Roboto Thin"/>
                <a:sym typeface="Roboto Thin"/>
              </a:rPr>
              <a:t>To Families:</a:t>
            </a:r>
            <a:endParaRPr sz="1800">
              <a:latin typeface="Roboto Thin"/>
              <a:ea typeface="Roboto Thin"/>
              <a:cs typeface="Roboto Thin"/>
              <a:sym typeface="Roboto Thin"/>
            </a:endParaRPr>
          </a:p>
          <a:p>
            <a:pPr indent="-342900" lvl="0" marL="457200" rtl="0" algn="l">
              <a:spcBef>
                <a:spcPts val="0"/>
              </a:spcBef>
              <a:spcAft>
                <a:spcPts val="0"/>
              </a:spcAft>
              <a:buSzPts val="1800"/>
              <a:buFont typeface="Roboto Thin"/>
              <a:buAutoNum type="arabicPeriod"/>
            </a:pPr>
            <a:r>
              <a:rPr lang="en" sz="1800">
                <a:latin typeface="Roboto Thin"/>
                <a:ea typeface="Roboto Thin"/>
                <a:cs typeface="Roboto Thin"/>
                <a:sym typeface="Roboto Thin"/>
              </a:rPr>
              <a:t>Instagram- Knights in the Hall, TikToks</a:t>
            </a:r>
            <a:endParaRPr sz="1800">
              <a:latin typeface="Roboto Thin"/>
              <a:ea typeface="Roboto Thin"/>
              <a:cs typeface="Roboto Thin"/>
              <a:sym typeface="Roboto Thin"/>
            </a:endParaRPr>
          </a:p>
          <a:p>
            <a:pPr indent="-342900" lvl="0" marL="457200" rtl="0" algn="l">
              <a:spcBef>
                <a:spcPts val="0"/>
              </a:spcBef>
              <a:spcAft>
                <a:spcPts val="0"/>
              </a:spcAft>
              <a:buSzPts val="1800"/>
              <a:buFont typeface="Roboto Thin"/>
              <a:buAutoNum type="arabicPeriod"/>
            </a:pPr>
            <a:r>
              <a:rPr lang="en" sz="1800" u="sng">
                <a:solidFill>
                  <a:schemeClr val="hlink"/>
                </a:solidFill>
                <a:latin typeface="Roboto Thin"/>
                <a:ea typeface="Roboto Thin"/>
                <a:cs typeface="Roboto Thin"/>
                <a:sym typeface="Roboto Thin"/>
                <a:hlinkClick r:id="rId6"/>
              </a:rPr>
              <a:t>Family newsletters</a:t>
            </a:r>
            <a:r>
              <a:rPr lang="en" sz="1800">
                <a:latin typeface="Roboto Thin"/>
                <a:ea typeface="Roboto Thin"/>
                <a:cs typeface="Roboto Thin"/>
                <a:sym typeface="Roboto Thin"/>
              </a:rPr>
              <a:t> every Friday</a:t>
            </a:r>
            <a:endParaRPr sz="1800">
              <a:latin typeface="Roboto Thin"/>
              <a:ea typeface="Roboto Thin"/>
              <a:cs typeface="Roboto Thin"/>
              <a:sym typeface="Roboto Thin"/>
            </a:endParaRPr>
          </a:p>
          <a:p>
            <a:pPr indent="-342900" lvl="0" marL="457200" rtl="0" algn="l">
              <a:spcBef>
                <a:spcPts val="0"/>
              </a:spcBef>
              <a:spcAft>
                <a:spcPts val="0"/>
              </a:spcAft>
              <a:buSzPts val="1800"/>
              <a:buFont typeface="Roboto Thin"/>
              <a:buAutoNum type="arabicPeriod"/>
            </a:pPr>
            <a:r>
              <a:rPr lang="en" sz="1800" u="sng">
                <a:solidFill>
                  <a:schemeClr val="hlink"/>
                </a:solidFill>
                <a:latin typeface="Roboto Thin"/>
                <a:ea typeface="Roboto Thin"/>
                <a:cs typeface="Roboto Thin"/>
                <a:sym typeface="Roboto Thin"/>
                <a:hlinkClick r:id="rId7"/>
              </a:rPr>
              <a:t>Family update sheets</a:t>
            </a:r>
            <a:r>
              <a:rPr lang="en" sz="1800">
                <a:latin typeface="Roboto Thin"/>
                <a:ea typeface="Roboto Thin"/>
                <a:cs typeface="Roboto Thin"/>
                <a:sym typeface="Roboto Thin"/>
              </a:rPr>
              <a:t> every Friday</a:t>
            </a:r>
            <a:endParaRPr sz="1800">
              <a:latin typeface="Roboto Thin"/>
              <a:ea typeface="Roboto Thin"/>
              <a:cs typeface="Roboto Thin"/>
              <a:sym typeface="Roboto Thin"/>
            </a:endParaRPr>
          </a:p>
          <a:p>
            <a:pPr indent="-342900" lvl="0" marL="457200" rtl="0" algn="l">
              <a:spcBef>
                <a:spcPts val="0"/>
              </a:spcBef>
              <a:spcAft>
                <a:spcPts val="0"/>
              </a:spcAft>
              <a:buSzPts val="1800"/>
              <a:buFont typeface="Roboto Thin"/>
              <a:buAutoNum type="arabicPeriod"/>
            </a:pPr>
            <a:r>
              <a:rPr lang="en" sz="1800">
                <a:latin typeface="Roboto Thin"/>
                <a:ea typeface="Roboto Thin"/>
                <a:cs typeface="Roboto Thin"/>
                <a:sym typeface="Roboto Thin"/>
              </a:rPr>
              <a:t>Positive postcards home</a:t>
            </a:r>
            <a:endParaRPr sz="1800">
              <a:latin typeface="Roboto Thin"/>
              <a:ea typeface="Roboto Thin"/>
              <a:cs typeface="Roboto Thin"/>
              <a:sym typeface="Roboto Thin"/>
            </a:endParaRPr>
          </a:p>
          <a:p>
            <a:pPr indent="0" lvl="0" marL="0" rtl="0" algn="l">
              <a:spcBef>
                <a:spcPts val="0"/>
              </a:spcBef>
              <a:spcAft>
                <a:spcPts val="0"/>
              </a:spcAft>
              <a:buNone/>
            </a:pPr>
            <a:r>
              <a:t/>
            </a:r>
            <a:endParaRPr sz="1800">
              <a:latin typeface="Roboto Thin"/>
              <a:ea typeface="Roboto Thin"/>
              <a:cs typeface="Roboto Thin"/>
              <a:sym typeface="Roboto Thin"/>
            </a:endParaRPr>
          </a:p>
          <a:p>
            <a:pPr indent="0" lvl="0" marL="0" rtl="0" algn="l">
              <a:spcBef>
                <a:spcPts val="0"/>
              </a:spcBef>
              <a:spcAft>
                <a:spcPts val="0"/>
              </a:spcAft>
              <a:buNone/>
            </a:pPr>
            <a:r>
              <a:rPr lang="en" sz="1800">
                <a:latin typeface="Roboto Thin"/>
                <a:ea typeface="Roboto Thin"/>
                <a:cs typeface="Roboto Thin"/>
                <a:sym typeface="Roboto Thin"/>
              </a:rPr>
              <a:t>To Faculty:</a:t>
            </a:r>
            <a:endParaRPr sz="1800">
              <a:latin typeface="Roboto Thin"/>
              <a:ea typeface="Roboto Thin"/>
              <a:cs typeface="Roboto Thin"/>
              <a:sym typeface="Roboto Thin"/>
            </a:endParaRPr>
          </a:p>
          <a:p>
            <a:pPr indent="-342900" lvl="0" marL="457200" rtl="0" algn="l">
              <a:spcBef>
                <a:spcPts val="0"/>
              </a:spcBef>
              <a:spcAft>
                <a:spcPts val="0"/>
              </a:spcAft>
              <a:buSzPts val="1800"/>
              <a:buFont typeface="Roboto Thin"/>
              <a:buAutoNum type="arabicPeriod"/>
            </a:pPr>
            <a:r>
              <a:rPr lang="en" sz="1800">
                <a:latin typeface="Roboto Thin"/>
                <a:ea typeface="Roboto Thin"/>
                <a:cs typeface="Roboto Thin"/>
                <a:sym typeface="Roboto Thin"/>
              </a:rPr>
              <a:t>Staff website- </a:t>
            </a:r>
            <a:r>
              <a:rPr lang="en" sz="1800" u="sng">
                <a:solidFill>
                  <a:schemeClr val="hlink"/>
                </a:solidFill>
                <a:latin typeface="Roboto Thin"/>
                <a:ea typeface="Roboto Thin"/>
                <a:cs typeface="Roboto Thin"/>
                <a:sym typeface="Roboto Thin"/>
                <a:hlinkClick r:id="rId8"/>
              </a:rPr>
              <a:t>Knightly News</a:t>
            </a:r>
            <a:endParaRPr sz="1800">
              <a:latin typeface="Roboto Thin"/>
              <a:ea typeface="Roboto Thin"/>
              <a:cs typeface="Roboto Thin"/>
              <a:sym typeface="Roboto Thin"/>
            </a:endParaRPr>
          </a:p>
          <a:p>
            <a:pPr indent="-342900" lvl="0" marL="457200" rtl="0" algn="l">
              <a:spcBef>
                <a:spcPts val="0"/>
              </a:spcBef>
              <a:spcAft>
                <a:spcPts val="0"/>
              </a:spcAft>
              <a:buSzPts val="1800"/>
              <a:buFont typeface="Roboto Thin"/>
              <a:buAutoNum type="arabicPeriod"/>
            </a:pPr>
            <a:r>
              <a:rPr lang="en" sz="1800">
                <a:latin typeface="Roboto Thin"/>
                <a:ea typeface="Roboto Thin"/>
                <a:cs typeface="Roboto Thin"/>
                <a:sym typeface="Roboto Thin"/>
              </a:rPr>
              <a:t>Staff shared drive</a:t>
            </a:r>
            <a:endParaRPr sz="1800">
              <a:latin typeface="Roboto Thin"/>
              <a:ea typeface="Roboto Thin"/>
              <a:cs typeface="Roboto Thin"/>
              <a:sym typeface="Roboto Thin"/>
            </a:endParaRPr>
          </a:p>
          <a:p>
            <a:pPr indent="-342900" lvl="0" marL="457200" rtl="0" algn="l">
              <a:spcBef>
                <a:spcPts val="0"/>
              </a:spcBef>
              <a:spcAft>
                <a:spcPts val="0"/>
              </a:spcAft>
              <a:buSzPts val="1800"/>
              <a:buFont typeface="Roboto Thin"/>
              <a:buAutoNum type="arabicPeriod"/>
            </a:pPr>
            <a:r>
              <a:rPr lang="en" sz="1800">
                <a:latin typeface="Roboto Thin"/>
                <a:ea typeface="Roboto Thin"/>
                <a:cs typeface="Roboto Thin"/>
                <a:sym typeface="Roboto Thin"/>
              </a:rPr>
              <a:t>Puppy party</a:t>
            </a:r>
            <a:endParaRPr sz="1800">
              <a:latin typeface="Roboto Thin"/>
              <a:ea typeface="Roboto Thin"/>
              <a:cs typeface="Roboto Thin"/>
              <a:sym typeface="Roboto Thin"/>
            </a:endParaRPr>
          </a:p>
          <a:p>
            <a:pPr indent="-342900" lvl="0" marL="457200" rtl="0" algn="l">
              <a:spcBef>
                <a:spcPts val="0"/>
              </a:spcBef>
              <a:spcAft>
                <a:spcPts val="0"/>
              </a:spcAft>
              <a:buSzPts val="1800"/>
              <a:buFont typeface="Roboto Thin"/>
              <a:buAutoNum type="arabicPeriod"/>
            </a:pPr>
            <a:r>
              <a:rPr lang="en" sz="1800">
                <a:latin typeface="Roboto Thin"/>
                <a:ea typeface="Roboto Thin"/>
                <a:cs typeface="Roboto Thin"/>
                <a:sym typeface="Roboto Thin"/>
              </a:rPr>
              <a:t>Raffle/ giveaways</a:t>
            </a:r>
            <a:endParaRPr sz="1800">
              <a:latin typeface="Roboto Thin"/>
              <a:ea typeface="Roboto Thin"/>
              <a:cs typeface="Roboto Thin"/>
              <a:sym typeface="Roboto Thin"/>
            </a:endParaRPr>
          </a:p>
          <a:p>
            <a:pPr indent="-342900" lvl="0" marL="457200" rtl="0" algn="l">
              <a:spcBef>
                <a:spcPts val="0"/>
              </a:spcBef>
              <a:spcAft>
                <a:spcPts val="0"/>
              </a:spcAft>
              <a:buSzPts val="1800"/>
              <a:buFont typeface="Roboto Thin"/>
              <a:buAutoNum type="arabicPeriod"/>
            </a:pPr>
            <a:r>
              <a:rPr lang="en" sz="1800">
                <a:latin typeface="Roboto Thin"/>
                <a:ea typeface="Roboto Thin"/>
                <a:cs typeface="Roboto Thin"/>
                <a:sym typeface="Roboto Thin"/>
              </a:rPr>
              <a:t>Check in every morning</a:t>
            </a:r>
            <a:endParaRPr sz="1800">
              <a:latin typeface="Roboto Thin"/>
              <a:ea typeface="Roboto Thin"/>
              <a:cs typeface="Roboto Thin"/>
              <a:sym typeface="Roboto Thin"/>
            </a:endParaRPr>
          </a:p>
        </p:txBody>
      </p:sp>
      <p:pic>
        <p:nvPicPr>
          <p:cNvPr id="542" name="Google Shape;542;p85"/>
          <p:cNvPicPr preferRelativeResize="0"/>
          <p:nvPr/>
        </p:nvPicPr>
        <p:blipFill>
          <a:blip r:embed="rId9">
            <a:alphaModFix/>
          </a:blip>
          <a:stretch>
            <a:fillRect/>
          </a:stretch>
        </p:blipFill>
        <p:spPr>
          <a:xfrm>
            <a:off x="554325" y="686000"/>
            <a:ext cx="1411802" cy="1472174"/>
          </a:xfrm>
          <a:prstGeom prst="rect">
            <a:avLst/>
          </a:prstGeom>
          <a:noFill/>
          <a:ln>
            <a:noFill/>
          </a:ln>
        </p:spPr>
      </p:pic>
      <p:pic>
        <p:nvPicPr>
          <p:cNvPr id="543" name="Google Shape;543;p85"/>
          <p:cNvPicPr preferRelativeResize="0"/>
          <p:nvPr/>
        </p:nvPicPr>
        <p:blipFill>
          <a:blip r:embed="rId10">
            <a:alphaModFix/>
          </a:blip>
          <a:stretch>
            <a:fillRect/>
          </a:stretch>
        </p:blipFill>
        <p:spPr>
          <a:xfrm>
            <a:off x="7045275" y="2363250"/>
            <a:ext cx="1925800" cy="256775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40"/>
                                        </p:tgtEl>
                                        <p:attrNameLst>
                                          <p:attrName>style.visibility</p:attrName>
                                        </p:attrNameLst>
                                      </p:cBhvr>
                                      <p:to>
                                        <p:strVal val="visible"/>
                                      </p:to>
                                    </p:set>
                                    <p:animEffect filter="fade" transition="in">
                                      <p:cBhvr>
                                        <p:cTn dur="1000"/>
                                        <p:tgtEl>
                                          <p:spTgt spid="54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7" name="Shape 547"/>
        <p:cNvGrpSpPr/>
        <p:nvPr/>
      </p:nvGrpSpPr>
      <p:grpSpPr>
        <a:xfrm>
          <a:off x="0" y="0"/>
          <a:ext cx="0" cy="0"/>
          <a:chOff x="0" y="0"/>
          <a:chExt cx="0" cy="0"/>
        </a:xfrm>
      </p:grpSpPr>
      <p:sp>
        <p:nvSpPr>
          <p:cNvPr id="548" name="Google Shape;548;p86"/>
          <p:cNvSpPr/>
          <p:nvPr/>
        </p:nvSpPr>
        <p:spPr>
          <a:xfrm rot="-5400000">
            <a:off x="4214675" y="-3502825"/>
            <a:ext cx="540300" cy="8069100"/>
          </a:xfrm>
          <a:prstGeom prst="rect">
            <a:avLst/>
          </a:prstGeom>
          <a:solidFill>
            <a:srgbClr val="B7B7B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9" name="Google Shape;549;p86"/>
          <p:cNvSpPr txBox="1"/>
          <p:nvPr>
            <p:ph idx="4294967295" type="title"/>
          </p:nvPr>
        </p:nvSpPr>
        <p:spPr>
          <a:xfrm>
            <a:off x="311700" y="113300"/>
            <a:ext cx="8099100" cy="572700"/>
          </a:xfrm>
          <a:prstGeom prst="rect">
            <a:avLst/>
          </a:prstGeom>
          <a:solidFill>
            <a:srgbClr val="00467F"/>
          </a:solidFill>
        </p:spPr>
        <p:txBody>
          <a:bodyPr anchorCtr="0" anchor="t" bIns="91425" lIns="91425" spcFirstLastPara="1" rIns="91425" wrap="square" tIns="91425">
            <a:noAutofit/>
          </a:bodyPr>
          <a:lstStyle/>
          <a:p>
            <a:pPr indent="0" lvl="0" marL="0" rtl="0" algn="ctr">
              <a:spcBef>
                <a:spcPts val="0"/>
              </a:spcBef>
              <a:spcAft>
                <a:spcPts val="0"/>
              </a:spcAft>
              <a:buNone/>
            </a:pPr>
            <a:r>
              <a:rPr lang="en" sz="3000">
                <a:solidFill>
                  <a:srgbClr val="FFFFFF"/>
                </a:solidFill>
                <a:latin typeface="Roboto Medium"/>
                <a:ea typeface="Roboto Medium"/>
                <a:cs typeface="Roboto Medium"/>
                <a:sym typeface="Roboto Medium"/>
              </a:rPr>
              <a:t>Communication at Kearns Jr. - Faculty</a:t>
            </a:r>
            <a:endParaRPr i="1" sz="3000">
              <a:solidFill>
                <a:srgbClr val="FFFFFF"/>
              </a:solidFill>
              <a:latin typeface="Roboto Medium"/>
              <a:ea typeface="Roboto Medium"/>
              <a:cs typeface="Roboto Medium"/>
              <a:sym typeface="Roboto Medium"/>
            </a:endParaRPr>
          </a:p>
        </p:txBody>
      </p:sp>
      <p:sp>
        <p:nvSpPr>
          <p:cNvPr id="550" name="Google Shape;550;p86"/>
          <p:cNvSpPr txBox="1"/>
          <p:nvPr/>
        </p:nvSpPr>
        <p:spPr>
          <a:xfrm>
            <a:off x="326700" y="852775"/>
            <a:ext cx="8069100" cy="540300"/>
          </a:xfrm>
          <a:prstGeom prst="rect">
            <a:avLst/>
          </a:prstGeom>
          <a:noFill/>
          <a:ln>
            <a:noFill/>
          </a:ln>
        </p:spPr>
        <p:txBody>
          <a:bodyPr anchorCtr="0" anchor="ctr" bIns="91425" lIns="91425" spcFirstLastPara="1" rIns="91425" wrap="square" tIns="91425">
            <a:noAutofit/>
          </a:bodyPr>
          <a:lstStyle/>
          <a:p>
            <a:pPr indent="0" lvl="0" marL="457200" rtl="0" algn="ctr">
              <a:lnSpc>
                <a:spcPct val="90000"/>
              </a:lnSpc>
              <a:spcBef>
                <a:spcPts val="800"/>
              </a:spcBef>
              <a:spcAft>
                <a:spcPts val="0"/>
              </a:spcAft>
              <a:buClr>
                <a:schemeClr val="dk1"/>
              </a:buClr>
              <a:buSzPts val="1100"/>
              <a:buFont typeface="Arial"/>
              <a:buNone/>
            </a:pPr>
            <a:r>
              <a:rPr lang="en" sz="2800">
                <a:solidFill>
                  <a:srgbClr val="00467F"/>
                </a:solidFill>
                <a:latin typeface="Roboto Light"/>
                <a:ea typeface="Roboto Light"/>
                <a:cs typeface="Roboto Light"/>
                <a:sym typeface="Roboto Light"/>
              </a:rPr>
              <a:t>How are these ideas communicated to faculty?</a:t>
            </a:r>
            <a:endParaRPr sz="2400">
              <a:solidFill>
                <a:schemeClr val="accent2"/>
              </a:solidFill>
              <a:latin typeface="Roboto"/>
              <a:ea typeface="Roboto"/>
              <a:cs typeface="Roboto"/>
              <a:sym typeface="Roboto"/>
            </a:endParaRPr>
          </a:p>
        </p:txBody>
      </p:sp>
      <p:pic>
        <p:nvPicPr>
          <p:cNvPr id="551" name="Google Shape;551;p86"/>
          <p:cNvPicPr preferRelativeResize="0"/>
          <p:nvPr/>
        </p:nvPicPr>
        <p:blipFill>
          <a:blip r:embed="rId3">
            <a:alphaModFix/>
          </a:blip>
          <a:stretch>
            <a:fillRect/>
          </a:stretch>
        </p:blipFill>
        <p:spPr>
          <a:xfrm>
            <a:off x="0" y="4577500"/>
            <a:ext cx="1067526" cy="565999"/>
          </a:xfrm>
          <a:prstGeom prst="rect">
            <a:avLst/>
          </a:prstGeom>
          <a:noFill/>
          <a:ln>
            <a:noFill/>
          </a:ln>
        </p:spPr>
      </p:pic>
      <p:pic>
        <p:nvPicPr>
          <p:cNvPr id="552" name="Google Shape;552;p86">
            <a:hlinkClick r:id="rId4"/>
          </p:cNvPr>
          <p:cNvPicPr preferRelativeResize="0"/>
          <p:nvPr/>
        </p:nvPicPr>
        <p:blipFill>
          <a:blip r:embed="rId5">
            <a:alphaModFix/>
          </a:blip>
          <a:stretch>
            <a:fillRect/>
          </a:stretch>
        </p:blipFill>
        <p:spPr>
          <a:xfrm>
            <a:off x="142376" y="1446075"/>
            <a:ext cx="2328920" cy="3078425"/>
          </a:xfrm>
          <a:prstGeom prst="rect">
            <a:avLst/>
          </a:prstGeom>
          <a:noFill/>
          <a:ln>
            <a:noFill/>
          </a:ln>
        </p:spPr>
      </p:pic>
      <p:sp>
        <p:nvSpPr>
          <p:cNvPr id="553" name="Google Shape;553;p86"/>
          <p:cNvSpPr txBox="1"/>
          <p:nvPr/>
        </p:nvSpPr>
        <p:spPr>
          <a:xfrm>
            <a:off x="2540400" y="1367775"/>
            <a:ext cx="6254700" cy="1815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800">
                <a:latin typeface="Roboto"/>
                <a:ea typeface="Roboto"/>
                <a:cs typeface="Roboto"/>
                <a:sym typeface="Roboto"/>
              </a:rPr>
              <a:t>With Faculty: </a:t>
            </a:r>
            <a:r>
              <a:rPr b="1" i="1" lang="en" sz="1800">
                <a:latin typeface="Roboto"/>
                <a:ea typeface="Roboto"/>
                <a:cs typeface="Roboto"/>
                <a:sym typeface="Roboto"/>
              </a:rPr>
              <a:t>Clarity and Consistency</a:t>
            </a:r>
            <a:endParaRPr b="1" i="1" sz="1800">
              <a:latin typeface="Roboto"/>
              <a:ea typeface="Roboto"/>
              <a:cs typeface="Roboto"/>
              <a:sym typeface="Roboto"/>
            </a:endParaRPr>
          </a:p>
          <a:p>
            <a:pPr indent="-342900" lvl="0" marL="457200" rtl="0" algn="l">
              <a:spcBef>
                <a:spcPts val="0"/>
              </a:spcBef>
              <a:spcAft>
                <a:spcPts val="0"/>
              </a:spcAft>
              <a:buSzPts val="1800"/>
              <a:buFont typeface="Roboto Thin"/>
              <a:buChar char="●"/>
            </a:pPr>
            <a:r>
              <a:rPr lang="en" sz="1800">
                <a:latin typeface="Roboto Thin"/>
                <a:ea typeface="Roboto Thin"/>
                <a:cs typeface="Roboto Thin"/>
                <a:sym typeface="Roboto Thin"/>
              </a:rPr>
              <a:t>All action items and school-wide efforts tied to the CIP.</a:t>
            </a:r>
            <a:endParaRPr sz="1800">
              <a:latin typeface="Roboto Thin"/>
              <a:ea typeface="Roboto Thin"/>
              <a:cs typeface="Roboto Thin"/>
              <a:sym typeface="Roboto Thin"/>
            </a:endParaRPr>
          </a:p>
          <a:p>
            <a:pPr indent="-342900" lvl="0" marL="457200" rtl="0" algn="l">
              <a:spcBef>
                <a:spcPts val="0"/>
              </a:spcBef>
              <a:spcAft>
                <a:spcPts val="0"/>
              </a:spcAft>
              <a:buSzPts val="1800"/>
              <a:buFont typeface="Roboto Thin"/>
              <a:buChar char="●"/>
            </a:pPr>
            <a:r>
              <a:rPr lang="en" sz="1800" u="sng">
                <a:solidFill>
                  <a:schemeClr val="hlink"/>
                </a:solidFill>
                <a:latin typeface="Roboto Thin"/>
                <a:ea typeface="Roboto Thin"/>
                <a:cs typeface="Roboto Thin"/>
                <a:sym typeface="Roboto Thin"/>
                <a:hlinkClick r:id="rId6"/>
              </a:rPr>
              <a:t>Weekly emails</a:t>
            </a:r>
            <a:r>
              <a:rPr lang="en" sz="1800">
                <a:latin typeface="Roboto Thin"/>
                <a:ea typeface="Roboto Thin"/>
                <a:cs typeface="Roboto Thin"/>
                <a:sym typeface="Roboto Thin"/>
              </a:rPr>
              <a:t> for consistency.</a:t>
            </a:r>
            <a:endParaRPr sz="1800">
              <a:latin typeface="Roboto Thin"/>
              <a:ea typeface="Roboto Thin"/>
              <a:cs typeface="Roboto Thin"/>
              <a:sym typeface="Roboto Thin"/>
            </a:endParaRPr>
          </a:p>
          <a:p>
            <a:pPr indent="-342900" lvl="0" marL="457200" rtl="0" algn="l">
              <a:spcBef>
                <a:spcPts val="0"/>
              </a:spcBef>
              <a:spcAft>
                <a:spcPts val="0"/>
              </a:spcAft>
              <a:buSzPts val="1800"/>
              <a:buFont typeface="Roboto Thin"/>
              <a:buChar char="●"/>
            </a:pPr>
            <a:r>
              <a:rPr lang="en" sz="1800">
                <a:latin typeface="Roboto Thin"/>
                <a:ea typeface="Roboto Thin"/>
                <a:cs typeface="Roboto Thin"/>
                <a:sym typeface="Roboto Thin"/>
              </a:rPr>
              <a:t>Monday morning check-ins.</a:t>
            </a:r>
            <a:endParaRPr sz="1800">
              <a:latin typeface="Roboto Thin"/>
              <a:ea typeface="Roboto Thin"/>
              <a:cs typeface="Roboto Thin"/>
              <a:sym typeface="Roboto Thin"/>
            </a:endParaRPr>
          </a:p>
          <a:p>
            <a:pPr indent="-342900" lvl="0" marL="457200" rtl="0" algn="l">
              <a:spcBef>
                <a:spcPts val="0"/>
              </a:spcBef>
              <a:spcAft>
                <a:spcPts val="0"/>
              </a:spcAft>
              <a:buSzPts val="1800"/>
              <a:buFont typeface="Roboto Thin"/>
              <a:buChar char="●"/>
            </a:pPr>
            <a:r>
              <a:rPr lang="en" sz="1800">
                <a:latin typeface="Roboto Thin"/>
                <a:ea typeface="Roboto Thin"/>
                <a:cs typeface="Roboto Thin"/>
                <a:sym typeface="Roboto Thin"/>
              </a:rPr>
              <a:t>Weekly observations</a:t>
            </a:r>
            <a:endParaRPr sz="1800">
              <a:latin typeface="Roboto Thin"/>
              <a:ea typeface="Roboto Thin"/>
              <a:cs typeface="Roboto Thin"/>
              <a:sym typeface="Roboto Thin"/>
            </a:endParaRPr>
          </a:p>
          <a:p>
            <a:pPr indent="-342900" lvl="0" marL="457200" rtl="0" algn="l">
              <a:spcBef>
                <a:spcPts val="0"/>
              </a:spcBef>
              <a:spcAft>
                <a:spcPts val="0"/>
              </a:spcAft>
              <a:buSzPts val="1800"/>
              <a:buFont typeface="Roboto Thin"/>
              <a:buChar char="●"/>
            </a:pPr>
            <a:r>
              <a:rPr lang="en" sz="1800">
                <a:latin typeface="Roboto Thin"/>
                <a:ea typeface="Roboto Thin"/>
                <a:cs typeface="Roboto Thin"/>
                <a:sym typeface="Roboto Thin"/>
              </a:rPr>
              <a:t>Admin Hallway “Office Time”</a:t>
            </a:r>
            <a:endParaRPr sz="1800">
              <a:latin typeface="Roboto Thin"/>
              <a:ea typeface="Roboto Thin"/>
              <a:cs typeface="Roboto Thin"/>
              <a:sym typeface="Roboto Thin"/>
            </a:endParaRPr>
          </a:p>
        </p:txBody>
      </p:sp>
      <p:sp>
        <p:nvSpPr>
          <p:cNvPr id="554" name="Google Shape;554;p86"/>
          <p:cNvSpPr txBox="1"/>
          <p:nvPr/>
        </p:nvSpPr>
        <p:spPr>
          <a:xfrm>
            <a:off x="5226550" y="3277125"/>
            <a:ext cx="3774300" cy="1623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800">
                <a:latin typeface="Roboto"/>
                <a:ea typeface="Roboto"/>
                <a:cs typeface="Roboto"/>
                <a:sym typeface="Roboto"/>
              </a:rPr>
              <a:t>Between </a:t>
            </a:r>
            <a:r>
              <a:rPr b="1" lang="en" sz="1800">
                <a:latin typeface="Roboto"/>
                <a:ea typeface="Roboto"/>
                <a:cs typeface="Roboto"/>
                <a:sym typeface="Roboto"/>
              </a:rPr>
              <a:t>Faculty: </a:t>
            </a:r>
            <a:r>
              <a:rPr b="1" i="1" lang="en" sz="1800">
                <a:latin typeface="Roboto"/>
                <a:ea typeface="Roboto"/>
                <a:cs typeface="Roboto"/>
                <a:sym typeface="Roboto"/>
              </a:rPr>
              <a:t>Systems</a:t>
            </a:r>
            <a:endParaRPr b="1" i="1" sz="1800">
              <a:latin typeface="Roboto"/>
              <a:ea typeface="Roboto"/>
              <a:cs typeface="Roboto"/>
              <a:sym typeface="Roboto"/>
            </a:endParaRPr>
          </a:p>
          <a:p>
            <a:pPr indent="-342900" lvl="0" marL="457200" rtl="0" algn="l">
              <a:spcBef>
                <a:spcPts val="0"/>
              </a:spcBef>
              <a:spcAft>
                <a:spcPts val="0"/>
              </a:spcAft>
              <a:buSzPts val="1800"/>
              <a:buFont typeface="Roboto Thin"/>
              <a:buChar char="●"/>
            </a:pPr>
            <a:r>
              <a:rPr lang="en" sz="1800" u="sng">
                <a:solidFill>
                  <a:schemeClr val="hlink"/>
                </a:solidFill>
                <a:latin typeface="Roboto Thin"/>
                <a:ea typeface="Roboto Thin"/>
                <a:cs typeface="Roboto Thin"/>
                <a:sym typeface="Roboto Thin"/>
                <a:hlinkClick r:id="rId7"/>
              </a:rPr>
              <a:t>PLC Agenda</a:t>
            </a:r>
            <a:endParaRPr sz="1800">
              <a:latin typeface="Roboto Thin"/>
              <a:ea typeface="Roboto Thin"/>
              <a:cs typeface="Roboto Thin"/>
              <a:sym typeface="Roboto Thin"/>
            </a:endParaRPr>
          </a:p>
          <a:p>
            <a:pPr indent="-342900" lvl="0" marL="457200" rtl="0" algn="l">
              <a:spcBef>
                <a:spcPts val="0"/>
              </a:spcBef>
              <a:spcAft>
                <a:spcPts val="0"/>
              </a:spcAft>
              <a:buSzPts val="1800"/>
              <a:buFont typeface="Roboto Thin"/>
              <a:buChar char="●"/>
            </a:pPr>
            <a:r>
              <a:rPr lang="en" sz="1800" u="sng">
                <a:solidFill>
                  <a:schemeClr val="hlink"/>
                </a:solidFill>
                <a:latin typeface="Roboto Thin"/>
                <a:ea typeface="Roboto Thin"/>
                <a:cs typeface="Roboto Thin"/>
                <a:sym typeface="Roboto Thin"/>
                <a:hlinkClick r:id="rId8"/>
              </a:rPr>
              <a:t>Grade Level Teams</a:t>
            </a:r>
            <a:endParaRPr sz="1800">
              <a:latin typeface="Roboto Thin"/>
              <a:ea typeface="Roboto Thin"/>
              <a:cs typeface="Roboto Thin"/>
              <a:sym typeface="Roboto Thin"/>
            </a:endParaRPr>
          </a:p>
          <a:p>
            <a:pPr indent="-342900" lvl="0" marL="457200" rtl="0" algn="l">
              <a:spcBef>
                <a:spcPts val="0"/>
              </a:spcBef>
              <a:spcAft>
                <a:spcPts val="0"/>
              </a:spcAft>
              <a:buSzPts val="1800"/>
              <a:buFont typeface="Roboto Thin"/>
              <a:buChar char="●"/>
            </a:pPr>
            <a:r>
              <a:rPr lang="en" sz="1800">
                <a:latin typeface="Roboto Thin"/>
                <a:ea typeface="Roboto Thin"/>
                <a:cs typeface="Roboto Thin"/>
                <a:sym typeface="Roboto Thin"/>
              </a:rPr>
              <a:t>Leadership Team Structure</a:t>
            </a:r>
            <a:endParaRPr sz="1800">
              <a:latin typeface="Roboto Thin"/>
              <a:ea typeface="Roboto Thin"/>
              <a:cs typeface="Roboto Thin"/>
              <a:sym typeface="Roboto Thin"/>
            </a:endParaRPr>
          </a:p>
          <a:p>
            <a:pPr indent="0" lvl="0" marL="0" rtl="0" algn="ctr">
              <a:spcBef>
                <a:spcPts val="0"/>
              </a:spcBef>
              <a:spcAft>
                <a:spcPts val="0"/>
              </a:spcAft>
              <a:buNone/>
            </a:pPr>
            <a:r>
              <a:rPr i="1" lang="en" sz="1200">
                <a:latin typeface="Georgia"/>
                <a:ea typeface="Georgia"/>
                <a:cs typeface="Georgia"/>
                <a:sym typeface="Georgia"/>
              </a:rPr>
              <a:t>*When communication breaks down, </a:t>
            </a:r>
            <a:endParaRPr i="1" sz="1200">
              <a:latin typeface="Georgia"/>
              <a:ea typeface="Georgia"/>
              <a:cs typeface="Georgia"/>
              <a:sym typeface="Georgia"/>
            </a:endParaRPr>
          </a:p>
          <a:p>
            <a:pPr indent="0" lvl="0" marL="0" rtl="0" algn="ctr">
              <a:spcBef>
                <a:spcPts val="0"/>
              </a:spcBef>
              <a:spcAft>
                <a:spcPts val="0"/>
              </a:spcAft>
              <a:buNone/>
            </a:pPr>
            <a:r>
              <a:rPr i="1" lang="en" sz="1200">
                <a:latin typeface="Georgia"/>
                <a:ea typeface="Georgia"/>
                <a:cs typeface="Georgia"/>
                <a:sym typeface="Georgia"/>
              </a:rPr>
              <a:t>we go back to our systems, which guide us </a:t>
            </a:r>
            <a:endParaRPr i="1" sz="1200">
              <a:latin typeface="Georgia"/>
              <a:ea typeface="Georgia"/>
              <a:cs typeface="Georgia"/>
              <a:sym typeface="Georgia"/>
            </a:endParaRPr>
          </a:p>
          <a:p>
            <a:pPr indent="0" lvl="0" marL="0" rtl="0" algn="ctr">
              <a:spcBef>
                <a:spcPts val="0"/>
              </a:spcBef>
              <a:spcAft>
                <a:spcPts val="0"/>
              </a:spcAft>
              <a:buNone/>
            </a:pPr>
            <a:r>
              <a:rPr i="1" lang="en" sz="1200">
                <a:latin typeface="Georgia"/>
                <a:ea typeface="Georgia"/>
                <a:cs typeface="Georgia"/>
                <a:sym typeface="Georgia"/>
              </a:rPr>
              <a:t>toward the best practices we have agreed upon.</a:t>
            </a:r>
            <a:endParaRPr i="1" sz="1200">
              <a:latin typeface="Georgia"/>
              <a:ea typeface="Georgia"/>
              <a:cs typeface="Georgia"/>
              <a:sym typeface="Georgia"/>
            </a:endParaRPr>
          </a:p>
        </p:txBody>
      </p:sp>
      <p:pic>
        <p:nvPicPr>
          <p:cNvPr id="555" name="Google Shape;555;p86">
            <a:hlinkClick r:id="rId9"/>
          </p:cNvPr>
          <p:cNvPicPr preferRelativeResize="0"/>
          <p:nvPr/>
        </p:nvPicPr>
        <p:blipFill rotWithShape="1">
          <a:blip r:embed="rId10">
            <a:alphaModFix/>
          </a:blip>
          <a:srcRect b="46103" l="0" r="0" t="0"/>
          <a:stretch/>
        </p:blipFill>
        <p:spPr>
          <a:xfrm>
            <a:off x="6893600" y="2012925"/>
            <a:ext cx="1572250" cy="1264201"/>
          </a:xfrm>
          <a:prstGeom prst="rect">
            <a:avLst/>
          </a:prstGeom>
          <a:noFill/>
          <a:ln>
            <a:noFill/>
          </a:ln>
        </p:spPr>
      </p:pic>
      <p:pic>
        <p:nvPicPr>
          <p:cNvPr id="556" name="Google Shape;556;p86"/>
          <p:cNvPicPr preferRelativeResize="0"/>
          <p:nvPr/>
        </p:nvPicPr>
        <p:blipFill rotWithShape="1">
          <a:blip r:embed="rId11">
            <a:alphaModFix/>
          </a:blip>
          <a:srcRect b="0" l="0" r="0" t="10578"/>
          <a:stretch/>
        </p:blipFill>
        <p:spPr>
          <a:xfrm>
            <a:off x="3032425" y="3227750"/>
            <a:ext cx="1951701" cy="1722074"/>
          </a:xfrm>
          <a:prstGeom prst="rect">
            <a:avLst/>
          </a:prstGeom>
          <a:noFill/>
          <a:ln>
            <a:noFill/>
          </a:ln>
        </p:spPr>
      </p:pic>
      <p:sp>
        <p:nvSpPr>
          <p:cNvPr id="557" name="Google Shape;557;p86"/>
          <p:cNvSpPr txBox="1"/>
          <p:nvPr/>
        </p:nvSpPr>
        <p:spPr>
          <a:xfrm>
            <a:off x="999625" y="4660000"/>
            <a:ext cx="2109000" cy="391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800" u="sng">
                <a:solidFill>
                  <a:schemeClr val="hlink"/>
                </a:solidFill>
                <a:latin typeface="Georgia"/>
                <a:ea typeface="Georgia"/>
                <a:cs typeface="Georgia"/>
                <a:sym typeface="Georgia"/>
                <a:hlinkClick r:id="rId12"/>
              </a:rPr>
              <a:t>KJH Resources</a:t>
            </a:r>
            <a:endParaRPr b="1" sz="1800">
              <a:latin typeface="Georgia"/>
              <a:ea typeface="Georgia"/>
              <a:cs typeface="Georgia"/>
              <a:sym typeface="Georgia"/>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1" name="Shape 561"/>
        <p:cNvGrpSpPr/>
        <p:nvPr/>
      </p:nvGrpSpPr>
      <p:grpSpPr>
        <a:xfrm>
          <a:off x="0" y="0"/>
          <a:ext cx="0" cy="0"/>
          <a:chOff x="0" y="0"/>
          <a:chExt cx="0" cy="0"/>
        </a:xfrm>
      </p:grpSpPr>
      <p:sp>
        <p:nvSpPr>
          <p:cNvPr id="562" name="Google Shape;562;p87"/>
          <p:cNvSpPr/>
          <p:nvPr/>
        </p:nvSpPr>
        <p:spPr>
          <a:xfrm rot="-5400000">
            <a:off x="4214675" y="-3502825"/>
            <a:ext cx="540300" cy="8069100"/>
          </a:xfrm>
          <a:prstGeom prst="rect">
            <a:avLst/>
          </a:prstGeom>
          <a:solidFill>
            <a:srgbClr val="B7B7B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3" name="Google Shape;563;p87"/>
          <p:cNvSpPr txBox="1"/>
          <p:nvPr>
            <p:ph idx="4294967295" type="title"/>
          </p:nvPr>
        </p:nvSpPr>
        <p:spPr>
          <a:xfrm>
            <a:off x="311700" y="113300"/>
            <a:ext cx="8099100" cy="572700"/>
          </a:xfrm>
          <a:prstGeom prst="rect">
            <a:avLst/>
          </a:prstGeom>
          <a:solidFill>
            <a:srgbClr val="00467F"/>
          </a:solidFill>
        </p:spPr>
        <p:txBody>
          <a:bodyPr anchorCtr="0" anchor="t" bIns="91425" lIns="91425" spcFirstLastPara="1" rIns="91425" wrap="square" tIns="91425">
            <a:noAutofit/>
          </a:bodyPr>
          <a:lstStyle/>
          <a:p>
            <a:pPr indent="0" lvl="0" marL="0" rtl="0" algn="ctr">
              <a:spcBef>
                <a:spcPts val="0"/>
              </a:spcBef>
              <a:spcAft>
                <a:spcPts val="0"/>
              </a:spcAft>
              <a:buNone/>
            </a:pPr>
            <a:r>
              <a:rPr lang="en" sz="3000">
                <a:solidFill>
                  <a:srgbClr val="FFFFFF"/>
                </a:solidFill>
                <a:latin typeface="Roboto Medium"/>
                <a:ea typeface="Roboto Medium"/>
                <a:cs typeface="Roboto Medium"/>
                <a:sym typeface="Roboto Medium"/>
              </a:rPr>
              <a:t>How do you know?</a:t>
            </a:r>
            <a:endParaRPr i="1" sz="3000">
              <a:solidFill>
                <a:srgbClr val="FFFFFF"/>
              </a:solidFill>
              <a:latin typeface="Roboto Medium"/>
              <a:ea typeface="Roboto Medium"/>
              <a:cs typeface="Roboto Medium"/>
              <a:sym typeface="Roboto Medium"/>
            </a:endParaRPr>
          </a:p>
        </p:txBody>
      </p:sp>
      <p:pic>
        <p:nvPicPr>
          <p:cNvPr id="564" name="Google Shape;564;p87"/>
          <p:cNvPicPr preferRelativeResize="0"/>
          <p:nvPr/>
        </p:nvPicPr>
        <p:blipFill>
          <a:blip r:embed="rId3">
            <a:alphaModFix/>
          </a:blip>
          <a:stretch>
            <a:fillRect/>
          </a:stretch>
        </p:blipFill>
        <p:spPr>
          <a:xfrm>
            <a:off x="0" y="4577500"/>
            <a:ext cx="1067526" cy="565999"/>
          </a:xfrm>
          <a:prstGeom prst="rect">
            <a:avLst/>
          </a:prstGeom>
          <a:noFill/>
          <a:ln>
            <a:noFill/>
          </a:ln>
        </p:spPr>
      </p:pic>
      <p:sp>
        <p:nvSpPr>
          <p:cNvPr id="565" name="Google Shape;565;p87"/>
          <p:cNvSpPr txBox="1"/>
          <p:nvPr/>
        </p:nvSpPr>
        <p:spPr>
          <a:xfrm>
            <a:off x="129500" y="899225"/>
            <a:ext cx="8710800" cy="572700"/>
          </a:xfrm>
          <a:prstGeom prst="rect">
            <a:avLst/>
          </a:prstGeom>
          <a:noFill/>
          <a:ln>
            <a:noFill/>
          </a:ln>
        </p:spPr>
        <p:txBody>
          <a:bodyPr anchorCtr="0" anchor="t" bIns="91425" lIns="91425" spcFirstLastPara="1" rIns="91425" wrap="square" tIns="91425">
            <a:spAutoFit/>
          </a:bodyPr>
          <a:lstStyle/>
          <a:p>
            <a:pPr indent="0" lvl="0" marL="457200" rtl="0" algn="ctr">
              <a:lnSpc>
                <a:spcPct val="90000"/>
              </a:lnSpc>
              <a:spcBef>
                <a:spcPts val="800"/>
              </a:spcBef>
              <a:spcAft>
                <a:spcPts val="0"/>
              </a:spcAft>
              <a:buNone/>
            </a:pPr>
            <a:r>
              <a:t/>
            </a:r>
            <a:endParaRPr sz="2800">
              <a:solidFill>
                <a:srgbClr val="00467F"/>
              </a:solidFill>
              <a:latin typeface="Roboto"/>
              <a:ea typeface="Roboto"/>
              <a:cs typeface="Roboto"/>
              <a:sym typeface="Roboto"/>
            </a:endParaRPr>
          </a:p>
        </p:txBody>
      </p:sp>
      <p:pic>
        <p:nvPicPr>
          <p:cNvPr id="566" name="Google Shape;566;p87"/>
          <p:cNvPicPr preferRelativeResize="0"/>
          <p:nvPr/>
        </p:nvPicPr>
        <p:blipFill>
          <a:blip r:embed="rId4">
            <a:alphaModFix/>
          </a:blip>
          <a:stretch>
            <a:fillRect/>
          </a:stretch>
        </p:blipFill>
        <p:spPr>
          <a:xfrm>
            <a:off x="502900" y="1058925"/>
            <a:ext cx="1672700" cy="2148276"/>
          </a:xfrm>
          <a:prstGeom prst="rect">
            <a:avLst/>
          </a:prstGeom>
          <a:noFill/>
          <a:ln>
            <a:noFill/>
          </a:ln>
        </p:spPr>
      </p:pic>
      <p:pic>
        <p:nvPicPr>
          <p:cNvPr id="567" name="Google Shape;567;p87"/>
          <p:cNvPicPr preferRelativeResize="0"/>
          <p:nvPr/>
        </p:nvPicPr>
        <p:blipFill>
          <a:blip r:embed="rId5">
            <a:alphaModFix/>
          </a:blip>
          <a:stretch>
            <a:fillRect/>
          </a:stretch>
        </p:blipFill>
        <p:spPr>
          <a:xfrm>
            <a:off x="6011326" y="1282300"/>
            <a:ext cx="2886075" cy="1009650"/>
          </a:xfrm>
          <a:prstGeom prst="rect">
            <a:avLst/>
          </a:prstGeom>
          <a:noFill/>
          <a:ln>
            <a:noFill/>
          </a:ln>
        </p:spPr>
      </p:pic>
      <p:pic>
        <p:nvPicPr>
          <p:cNvPr id="568" name="Google Shape;568;p87"/>
          <p:cNvPicPr preferRelativeResize="0"/>
          <p:nvPr/>
        </p:nvPicPr>
        <p:blipFill>
          <a:blip r:embed="rId6">
            <a:alphaModFix/>
          </a:blip>
          <a:stretch>
            <a:fillRect/>
          </a:stretch>
        </p:blipFill>
        <p:spPr>
          <a:xfrm>
            <a:off x="5340425" y="3101950"/>
            <a:ext cx="2162528" cy="1332650"/>
          </a:xfrm>
          <a:prstGeom prst="rect">
            <a:avLst/>
          </a:prstGeom>
          <a:noFill/>
          <a:ln>
            <a:noFill/>
          </a:ln>
        </p:spPr>
      </p:pic>
      <p:sp>
        <p:nvSpPr>
          <p:cNvPr id="569" name="Google Shape;569;p87"/>
          <p:cNvSpPr txBox="1"/>
          <p:nvPr/>
        </p:nvSpPr>
        <p:spPr>
          <a:xfrm>
            <a:off x="1361925" y="3800525"/>
            <a:ext cx="3471300" cy="461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800">
                <a:latin typeface="Roboto"/>
                <a:ea typeface="Roboto"/>
                <a:cs typeface="Roboto"/>
                <a:sym typeface="Roboto"/>
              </a:rPr>
              <a:t>Continual Improvement Plan</a:t>
            </a:r>
            <a:endParaRPr b="1" sz="1800">
              <a:latin typeface="Roboto"/>
              <a:ea typeface="Roboto"/>
              <a:cs typeface="Roboto"/>
              <a:sym typeface="Roboto"/>
            </a:endParaRPr>
          </a:p>
        </p:txBody>
      </p:sp>
      <p:sp>
        <p:nvSpPr>
          <p:cNvPr id="570" name="Google Shape;570;p87"/>
          <p:cNvSpPr txBox="1"/>
          <p:nvPr/>
        </p:nvSpPr>
        <p:spPr>
          <a:xfrm>
            <a:off x="2938775" y="1747025"/>
            <a:ext cx="2525700" cy="1015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800" u="sng">
                <a:latin typeface="Roboto"/>
                <a:ea typeface="Roboto"/>
                <a:cs typeface="Roboto"/>
                <a:sym typeface="Roboto"/>
              </a:rPr>
              <a:t>Surveys</a:t>
            </a:r>
            <a:r>
              <a:rPr b="1" lang="en" sz="1800">
                <a:latin typeface="Roboto"/>
                <a:ea typeface="Roboto"/>
                <a:cs typeface="Roboto"/>
                <a:sym typeface="Roboto"/>
              </a:rPr>
              <a:t>:</a:t>
            </a:r>
            <a:endParaRPr b="1" sz="1800">
              <a:latin typeface="Roboto"/>
              <a:ea typeface="Roboto"/>
              <a:cs typeface="Roboto"/>
              <a:sym typeface="Roboto"/>
            </a:endParaRPr>
          </a:p>
          <a:p>
            <a:pPr indent="-342900" lvl="0" marL="457200" rtl="0" algn="l">
              <a:spcBef>
                <a:spcPts val="0"/>
              </a:spcBef>
              <a:spcAft>
                <a:spcPts val="0"/>
              </a:spcAft>
              <a:buSzPts val="1800"/>
              <a:buFont typeface="Roboto"/>
              <a:buChar char="●"/>
            </a:pPr>
            <a:r>
              <a:rPr b="1" lang="en" sz="1800">
                <a:latin typeface="Roboto"/>
                <a:ea typeface="Roboto"/>
                <a:cs typeface="Roboto"/>
                <a:sym typeface="Roboto"/>
              </a:rPr>
              <a:t>Stakeholder Input</a:t>
            </a:r>
            <a:endParaRPr b="1" sz="1800">
              <a:latin typeface="Roboto"/>
              <a:ea typeface="Roboto"/>
              <a:cs typeface="Roboto"/>
              <a:sym typeface="Roboto"/>
            </a:endParaRPr>
          </a:p>
          <a:p>
            <a:pPr indent="-342900" lvl="0" marL="457200" rtl="0" algn="l">
              <a:spcBef>
                <a:spcPts val="0"/>
              </a:spcBef>
              <a:spcAft>
                <a:spcPts val="0"/>
              </a:spcAft>
              <a:buSzPts val="1800"/>
              <a:buFont typeface="Roboto"/>
              <a:buChar char="●"/>
            </a:pPr>
            <a:r>
              <a:rPr b="1" lang="en" sz="1800">
                <a:latin typeface="Roboto"/>
                <a:ea typeface="Roboto"/>
                <a:cs typeface="Roboto"/>
                <a:sym typeface="Roboto"/>
              </a:rPr>
              <a:t>Anecdotal</a:t>
            </a:r>
            <a:endParaRPr b="1" sz="1800">
              <a:latin typeface="Roboto"/>
              <a:ea typeface="Roboto"/>
              <a:cs typeface="Roboto"/>
              <a:sym typeface="Roboto"/>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66"/>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68"/>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70"/>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69"/>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67"/>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0" name="Shape 380"/>
        <p:cNvGrpSpPr/>
        <p:nvPr/>
      </p:nvGrpSpPr>
      <p:grpSpPr>
        <a:xfrm>
          <a:off x="0" y="0"/>
          <a:ext cx="0" cy="0"/>
          <a:chOff x="0" y="0"/>
          <a:chExt cx="0" cy="0"/>
        </a:xfrm>
      </p:grpSpPr>
      <p:sp>
        <p:nvSpPr>
          <p:cNvPr id="381" name="Google Shape;381;p70"/>
          <p:cNvSpPr/>
          <p:nvPr/>
        </p:nvSpPr>
        <p:spPr>
          <a:xfrm>
            <a:off x="1275975" y="560625"/>
            <a:ext cx="736200" cy="4299900"/>
          </a:xfrm>
          <a:prstGeom prst="rect">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382" name="Google Shape;382;p70"/>
          <p:cNvPicPr preferRelativeResize="0"/>
          <p:nvPr/>
        </p:nvPicPr>
        <p:blipFill rotWithShape="1">
          <a:blip r:embed="rId3">
            <a:alphaModFix/>
          </a:blip>
          <a:srcRect b="1831" l="2042" r="2061" t="2766"/>
          <a:stretch/>
        </p:blipFill>
        <p:spPr>
          <a:xfrm>
            <a:off x="828340" y="0"/>
            <a:ext cx="6743060" cy="5143500"/>
          </a:xfrm>
          <a:prstGeom prst="rect">
            <a:avLst/>
          </a:prstGeom>
          <a:noFill/>
          <a:ln>
            <a:noFill/>
          </a:ln>
        </p:spPr>
      </p:pic>
      <p:sp>
        <p:nvSpPr>
          <p:cNvPr id="383" name="Google Shape;383;p70"/>
          <p:cNvSpPr/>
          <p:nvPr/>
        </p:nvSpPr>
        <p:spPr>
          <a:xfrm>
            <a:off x="1014575" y="361825"/>
            <a:ext cx="788100" cy="4687200"/>
          </a:xfrm>
          <a:prstGeom prst="rect">
            <a:avLst/>
          </a:prstGeom>
          <a:noFill/>
          <a:ln cap="flat" cmpd="sng" w="28575">
            <a:solidFill>
              <a:srgbClr val="EEB94A"/>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oboto Thin"/>
              <a:ea typeface="Roboto Thin"/>
              <a:cs typeface="Roboto Thin"/>
              <a:sym typeface="Roboto Thin"/>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4" name="Shape 574"/>
        <p:cNvGrpSpPr/>
        <p:nvPr/>
      </p:nvGrpSpPr>
      <p:grpSpPr>
        <a:xfrm>
          <a:off x="0" y="0"/>
          <a:ext cx="0" cy="0"/>
          <a:chOff x="0" y="0"/>
          <a:chExt cx="0" cy="0"/>
        </a:xfrm>
      </p:grpSpPr>
      <p:sp>
        <p:nvSpPr>
          <p:cNvPr id="575" name="Google Shape;575;p88"/>
          <p:cNvSpPr/>
          <p:nvPr/>
        </p:nvSpPr>
        <p:spPr>
          <a:xfrm rot="-5400000">
            <a:off x="4214675" y="-3502825"/>
            <a:ext cx="540300" cy="8069100"/>
          </a:xfrm>
          <a:prstGeom prst="rect">
            <a:avLst/>
          </a:prstGeom>
          <a:solidFill>
            <a:srgbClr val="B7B7B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6" name="Google Shape;576;p88"/>
          <p:cNvSpPr txBox="1"/>
          <p:nvPr>
            <p:ph idx="4294967295" type="title"/>
          </p:nvPr>
        </p:nvSpPr>
        <p:spPr>
          <a:xfrm>
            <a:off x="311700" y="113300"/>
            <a:ext cx="8099100" cy="572700"/>
          </a:xfrm>
          <a:prstGeom prst="rect">
            <a:avLst/>
          </a:prstGeom>
          <a:solidFill>
            <a:srgbClr val="00467F"/>
          </a:solidFill>
        </p:spPr>
        <p:txBody>
          <a:bodyPr anchorCtr="0" anchor="t" bIns="91425" lIns="91425" spcFirstLastPara="1" rIns="91425" wrap="square" tIns="91425">
            <a:noAutofit/>
          </a:bodyPr>
          <a:lstStyle/>
          <a:p>
            <a:pPr indent="0" lvl="0" marL="0" rtl="0" algn="ctr">
              <a:spcBef>
                <a:spcPts val="0"/>
              </a:spcBef>
              <a:spcAft>
                <a:spcPts val="0"/>
              </a:spcAft>
              <a:buNone/>
            </a:pPr>
            <a:r>
              <a:rPr lang="en" sz="3000">
                <a:solidFill>
                  <a:srgbClr val="FFFFFF"/>
                </a:solidFill>
                <a:latin typeface="Roboto Medium"/>
                <a:ea typeface="Roboto Medium"/>
                <a:cs typeface="Roboto Medium"/>
                <a:sym typeface="Roboto Medium"/>
              </a:rPr>
              <a:t>Gallery Walk</a:t>
            </a:r>
            <a:endParaRPr i="1" sz="3000">
              <a:solidFill>
                <a:srgbClr val="FFFFFF"/>
              </a:solidFill>
              <a:latin typeface="Roboto Medium"/>
              <a:ea typeface="Roboto Medium"/>
              <a:cs typeface="Roboto Medium"/>
              <a:sym typeface="Roboto Medium"/>
            </a:endParaRPr>
          </a:p>
        </p:txBody>
      </p:sp>
      <p:pic>
        <p:nvPicPr>
          <p:cNvPr id="577" name="Google Shape;577;p88"/>
          <p:cNvPicPr preferRelativeResize="0"/>
          <p:nvPr/>
        </p:nvPicPr>
        <p:blipFill>
          <a:blip r:embed="rId3">
            <a:alphaModFix/>
          </a:blip>
          <a:stretch>
            <a:fillRect/>
          </a:stretch>
        </p:blipFill>
        <p:spPr>
          <a:xfrm>
            <a:off x="0" y="4577500"/>
            <a:ext cx="1067526" cy="565999"/>
          </a:xfrm>
          <a:prstGeom prst="rect">
            <a:avLst/>
          </a:prstGeom>
          <a:noFill/>
          <a:ln>
            <a:noFill/>
          </a:ln>
        </p:spPr>
      </p:pic>
      <p:sp>
        <p:nvSpPr>
          <p:cNvPr id="578" name="Google Shape;578;p88"/>
          <p:cNvSpPr txBox="1"/>
          <p:nvPr/>
        </p:nvSpPr>
        <p:spPr>
          <a:xfrm>
            <a:off x="129500" y="899225"/>
            <a:ext cx="8710800" cy="572700"/>
          </a:xfrm>
          <a:prstGeom prst="rect">
            <a:avLst/>
          </a:prstGeom>
          <a:noFill/>
          <a:ln>
            <a:noFill/>
          </a:ln>
        </p:spPr>
        <p:txBody>
          <a:bodyPr anchorCtr="0" anchor="t" bIns="91425" lIns="91425" spcFirstLastPara="1" rIns="91425" wrap="square" tIns="91425">
            <a:spAutoFit/>
          </a:bodyPr>
          <a:lstStyle/>
          <a:p>
            <a:pPr indent="0" lvl="0" marL="457200" rtl="0" algn="ctr">
              <a:lnSpc>
                <a:spcPct val="90000"/>
              </a:lnSpc>
              <a:spcBef>
                <a:spcPts val="800"/>
              </a:spcBef>
              <a:spcAft>
                <a:spcPts val="0"/>
              </a:spcAft>
              <a:buNone/>
            </a:pPr>
            <a:r>
              <a:t/>
            </a:r>
            <a:endParaRPr sz="2800">
              <a:solidFill>
                <a:srgbClr val="00467F"/>
              </a:solidFill>
              <a:latin typeface="Roboto"/>
              <a:ea typeface="Roboto"/>
              <a:cs typeface="Roboto"/>
              <a:sym typeface="Roboto"/>
            </a:endParaRPr>
          </a:p>
        </p:txBody>
      </p:sp>
      <p:sp>
        <p:nvSpPr>
          <p:cNvPr id="579" name="Google Shape;579;p88"/>
          <p:cNvSpPr txBox="1"/>
          <p:nvPr/>
        </p:nvSpPr>
        <p:spPr>
          <a:xfrm>
            <a:off x="572700" y="1677438"/>
            <a:ext cx="7577100" cy="1908600"/>
          </a:xfrm>
          <a:prstGeom prst="rect">
            <a:avLst/>
          </a:prstGeom>
          <a:noFill/>
          <a:ln>
            <a:noFill/>
          </a:ln>
        </p:spPr>
        <p:txBody>
          <a:bodyPr anchorCtr="0" anchor="t" bIns="91425" lIns="91425" spcFirstLastPara="1" rIns="91425" wrap="square" tIns="91425">
            <a:spAutoFit/>
          </a:bodyPr>
          <a:lstStyle/>
          <a:p>
            <a:pPr indent="0" lvl="0" marL="0" rtl="0" algn="ctr">
              <a:lnSpc>
                <a:spcPct val="150000"/>
              </a:lnSpc>
              <a:spcBef>
                <a:spcPts val="0"/>
              </a:spcBef>
              <a:spcAft>
                <a:spcPts val="0"/>
              </a:spcAft>
              <a:buNone/>
            </a:pPr>
            <a:r>
              <a:rPr lang="en" sz="2800">
                <a:solidFill>
                  <a:srgbClr val="00467F"/>
                </a:solidFill>
                <a:latin typeface="Roboto Light"/>
                <a:ea typeface="Roboto Light"/>
                <a:cs typeface="Roboto Light"/>
                <a:sym typeface="Roboto Light"/>
              </a:rPr>
              <a:t>Please hang your posters around the room and spend the next 5 minutes walking around and </a:t>
            </a:r>
            <a:r>
              <a:rPr lang="en" sz="2800">
                <a:solidFill>
                  <a:srgbClr val="00467F"/>
                </a:solidFill>
                <a:latin typeface="Roboto Light"/>
                <a:ea typeface="Roboto Light"/>
                <a:cs typeface="Roboto Light"/>
                <a:sym typeface="Roboto Light"/>
              </a:rPr>
              <a:t>looking at other ideas from your colleagues</a:t>
            </a:r>
            <a:endParaRPr sz="2800">
              <a:solidFill>
                <a:srgbClr val="00467F"/>
              </a:solidFill>
              <a:latin typeface="Roboto Light"/>
              <a:ea typeface="Roboto Light"/>
              <a:cs typeface="Roboto Light"/>
              <a:sym typeface="Roboto Light"/>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78">
                                            <p:txEl>
                                              <p:pRg end="0" st="0"/>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583" name="Shape 583"/>
        <p:cNvGrpSpPr/>
        <p:nvPr/>
      </p:nvGrpSpPr>
      <p:grpSpPr>
        <a:xfrm>
          <a:off x="0" y="0"/>
          <a:ext cx="0" cy="0"/>
          <a:chOff x="0" y="0"/>
          <a:chExt cx="0" cy="0"/>
        </a:xfrm>
      </p:grpSpPr>
      <p:sp>
        <p:nvSpPr>
          <p:cNvPr id="584" name="Google Shape;584;p89"/>
          <p:cNvSpPr/>
          <p:nvPr/>
        </p:nvSpPr>
        <p:spPr>
          <a:xfrm rot="-5400000">
            <a:off x="4214675" y="-3502825"/>
            <a:ext cx="540300" cy="8069100"/>
          </a:xfrm>
          <a:prstGeom prst="rect">
            <a:avLst/>
          </a:prstGeom>
          <a:solidFill>
            <a:srgbClr val="B7B7B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5" name="Google Shape;585;p89"/>
          <p:cNvSpPr txBox="1"/>
          <p:nvPr>
            <p:ph idx="4294967295" type="title"/>
          </p:nvPr>
        </p:nvSpPr>
        <p:spPr>
          <a:xfrm>
            <a:off x="311700" y="113300"/>
            <a:ext cx="8099100" cy="572700"/>
          </a:xfrm>
          <a:prstGeom prst="rect">
            <a:avLst/>
          </a:prstGeom>
          <a:solidFill>
            <a:srgbClr val="00467F"/>
          </a:solidFill>
        </p:spPr>
        <p:txBody>
          <a:bodyPr anchorCtr="0" anchor="t" bIns="91425" lIns="91425" spcFirstLastPara="1" rIns="91425" wrap="square" tIns="91425">
            <a:noAutofit/>
          </a:bodyPr>
          <a:lstStyle/>
          <a:p>
            <a:pPr indent="0" lvl="0" marL="0" rtl="0" algn="ctr">
              <a:spcBef>
                <a:spcPts val="0"/>
              </a:spcBef>
              <a:spcAft>
                <a:spcPts val="0"/>
              </a:spcAft>
              <a:buNone/>
            </a:pPr>
            <a:r>
              <a:rPr i="1" lang="en" sz="3000">
                <a:solidFill>
                  <a:srgbClr val="FFFFFF"/>
                </a:solidFill>
                <a:latin typeface="Roboto Medium"/>
                <a:ea typeface="Roboto Medium"/>
                <a:cs typeface="Roboto Medium"/>
                <a:sym typeface="Roboto Medium"/>
              </a:rPr>
              <a:t>Feedback</a:t>
            </a:r>
            <a:endParaRPr i="1" sz="3000">
              <a:solidFill>
                <a:srgbClr val="FFFFFF"/>
              </a:solidFill>
              <a:latin typeface="Roboto Medium"/>
              <a:ea typeface="Roboto Medium"/>
              <a:cs typeface="Roboto Medium"/>
              <a:sym typeface="Roboto Medium"/>
            </a:endParaRPr>
          </a:p>
        </p:txBody>
      </p:sp>
      <p:pic>
        <p:nvPicPr>
          <p:cNvPr id="586" name="Google Shape;586;p89"/>
          <p:cNvPicPr preferRelativeResize="0"/>
          <p:nvPr/>
        </p:nvPicPr>
        <p:blipFill>
          <a:blip r:embed="rId3">
            <a:alphaModFix/>
          </a:blip>
          <a:stretch>
            <a:fillRect/>
          </a:stretch>
        </p:blipFill>
        <p:spPr>
          <a:xfrm>
            <a:off x="0" y="4577500"/>
            <a:ext cx="1067526" cy="565999"/>
          </a:xfrm>
          <a:prstGeom prst="rect">
            <a:avLst/>
          </a:prstGeom>
          <a:noFill/>
          <a:ln>
            <a:noFill/>
          </a:ln>
        </p:spPr>
      </p:pic>
      <p:sp>
        <p:nvSpPr>
          <p:cNvPr id="587" name="Google Shape;587;p89"/>
          <p:cNvSpPr txBox="1"/>
          <p:nvPr/>
        </p:nvSpPr>
        <p:spPr>
          <a:xfrm>
            <a:off x="216600" y="1885825"/>
            <a:ext cx="8710800" cy="517200"/>
          </a:xfrm>
          <a:prstGeom prst="rect">
            <a:avLst/>
          </a:prstGeom>
          <a:noFill/>
          <a:ln>
            <a:noFill/>
          </a:ln>
        </p:spPr>
        <p:txBody>
          <a:bodyPr anchorCtr="0" anchor="t" bIns="91425" lIns="91425" spcFirstLastPara="1" rIns="91425" wrap="square" tIns="91425">
            <a:spAutoFit/>
          </a:bodyPr>
          <a:lstStyle/>
          <a:p>
            <a:pPr indent="0" lvl="0" marL="457200" rtl="0" algn="ctr">
              <a:lnSpc>
                <a:spcPct val="90000"/>
              </a:lnSpc>
              <a:spcBef>
                <a:spcPts val="800"/>
              </a:spcBef>
              <a:spcAft>
                <a:spcPts val="0"/>
              </a:spcAft>
              <a:buNone/>
            </a:pPr>
            <a:r>
              <a:rPr lang="en" sz="2400">
                <a:solidFill>
                  <a:srgbClr val="00467F"/>
                </a:solidFill>
                <a:latin typeface="Roboto"/>
                <a:ea typeface="Roboto"/>
                <a:cs typeface="Roboto"/>
                <a:sym typeface="Roboto"/>
              </a:rPr>
              <a:t>Survey Link</a:t>
            </a:r>
            <a:endParaRPr sz="2400">
              <a:solidFill>
                <a:srgbClr val="00467F"/>
              </a:solidFill>
              <a:latin typeface="Roboto"/>
              <a:ea typeface="Roboto"/>
              <a:cs typeface="Roboto"/>
              <a:sym typeface="Roboto"/>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7" name="Shape 387"/>
        <p:cNvGrpSpPr/>
        <p:nvPr/>
      </p:nvGrpSpPr>
      <p:grpSpPr>
        <a:xfrm>
          <a:off x="0" y="0"/>
          <a:ext cx="0" cy="0"/>
          <a:chOff x="0" y="0"/>
          <a:chExt cx="0" cy="0"/>
        </a:xfrm>
      </p:grpSpPr>
      <p:sp>
        <p:nvSpPr>
          <p:cNvPr id="388" name="Google Shape;388;p71"/>
          <p:cNvSpPr/>
          <p:nvPr/>
        </p:nvSpPr>
        <p:spPr>
          <a:xfrm rot="-5400000">
            <a:off x="4214675" y="-3502825"/>
            <a:ext cx="540300" cy="8069100"/>
          </a:xfrm>
          <a:prstGeom prst="rect">
            <a:avLst/>
          </a:prstGeom>
          <a:solidFill>
            <a:srgbClr val="B7B7B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9" name="Google Shape;389;p71"/>
          <p:cNvSpPr txBox="1"/>
          <p:nvPr>
            <p:ph idx="4294967295" type="title"/>
          </p:nvPr>
        </p:nvSpPr>
        <p:spPr>
          <a:xfrm>
            <a:off x="311700" y="113300"/>
            <a:ext cx="8099100" cy="572700"/>
          </a:xfrm>
          <a:prstGeom prst="rect">
            <a:avLst/>
          </a:prstGeom>
          <a:solidFill>
            <a:srgbClr val="00467F"/>
          </a:solidFill>
        </p:spPr>
        <p:txBody>
          <a:bodyPr anchorCtr="0" anchor="t" bIns="91425" lIns="91425" spcFirstLastPara="1" rIns="91425" wrap="square" tIns="91425">
            <a:noAutofit/>
          </a:bodyPr>
          <a:lstStyle/>
          <a:p>
            <a:pPr indent="0" lvl="0" marL="0" rtl="0" algn="ctr">
              <a:spcBef>
                <a:spcPts val="0"/>
              </a:spcBef>
              <a:spcAft>
                <a:spcPts val="0"/>
              </a:spcAft>
              <a:buNone/>
            </a:pPr>
            <a:r>
              <a:rPr lang="en" sz="3000">
                <a:solidFill>
                  <a:srgbClr val="FFFFFF"/>
                </a:solidFill>
                <a:latin typeface="Roboto Medium"/>
                <a:ea typeface="Roboto Medium"/>
                <a:cs typeface="Roboto Medium"/>
                <a:sym typeface="Roboto Medium"/>
              </a:rPr>
              <a:t>Standards</a:t>
            </a:r>
            <a:endParaRPr i="1" sz="3000">
              <a:solidFill>
                <a:srgbClr val="FFFFFF"/>
              </a:solidFill>
              <a:latin typeface="Roboto Medium"/>
              <a:ea typeface="Roboto Medium"/>
              <a:cs typeface="Roboto Medium"/>
              <a:sym typeface="Roboto Medium"/>
            </a:endParaRPr>
          </a:p>
        </p:txBody>
      </p:sp>
      <p:sp>
        <p:nvSpPr>
          <p:cNvPr id="390" name="Google Shape;390;p71"/>
          <p:cNvSpPr txBox="1"/>
          <p:nvPr/>
        </p:nvSpPr>
        <p:spPr>
          <a:xfrm>
            <a:off x="450350" y="801875"/>
            <a:ext cx="8069100" cy="36213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None/>
            </a:pPr>
            <a:r>
              <a:t/>
            </a:r>
            <a:endParaRPr sz="2400">
              <a:solidFill>
                <a:schemeClr val="accent2"/>
              </a:solidFill>
              <a:latin typeface="Roboto"/>
              <a:ea typeface="Roboto"/>
              <a:cs typeface="Roboto"/>
              <a:sym typeface="Roboto"/>
            </a:endParaRPr>
          </a:p>
        </p:txBody>
      </p:sp>
      <p:pic>
        <p:nvPicPr>
          <p:cNvPr id="391" name="Google Shape;391;p71"/>
          <p:cNvPicPr preferRelativeResize="0"/>
          <p:nvPr/>
        </p:nvPicPr>
        <p:blipFill>
          <a:blip r:embed="rId3">
            <a:alphaModFix/>
          </a:blip>
          <a:stretch>
            <a:fillRect/>
          </a:stretch>
        </p:blipFill>
        <p:spPr>
          <a:xfrm>
            <a:off x="0" y="4577500"/>
            <a:ext cx="1067526" cy="565999"/>
          </a:xfrm>
          <a:prstGeom prst="rect">
            <a:avLst/>
          </a:prstGeom>
          <a:noFill/>
          <a:ln>
            <a:noFill/>
          </a:ln>
        </p:spPr>
      </p:pic>
      <p:sp>
        <p:nvSpPr>
          <p:cNvPr id="392" name="Google Shape;392;p71"/>
          <p:cNvSpPr txBox="1"/>
          <p:nvPr/>
        </p:nvSpPr>
        <p:spPr>
          <a:xfrm>
            <a:off x="311700" y="1074850"/>
            <a:ext cx="8207700" cy="3756600"/>
          </a:xfrm>
          <a:prstGeom prst="rect">
            <a:avLst/>
          </a:prstGeom>
          <a:noFill/>
          <a:ln>
            <a:noFill/>
          </a:ln>
        </p:spPr>
        <p:txBody>
          <a:bodyPr anchorCtr="0" anchor="t" bIns="91425" lIns="91425" spcFirstLastPara="1" rIns="91425" wrap="square" tIns="91425">
            <a:spAutoFit/>
          </a:bodyPr>
          <a:lstStyle/>
          <a:p>
            <a:pPr indent="0" lvl="0" marL="0" rtl="0" algn="l">
              <a:lnSpc>
                <a:spcPct val="90000"/>
              </a:lnSpc>
              <a:spcBef>
                <a:spcPts val="800"/>
              </a:spcBef>
              <a:spcAft>
                <a:spcPts val="0"/>
              </a:spcAft>
              <a:buNone/>
            </a:pPr>
            <a:r>
              <a:rPr lang="en" sz="2200" u="sng">
                <a:solidFill>
                  <a:srgbClr val="00467F"/>
                </a:solidFill>
                <a:latin typeface="Roboto Light"/>
                <a:ea typeface="Roboto Light"/>
                <a:cs typeface="Roboto Light"/>
                <a:sym typeface="Roboto Light"/>
              </a:rPr>
              <a:t>Teacher Standard 5.3</a:t>
            </a:r>
            <a:endParaRPr sz="2200" u="sng">
              <a:solidFill>
                <a:srgbClr val="00467F"/>
              </a:solidFill>
              <a:latin typeface="Roboto Light"/>
              <a:ea typeface="Roboto Light"/>
              <a:cs typeface="Roboto Light"/>
              <a:sym typeface="Roboto Light"/>
            </a:endParaRPr>
          </a:p>
          <a:p>
            <a:pPr indent="-368300" lvl="0" marL="457200" rtl="0" algn="l">
              <a:lnSpc>
                <a:spcPct val="90000"/>
              </a:lnSpc>
              <a:spcBef>
                <a:spcPts val="800"/>
              </a:spcBef>
              <a:spcAft>
                <a:spcPts val="0"/>
              </a:spcAft>
              <a:buClr>
                <a:srgbClr val="00467F"/>
              </a:buClr>
              <a:buSzPts val="2200"/>
              <a:buFont typeface="Roboto Light"/>
              <a:buChar char="●"/>
            </a:pPr>
            <a:r>
              <a:rPr lang="en" sz="2200">
                <a:solidFill>
                  <a:srgbClr val="00467F"/>
                </a:solidFill>
                <a:latin typeface="Roboto Light"/>
                <a:ea typeface="Roboto Light"/>
                <a:cs typeface="Roboto Light"/>
                <a:sym typeface="Roboto Light"/>
              </a:rPr>
              <a:t>Using effective and responsible communication with </a:t>
            </a:r>
            <a:r>
              <a:rPr lang="en" sz="2200" u="sng">
                <a:solidFill>
                  <a:srgbClr val="00467F"/>
                </a:solidFill>
                <a:latin typeface="Roboto Light"/>
                <a:ea typeface="Roboto Light"/>
                <a:cs typeface="Roboto Light"/>
                <a:sym typeface="Roboto Light"/>
              </a:rPr>
              <a:t>students</a:t>
            </a:r>
            <a:r>
              <a:rPr lang="en" sz="2200">
                <a:solidFill>
                  <a:srgbClr val="00467F"/>
                </a:solidFill>
                <a:latin typeface="Roboto Light"/>
                <a:ea typeface="Roboto Light"/>
                <a:cs typeface="Roboto Light"/>
                <a:sym typeface="Roboto Light"/>
              </a:rPr>
              <a:t>, </a:t>
            </a:r>
            <a:r>
              <a:rPr lang="en" sz="2200" u="sng">
                <a:solidFill>
                  <a:srgbClr val="00467F"/>
                </a:solidFill>
                <a:latin typeface="Roboto Light"/>
                <a:ea typeface="Roboto Light"/>
                <a:cs typeface="Roboto Light"/>
                <a:sym typeface="Roboto Light"/>
              </a:rPr>
              <a:t>families</a:t>
            </a:r>
            <a:r>
              <a:rPr lang="en" sz="2200">
                <a:solidFill>
                  <a:srgbClr val="00467F"/>
                </a:solidFill>
                <a:latin typeface="Roboto Light"/>
                <a:ea typeface="Roboto Light"/>
                <a:cs typeface="Roboto Light"/>
                <a:sym typeface="Roboto Light"/>
              </a:rPr>
              <a:t>, and </a:t>
            </a:r>
            <a:r>
              <a:rPr lang="en" sz="2200" u="sng">
                <a:solidFill>
                  <a:srgbClr val="00467F"/>
                </a:solidFill>
                <a:latin typeface="Roboto Light"/>
                <a:ea typeface="Roboto Light"/>
                <a:cs typeface="Roboto Light"/>
                <a:sym typeface="Roboto Light"/>
              </a:rPr>
              <a:t>colleagues</a:t>
            </a:r>
            <a:endParaRPr sz="2200" u="sng">
              <a:solidFill>
                <a:srgbClr val="00467F"/>
              </a:solidFill>
              <a:latin typeface="Roboto"/>
              <a:ea typeface="Roboto"/>
              <a:cs typeface="Roboto"/>
              <a:sym typeface="Roboto"/>
            </a:endParaRPr>
          </a:p>
          <a:p>
            <a:pPr indent="0" lvl="0" marL="0" rtl="0" algn="l">
              <a:spcBef>
                <a:spcPts val="0"/>
              </a:spcBef>
              <a:spcAft>
                <a:spcPts val="0"/>
              </a:spcAft>
              <a:buNone/>
            </a:pPr>
            <a:r>
              <a:t/>
            </a:r>
            <a:endParaRPr sz="1200">
              <a:solidFill>
                <a:srgbClr val="00467F"/>
              </a:solidFill>
              <a:latin typeface="Roboto"/>
              <a:ea typeface="Roboto"/>
              <a:cs typeface="Roboto"/>
              <a:sym typeface="Roboto"/>
            </a:endParaRPr>
          </a:p>
          <a:p>
            <a:pPr indent="0" lvl="0" marL="0" rtl="0" algn="l">
              <a:spcBef>
                <a:spcPts val="0"/>
              </a:spcBef>
              <a:spcAft>
                <a:spcPts val="0"/>
              </a:spcAft>
              <a:buNone/>
            </a:pPr>
            <a:r>
              <a:rPr lang="en" sz="2200" u="sng">
                <a:solidFill>
                  <a:srgbClr val="00467F"/>
                </a:solidFill>
                <a:latin typeface="Roboto Light"/>
                <a:ea typeface="Roboto Light"/>
                <a:cs typeface="Roboto Light"/>
                <a:sym typeface="Roboto Light"/>
              </a:rPr>
              <a:t>Administrator Standard </a:t>
            </a:r>
            <a:r>
              <a:rPr lang="en" sz="2200" u="sng">
                <a:solidFill>
                  <a:srgbClr val="00467F"/>
                </a:solidFill>
                <a:latin typeface="Roboto Light"/>
                <a:ea typeface="Roboto Light"/>
                <a:cs typeface="Roboto Light"/>
                <a:sym typeface="Roboto Light"/>
              </a:rPr>
              <a:t>Domain</a:t>
            </a:r>
            <a:r>
              <a:rPr lang="en" sz="2200" u="sng">
                <a:solidFill>
                  <a:srgbClr val="00467F"/>
                </a:solidFill>
                <a:latin typeface="Roboto Light"/>
                <a:ea typeface="Roboto Light"/>
                <a:cs typeface="Roboto Light"/>
                <a:sym typeface="Roboto Light"/>
              </a:rPr>
              <a:t> 4 Standard B</a:t>
            </a:r>
            <a:endParaRPr sz="2200" u="sng">
              <a:solidFill>
                <a:srgbClr val="00467F"/>
              </a:solidFill>
              <a:latin typeface="Roboto Light"/>
              <a:ea typeface="Roboto Light"/>
              <a:cs typeface="Roboto Light"/>
              <a:sym typeface="Roboto Light"/>
            </a:endParaRPr>
          </a:p>
          <a:p>
            <a:pPr indent="-368300" lvl="0" marL="457200" rtl="0" algn="l">
              <a:spcBef>
                <a:spcPts val="0"/>
              </a:spcBef>
              <a:spcAft>
                <a:spcPts val="0"/>
              </a:spcAft>
              <a:buClr>
                <a:srgbClr val="00467F"/>
              </a:buClr>
              <a:buSzPts val="2200"/>
              <a:buFont typeface="Roboto Light"/>
              <a:buChar char="●"/>
            </a:pPr>
            <a:r>
              <a:rPr lang="en" sz="2200">
                <a:solidFill>
                  <a:srgbClr val="00467F"/>
                </a:solidFill>
                <a:latin typeface="Roboto Light"/>
                <a:ea typeface="Roboto Light"/>
                <a:cs typeface="Roboto Light"/>
                <a:sym typeface="Roboto Light"/>
              </a:rPr>
              <a:t>Uses effective, timely and professional communication in all situations with staff, </a:t>
            </a:r>
            <a:r>
              <a:rPr lang="en" sz="2200">
                <a:solidFill>
                  <a:srgbClr val="00467F"/>
                </a:solidFill>
                <a:latin typeface="Roboto Light"/>
                <a:ea typeface="Roboto Light"/>
                <a:cs typeface="Roboto Light"/>
                <a:sym typeface="Roboto Light"/>
              </a:rPr>
              <a:t>students</a:t>
            </a:r>
            <a:r>
              <a:rPr lang="en" sz="2200">
                <a:solidFill>
                  <a:srgbClr val="00467F"/>
                </a:solidFill>
                <a:latin typeface="Roboto Light"/>
                <a:ea typeface="Roboto Light"/>
                <a:cs typeface="Roboto Light"/>
                <a:sym typeface="Roboto Light"/>
              </a:rPr>
              <a:t>, </a:t>
            </a:r>
            <a:r>
              <a:rPr lang="en" sz="2200">
                <a:solidFill>
                  <a:srgbClr val="00467F"/>
                </a:solidFill>
                <a:latin typeface="Roboto Light"/>
                <a:ea typeface="Roboto Light"/>
                <a:cs typeface="Roboto Light"/>
                <a:sym typeface="Roboto Light"/>
              </a:rPr>
              <a:t>parents</a:t>
            </a:r>
            <a:r>
              <a:rPr lang="en" sz="2200">
                <a:solidFill>
                  <a:srgbClr val="00467F"/>
                </a:solidFill>
                <a:latin typeface="Roboto Light"/>
                <a:ea typeface="Roboto Light"/>
                <a:cs typeface="Roboto Light"/>
                <a:sym typeface="Roboto Light"/>
              </a:rPr>
              <a:t>, and community members</a:t>
            </a:r>
            <a:endParaRPr sz="2200">
              <a:solidFill>
                <a:srgbClr val="00467F"/>
              </a:solidFill>
              <a:latin typeface="Roboto Light"/>
              <a:ea typeface="Roboto Light"/>
              <a:cs typeface="Roboto Light"/>
              <a:sym typeface="Roboto Light"/>
            </a:endParaRPr>
          </a:p>
          <a:p>
            <a:pPr indent="-368300" lvl="0" marL="457200" rtl="0" algn="l">
              <a:spcBef>
                <a:spcPts val="0"/>
              </a:spcBef>
              <a:spcAft>
                <a:spcPts val="0"/>
              </a:spcAft>
              <a:buClr>
                <a:srgbClr val="00467F"/>
              </a:buClr>
              <a:buSzPts val="2200"/>
              <a:buFont typeface="Roboto Light"/>
              <a:buChar char="●"/>
            </a:pPr>
            <a:r>
              <a:rPr lang="en" sz="2200">
                <a:solidFill>
                  <a:srgbClr val="00467F"/>
                </a:solidFill>
                <a:latin typeface="Roboto Light"/>
                <a:ea typeface="Roboto Light"/>
                <a:cs typeface="Roboto Light"/>
                <a:sym typeface="Roboto Light"/>
              </a:rPr>
              <a:t>Utilizes effective communication in face to face </a:t>
            </a:r>
            <a:r>
              <a:rPr lang="en" sz="2200">
                <a:solidFill>
                  <a:srgbClr val="00467F"/>
                </a:solidFill>
                <a:latin typeface="Roboto Light"/>
                <a:ea typeface="Roboto Light"/>
                <a:cs typeface="Roboto Light"/>
                <a:sym typeface="Roboto Light"/>
              </a:rPr>
              <a:t>conversations</a:t>
            </a:r>
            <a:r>
              <a:rPr lang="en" sz="2200">
                <a:solidFill>
                  <a:srgbClr val="00467F"/>
                </a:solidFill>
                <a:latin typeface="Roboto Light"/>
                <a:ea typeface="Roboto Light"/>
                <a:cs typeface="Roboto Light"/>
                <a:sym typeface="Roboto Light"/>
              </a:rPr>
              <a:t>, </a:t>
            </a:r>
            <a:r>
              <a:rPr lang="en" sz="2200">
                <a:solidFill>
                  <a:srgbClr val="00467F"/>
                </a:solidFill>
                <a:latin typeface="Roboto Light"/>
                <a:ea typeface="Roboto Light"/>
                <a:cs typeface="Roboto Light"/>
                <a:sym typeface="Roboto Light"/>
              </a:rPr>
              <a:t>facilitation</a:t>
            </a:r>
            <a:r>
              <a:rPr lang="en" sz="2200">
                <a:solidFill>
                  <a:srgbClr val="00467F"/>
                </a:solidFill>
                <a:latin typeface="Roboto Light"/>
                <a:ea typeface="Roboto Light"/>
                <a:cs typeface="Roboto Light"/>
                <a:sym typeface="Roboto Light"/>
              </a:rPr>
              <a:t> of meetings, </a:t>
            </a:r>
            <a:r>
              <a:rPr lang="en" sz="2200">
                <a:solidFill>
                  <a:srgbClr val="00467F"/>
                </a:solidFill>
                <a:latin typeface="Roboto Light"/>
                <a:ea typeface="Roboto Light"/>
                <a:cs typeface="Roboto Light"/>
                <a:sym typeface="Roboto Light"/>
              </a:rPr>
              <a:t>consensus</a:t>
            </a:r>
            <a:r>
              <a:rPr lang="en" sz="2200">
                <a:solidFill>
                  <a:srgbClr val="00467F"/>
                </a:solidFill>
                <a:latin typeface="Roboto Light"/>
                <a:ea typeface="Roboto Light"/>
                <a:cs typeface="Roboto Light"/>
                <a:sym typeface="Roboto Light"/>
              </a:rPr>
              <a:t>-building, difficult conversations, email, text, etc. </a:t>
            </a:r>
            <a:endParaRPr sz="2200">
              <a:solidFill>
                <a:srgbClr val="00467F"/>
              </a:solidFill>
              <a:latin typeface="Roboto Light"/>
              <a:ea typeface="Roboto Light"/>
              <a:cs typeface="Roboto Light"/>
              <a:sym typeface="Roboto Light"/>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6" name="Shape 396"/>
        <p:cNvGrpSpPr/>
        <p:nvPr/>
      </p:nvGrpSpPr>
      <p:grpSpPr>
        <a:xfrm>
          <a:off x="0" y="0"/>
          <a:ext cx="0" cy="0"/>
          <a:chOff x="0" y="0"/>
          <a:chExt cx="0" cy="0"/>
        </a:xfrm>
      </p:grpSpPr>
      <p:sp>
        <p:nvSpPr>
          <p:cNvPr id="397" name="Google Shape;397;p72"/>
          <p:cNvSpPr/>
          <p:nvPr/>
        </p:nvSpPr>
        <p:spPr>
          <a:xfrm rot="-5400000">
            <a:off x="4214675" y="-3502825"/>
            <a:ext cx="540300" cy="8069100"/>
          </a:xfrm>
          <a:prstGeom prst="rect">
            <a:avLst/>
          </a:prstGeom>
          <a:solidFill>
            <a:srgbClr val="B7B7B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8" name="Google Shape;398;p72"/>
          <p:cNvSpPr txBox="1"/>
          <p:nvPr>
            <p:ph idx="4294967295" type="title"/>
          </p:nvPr>
        </p:nvSpPr>
        <p:spPr>
          <a:xfrm>
            <a:off x="311700" y="113300"/>
            <a:ext cx="8099100" cy="572700"/>
          </a:xfrm>
          <a:prstGeom prst="rect">
            <a:avLst/>
          </a:prstGeom>
          <a:solidFill>
            <a:srgbClr val="00467F"/>
          </a:solidFill>
        </p:spPr>
        <p:txBody>
          <a:bodyPr anchorCtr="0" anchor="t" bIns="91425" lIns="91425" spcFirstLastPara="1" rIns="91425" wrap="square" tIns="91425">
            <a:noAutofit/>
          </a:bodyPr>
          <a:lstStyle/>
          <a:p>
            <a:pPr indent="0" lvl="0" marL="0" rtl="0" algn="ctr">
              <a:spcBef>
                <a:spcPts val="0"/>
              </a:spcBef>
              <a:spcAft>
                <a:spcPts val="0"/>
              </a:spcAft>
              <a:buNone/>
            </a:pPr>
            <a:r>
              <a:rPr lang="en" sz="3000">
                <a:solidFill>
                  <a:srgbClr val="FFFFFF"/>
                </a:solidFill>
                <a:latin typeface="Roboto Medium"/>
                <a:ea typeface="Roboto Medium"/>
                <a:cs typeface="Roboto Medium"/>
                <a:sym typeface="Roboto Medium"/>
              </a:rPr>
              <a:t>24-25 Behavioral Support</a:t>
            </a:r>
            <a:endParaRPr i="1" sz="3000">
              <a:solidFill>
                <a:srgbClr val="FFFFFF"/>
              </a:solidFill>
              <a:latin typeface="Roboto Medium"/>
              <a:ea typeface="Roboto Medium"/>
              <a:cs typeface="Roboto Medium"/>
              <a:sym typeface="Roboto Medium"/>
            </a:endParaRPr>
          </a:p>
        </p:txBody>
      </p:sp>
      <p:sp>
        <p:nvSpPr>
          <p:cNvPr id="399" name="Google Shape;399;p72"/>
          <p:cNvSpPr txBox="1"/>
          <p:nvPr/>
        </p:nvSpPr>
        <p:spPr>
          <a:xfrm>
            <a:off x="450350" y="801875"/>
            <a:ext cx="8069100" cy="22647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None/>
            </a:pPr>
            <a:r>
              <a:t/>
            </a:r>
            <a:endParaRPr sz="2400">
              <a:solidFill>
                <a:schemeClr val="accent2"/>
              </a:solidFill>
              <a:latin typeface="Roboto"/>
              <a:ea typeface="Roboto"/>
              <a:cs typeface="Roboto"/>
              <a:sym typeface="Roboto"/>
            </a:endParaRPr>
          </a:p>
        </p:txBody>
      </p:sp>
      <p:pic>
        <p:nvPicPr>
          <p:cNvPr id="400" name="Google Shape;400;p72"/>
          <p:cNvPicPr preferRelativeResize="0"/>
          <p:nvPr/>
        </p:nvPicPr>
        <p:blipFill>
          <a:blip r:embed="rId3">
            <a:alphaModFix/>
          </a:blip>
          <a:stretch>
            <a:fillRect/>
          </a:stretch>
        </p:blipFill>
        <p:spPr>
          <a:xfrm>
            <a:off x="0" y="4577500"/>
            <a:ext cx="1067526" cy="565999"/>
          </a:xfrm>
          <a:prstGeom prst="rect">
            <a:avLst/>
          </a:prstGeom>
          <a:noFill/>
          <a:ln>
            <a:noFill/>
          </a:ln>
        </p:spPr>
      </p:pic>
      <p:sp>
        <p:nvSpPr>
          <p:cNvPr id="401" name="Google Shape;401;p72"/>
          <p:cNvSpPr txBox="1"/>
          <p:nvPr/>
        </p:nvSpPr>
        <p:spPr>
          <a:xfrm>
            <a:off x="299850" y="1617450"/>
            <a:ext cx="8544300" cy="1908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800">
                <a:solidFill>
                  <a:srgbClr val="00467F"/>
                </a:solidFill>
                <a:latin typeface="Roboto Light"/>
                <a:ea typeface="Roboto Light"/>
                <a:cs typeface="Roboto Light"/>
                <a:sym typeface="Roboto Light"/>
              </a:rPr>
              <a:t>We kicked off the behavior training with:</a:t>
            </a:r>
            <a:endParaRPr sz="2800">
              <a:solidFill>
                <a:srgbClr val="00467F"/>
              </a:solidFill>
              <a:latin typeface="Roboto Light"/>
              <a:ea typeface="Roboto Light"/>
              <a:cs typeface="Roboto Light"/>
              <a:sym typeface="Roboto Light"/>
            </a:endParaRPr>
          </a:p>
          <a:p>
            <a:pPr indent="-406400" lvl="0" marL="914400" rtl="0" algn="l">
              <a:spcBef>
                <a:spcPts val="0"/>
              </a:spcBef>
              <a:spcAft>
                <a:spcPts val="0"/>
              </a:spcAft>
              <a:buClr>
                <a:srgbClr val="00467F"/>
              </a:buClr>
              <a:buSzPts val="2800"/>
              <a:buFont typeface="Roboto Light"/>
              <a:buChar char="●"/>
            </a:pPr>
            <a:r>
              <a:rPr lang="en" sz="2800">
                <a:solidFill>
                  <a:srgbClr val="00467F"/>
                </a:solidFill>
                <a:latin typeface="Roboto Light"/>
                <a:ea typeface="Roboto Light"/>
                <a:cs typeface="Roboto Light"/>
                <a:sym typeface="Roboto Light"/>
              </a:rPr>
              <a:t>MTSS Bootcamp</a:t>
            </a:r>
            <a:endParaRPr sz="2800">
              <a:solidFill>
                <a:srgbClr val="00467F"/>
              </a:solidFill>
              <a:latin typeface="Roboto Light"/>
              <a:ea typeface="Roboto Light"/>
              <a:cs typeface="Roboto Light"/>
              <a:sym typeface="Roboto Light"/>
            </a:endParaRPr>
          </a:p>
          <a:p>
            <a:pPr indent="-406400" lvl="0" marL="914400" rtl="0" algn="l">
              <a:spcBef>
                <a:spcPts val="0"/>
              </a:spcBef>
              <a:spcAft>
                <a:spcPts val="0"/>
              </a:spcAft>
              <a:buClr>
                <a:srgbClr val="00467F"/>
              </a:buClr>
              <a:buSzPts val="2800"/>
              <a:buFont typeface="Roboto Light"/>
              <a:buChar char="●"/>
            </a:pPr>
            <a:r>
              <a:rPr lang="en" sz="2800">
                <a:solidFill>
                  <a:srgbClr val="00467F"/>
                </a:solidFill>
                <a:latin typeface="Roboto Light"/>
                <a:ea typeface="Roboto Light"/>
                <a:cs typeface="Roboto Light"/>
                <a:sym typeface="Roboto Light"/>
              </a:rPr>
              <a:t>Teacher Professional Learning in August</a:t>
            </a:r>
            <a:endParaRPr sz="2800">
              <a:solidFill>
                <a:srgbClr val="00467F"/>
              </a:solidFill>
              <a:latin typeface="Roboto Light"/>
              <a:ea typeface="Roboto Light"/>
              <a:cs typeface="Roboto Light"/>
              <a:sym typeface="Roboto Light"/>
            </a:endParaRPr>
          </a:p>
          <a:p>
            <a:pPr indent="-406400" lvl="0" marL="914400" rtl="0" algn="l">
              <a:spcBef>
                <a:spcPts val="0"/>
              </a:spcBef>
              <a:spcAft>
                <a:spcPts val="0"/>
              </a:spcAft>
              <a:buClr>
                <a:srgbClr val="00467F"/>
              </a:buClr>
              <a:buSzPts val="2800"/>
              <a:buFont typeface="Roboto Light"/>
              <a:buChar char="●"/>
            </a:pPr>
            <a:r>
              <a:rPr lang="en" sz="2800">
                <a:solidFill>
                  <a:srgbClr val="00467F"/>
                </a:solidFill>
                <a:latin typeface="Roboto Light"/>
                <a:ea typeface="Roboto Light"/>
                <a:cs typeface="Roboto Light"/>
                <a:sym typeface="Roboto Light"/>
              </a:rPr>
              <a:t>Administrator trainings throughout this year</a:t>
            </a:r>
            <a:endParaRPr sz="2800">
              <a:solidFill>
                <a:srgbClr val="00467F"/>
              </a:solidFill>
              <a:latin typeface="Roboto Light"/>
              <a:ea typeface="Roboto Light"/>
              <a:cs typeface="Roboto Light"/>
              <a:sym typeface="Roboto Light"/>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5" name="Shape 405"/>
        <p:cNvGrpSpPr/>
        <p:nvPr/>
      </p:nvGrpSpPr>
      <p:grpSpPr>
        <a:xfrm>
          <a:off x="0" y="0"/>
          <a:ext cx="0" cy="0"/>
          <a:chOff x="0" y="0"/>
          <a:chExt cx="0" cy="0"/>
        </a:xfrm>
      </p:grpSpPr>
      <p:pic>
        <p:nvPicPr>
          <p:cNvPr id="406" name="Google Shape;406;p73"/>
          <p:cNvPicPr preferRelativeResize="0"/>
          <p:nvPr/>
        </p:nvPicPr>
        <p:blipFill>
          <a:blip r:embed="rId3">
            <a:alphaModFix/>
          </a:blip>
          <a:stretch>
            <a:fillRect/>
          </a:stretch>
        </p:blipFill>
        <p:spPr>
          <a:xfrm>
            <a:off x="5466688" y="2006753"/>
            <a:ext cx="1655576" cy="2714604"/>
          </a:xfrm>
          <a:prstGeom prst="rect">
            <a:avLst/>
          </a:prstGeom>
          <a:noFill/>
          <a:ln>
            <a:noFill/>
          </a:ln>
        </p:spPr>
      </p:pic>
      <p:pic>
        <p:nvPicPr>
          <p:cNvPr descr="image" id="407" name="Google Shape;407;p73"/>
          <p:cNvPicPr preferRelativeResize="0"/>
          <p:nvPr/>
        </p:nvPicPr>
        <p:blipFill rotWithShape="1">
          <a:blip r:embed="rId4">
            <a:alphaModFix/>
          </a:blip>
          <a:srcRect b="0" l="21315" r="25580" t="8991"/>
          <a:stretch/>
        </p:blipFill>
        <p:spPr>
          <a:xfrm flipH="1">
            <a:off x="4344469" y="2126239"/>
            <a:ext cx="1529094" cy="2595110"/>
          </a:xfrm>
          <a:prstGeom prst="rect">
            <a:avLst/>
          </a:prstGeom>
          <a:noFill/>
          <a:ln>
            <a:noFill/>
          </a:ln>
        </p:spPr>
      </p:pic>
      <p:pic>
        <p:nvPicPr>
          <p:cNvPr id="408" name="Google Shape;408;p73"/>
          <p:cNvPicPr preferRelativeResize="0"/>
          <p:nvPr/>
        </p:nvPicPr>
        <p:blipFill rotWithShape="1">
          <a:blip r:embed="rId5">
            <a:alphaModFix/>
          </a:blip>
          <a:srcRect b="0" l="22839" r="22440" t="0"/>
          <a:stretch/>
        </p:blipFill>
        <p:spPr>
          <a:xfrm flipH="1">
            <a:off x="2936950" y="1822188"/>
            <a:ext cx="1529100" cy="2899375"/>
          </a:xfrm>
          <a:prstGeom prst="rect">
            <a:avLst/>
          </a:prstGeom>
          <a:noFill/>
          <a:ln>
            <a:noFill/>
          </a:ln>
        </p:spPr>
      </p:pic>
      <p:pic>
        <p:nvPicPr>
          <p:cNvPr id="409" name="Google Shape;409;p73"/>
          <p:cNvPicPr preferRelativeResize="0"/>
          <p:nvPr/>
        </p:nvPicPr>
        <p:blipFill rotWithShape="1">
          <a:blip r:embed="rId6">
            <a:alphaModFix/>
          </a:blip>
          <a:srcRect b="0" l="0" r="4942" t="0"/>
          <a:stretch/>
        </p:blipFill>
        <p:spPr>
          <a:xfrm>
            <a:off x="1407850" y="2165513"/>
            <a:ext cx="1529100" cy="2397075"/>
          </a:xfrm>
          <a:prstGeom prst="rect">
            <a:avLst/>
          </a:prstGeom>
          <a:noFill/>
          <a:ln>
            <a:noFill/>
          </a:ln>
        </p:spPr>
      </p:pic>
      <p:pic>
        <p:nvPicPr>
          <p:cNvPr id="410" name="Google Shape;410;p73"/>
          <p:cNvPicPr preferRelativeResize="0"/>
          <p:nvPr/>
        </p:nvPicPr>
        <p:blipFill>
          <a:blip r:embed="rId7">
            <a:alphaModFix/>
          </a:blip>
          <a:stretch>
            <a:fillRect/>
          </a:stretch>
        </p:blipFill>
        <p:spPr>
          <a:xfrm>
            <a:off x="-121250" y="1888697"/>
            <a:ext cx="1529100" cy="2766340"/>
          </a:xfrm>
          <a:prstGeom prst="rect">
            <a:avLst/>
          </a:prstGeom>
          <a:noFill/>
          <a:ln>
            <a:noFill/>
          </a:ln>
        </p:spPr>
      </p:pic>
      <p:sp>
        <p:nvSpPr>
          <p:cNvPr id="411" name="Google Shape;411;p73"/>
          <p:cNvSpPr txBox="1"/>
          <p:nvPr/>
        </p:nvSpPr>
        <p:spPr>
          <a:xfrm>
            <a:off x="115975" y="159900"/>
            <a:ext cx="7113300" cy="21549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Clr>
                <a:schemeClr val="dk1"/>
              </a:buClr>
              <a:buSzPts val="1100"/>
              <a:buFont typeface="Arial"/>
              <a:buNone/>
            </a:pPr>
            <a:r>
              <a:rPr lang="en" sz="3000" u="sng">
                <a:solidFill>
                  <a:srgbClr val="00467F"/>
                </a:solidFill>
                <a:latin typeface="Roboto Medium"/>
                <a:ea typeface="Roboto Medium"/>
                <a:cs typeface="Roboto Medium"/>
                <a:sym typeface="Roboto Medium"/>
              </a:rPr>
              <a:t>CCR </a:t>
            </a:r>
            <a:endParaRPr sz="3000" u="sng">
              <a:solidFill>
                <a:srgbClr val="00467F"/>
              </a:solidFill>
              <a:latin typeface="Roboto Medium"/>
              <a:ea typeface="Roboto Medium"/>
              <a:cs typeface="Roboto Medium"/>
              <a:sym typeface="Roboto Medium"/>
            </a:endParaRPr>
          </a:p>
          <a:p>
            <a:pPr indent="0" lvl="0" marL="0" rtl="0" algn="ctr">
              <a:spcBef>
                <a:spcPts val="0"/>
              </a:spcBef>
              <a:spcAft>
                <a:spcPts val="0"/>
              </a:spcAft>
              <a:buClr>
                <a:schemeClr val="dk1"/>
              </a:buClr>
              <a:buSzPts val="1100"/>
              <a:buFont typeface="Arial"/>
              <a:buNone/>
            </a:pPr>
            <a:r>
              <a:t/>
            </a:r>
            <a:endParaRPr sz="800" u="sng">
              <a:solidFill>
                <a:srgbClr val="00467F"/>
              </a:solidFill>
              <a:latin typeface="Roboto Medium"/>
              <a:ea typeface="Roboto Medium"/>
              <a:cs typeface="Roboto Medium"/>
              <a:sym typeface="Roboto Medium"/>
            </a:endParaRPr>
          </a:p>
          <a:p>
            <a:pPr indent="0" lvl="0" marL="0" rtl="0" algn="ctr">
              <a:spcBef>
                <a:spcPts val="0"/>
              </a:spcBef>
              <a:spcAft>
                <a:spcPts val="0"/>
              </a:spcAft>
              <a:buClr>
                <a:schemeClr val="dk1"/>
              </a:buClr>
              <a:buSzPts val="1100"/>
              <a:buFont typeface="Arial"/>
              <a:buNone/>
            </a:pPr>
            <a:r>
              <a:rPr lang="en" sz="3000">
                <a:solidFill>
                  <a:srgbClr val="00467F"/>
                </a:solidFill>
                <a:latin typeface="Roboto Medium"/>
                <a:ea typeface="Roboto Medium"/>
                <a:cs typeface="Roboto Medium"/>
                <a:sym typeface="Roboto Medium"/>
              </a:rPr>
              <a:t>PBIS/MTSS Coaches</a:t>
            </a:r>
            <a:endParaRPr sz="3000">
              <a:solidFill>
                <a:srgbClr val="00467F"/>
              </a:solidFill>
              <a:latin typeface="Roboto Medium"/>
              <a:ea typeface="Roboto Medium"/>
              <a:cs typeface="Roboto Medium"/>
              <a:sym typeface="Roboto Medium"/>
            </a:endParaRPr>
          </a:p>
          <a:p>
            <a:pPr indent="0" lvl="0" marL="0" rtl="0" algn="ctr">
              <a:spcBef>
                <a:spcPts val="0"/>
              </a:spcBef>
              <a:spcAft>
                <a:spcPts val="0"/>
              </a:spcAft>
              <a:buClr>
                <a:schemeClr val="dk1"/>
              </a:buClr>
              <a:buSzPts val="1100"/>
              <a:buFont typeface="Arial"/>
              <a:buNone/>
            </a:pPr>
            <a:r>
              <a:rPr lang="en" sz="3000">
                <a:solidFill>
                  <a:srgbClr val="00467F"/>
                </a:solidFill>
                <a:latin typeface="Roboto Medium"/>
                <a:ea typeface="Roboto Medium"/>
                <a:cs typeface="Roboto Medium"/>
                <a:sym typeface="Roboto Medium"/>
              </a:rPr>
              <a:t>General Education Behavior Specialists</a:t>
            </a:r>
            <a:endParaRPr sz="3000">
              <a:solidFill>
                <a:srgbClr val="00467F"/>
              </a:solidFill>
              <a:latin typeface="Roboto Medium"/>
              <a:ea typeface="Roboto Medium"/>
              <a:cs typeface="Roboto Medium"/>
              <a:sym typeface="Roboto Medium"/>
            </a:endParaRPr>
          </a:p>
          <a:p>
            <a:pPr indent="0" lvl="0" marL="0" rtl="0" algn="ctr">
              <a:spcBef>
                <a:spcPts val="0"/>
              </a:spcBef>
              <a:spcAft>
                <a:spcPts val="0"/>
              </a:spcAft>
              <a:buNone/>
            </a:pPr>
            <a:r>
              <a:t/>
            </a:r>
            <a:endParaRPr b="1" sz="3000" u="sng">
              <a:solidFill>
                <a:schemeClr val="dk1"/>
              </a:solidFill>
              <a:latin typeface="Roboto"/>
              <a:ea typeface="Roboto"/>
              <a:cs typeface="Roboto"/>
              <a:sym typeface="Roboto"/>
            </a:endParaRPr>
          </a:p>
        </p:txBody>
      </p:sp>
      <p:pic>
        <p:nvPicPr>
          <p:cNvPr id="412" name="Google Shape;412;p73"/>
          <p:cNvPicPr preferRelativeResize="0"/>
          <p:nvPr/>
        </p:nvPicPr>
        <p:blipFill rotWithShape="1">
          <a:blip r:embed="rId8">
            <a:alphaModFix/>
          </a:blip>
          <a:srcRect b="0" l="12945" r="0" t="0"/>
          <a:stretch/>
        </p:blipFill>
        <p:spPr>
          <a:xfrm flipH="1">
            <a:off x="7971350" y="1855438"/>
            <a:ext cx="1263650" cy="2832876"/>
          </a:xfrm>
          <a:prstGeom prst="rect">
            <a:avLst/>
          </a:prstGeom>
          <a:noFill/>
          <a:ln>
            <a:noFill/>
          </a:ln>
        </p:spPr>
      </p:pic>
      <p:pic>
        <p:nvPicPr>
          <p:cNvPr id="413" name="Google Shape;413;p73"/>
          <p:cNvPicPr preferRelativeResize="0"/>
          <p:nvPr/>
        </p:nvPicPr>
        <p:blipFill>
          <a:blip r:embed="rId9">
            <a:alphaModFix/>
          </a:blip>
          <a:stretch>
            <a:fillRect/>
          </a:stretch>
        </p:blipFill>
        <p:spPr>
          <a:xfrm flipH="1">
            <a:off x="6276561" y="1822188"/>
            <a:ext cx="2705739" cy="2899374"/>
          </a:xfrm>
          <a:prstGeom prst="rect">
            <a:avLst/>
          </a:prstGeom>
          <a:noFill/>
          <a:ln>
            <a:noFill/>
          </a:ln>
        </p:spPr>
      </p:pic>
      <p:pic>
        <p:nvPicPr>
          <p:cNvPr id="414" name="Google Shape;414;p73"/>
          <p:cNvPicPr preferRelativeResize="0"/>
          <p:nvPr/>
        </p:nvPicPr>
        <p:blipFill>
          <a:blip r:embed="rId10">
            <a:alphaModFix/>
          </a:blip>
          <a:stretch>
            <a:fillRect/>
          </a:stretch>
        </p:blipFill>
        <p:spPr>
          <a:xfrm>
            <a:off x="7122275" y="97474"/>
            <a:ext cx="1940900" cy="1120514"/>
          </a:xfrm>
          <a:prstGeom prst="rect">
            <a:avLst/>
          </a:prstGeom>
          <a:noFill/>
          <a:ln>
            <a:noFill/>
          </a:ln>
        </p:spPr>
      </p:pic>
      <p:sp>
        <p:nvSpPr>
          <p:cNvPr id="415" name="Google Shape;415;p73"/>
          <p:cNvSpPr txBox="1"/>
          <p:nvPr/>
        </p:nvSpPr>
        <p:spPr>
          <a:xfrm>
            <a:off x="0" y="97475"/>
            <a:ext cx="22272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1800">
              <a:solidFill>
                <a:schemeClr val="dk2"/>
              </a:solidFill>
            </a:endParaRPr>
          </a:p>
        </p:txBody>
      </p:sp>
      <p:sp>
        <p:nvSpPr>
          <p:cNvPr id="416" name="Google Shape;416;p73"/>
          <p:cNvSpPr txBox="1"/>
          <p:nvPr/>
        </p:nvSpPr>
        <p:spPr>
          <a:xfrm>
            <a:off x="0" y="4541925"/>
            <a:ext cx="1600800" cy="554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300">
                <a:solidFill>
                  <a:schemeClr val="dk1"/>
                </a:solidFill>
              </a:rPr>
              <a:t>Chad Coon</a:t>
            </a:r>
            <a:r>
              <a:rPr lang="en" sz="1200">
                <a:solidFill>
                  <a:schemeClr val="dk1"/>
                </a:solidFill>
              </a:rPr>
              <a:t> </a:t>
            </a:r>
            <a:endParaRPr sz="1200">
              <a:solidFill>
                <a:schemeClr val="dk1"/>
              </a:solidFill>
            </a:endParaRPr>
          </a:p>
          <a:p>
            <a:pPr indent="0" lvl="0" marL="0" rtl="0" algn="ctr">
              <a:spcBef>
                <a:spcPts val="0"/>
              </a:spcBef>
              <a:spcAft>
                <a:spcPts val="0"/>
              </a:spcAft>
              <a:buNone/>
            </a:pPr>
            <a:r>
              <a:rPr lang="en" sz="1100">
                <a:solidFill>
                  <a:schemeClr val="dk1"/>
                </a:solidFill>
              </a:rPr>
              <a:t>Granger &amp; Olympu</a:t>
            </a:r>
            <a:r>
              <a:rPr lang="en" sz="1100">
                <a:solidFill>
                  <a:schemeClr val="dk2"/>
                </a:solidFill>
              </a:rPr>
              <a:t>s</a:t>
            </a:r>
            <a:endParaRPr sz="1100">
              <a:solidFill>
                <a:schemeClr val="dk2"/>
              </a:solidFill>
            </a:endParaRPr>
          </a:p>
        </p:txBody>
      </p:sp>
      <p:sp>
        <p:nvSpPr>
          <p:cNvPr id="417" name="Google Shape;417;p73"/>
          <p:cNvSpPr txBox="1"/>
          <p:nvPr/>
        </p:nvSpPr>
        <p:spPr>
          <a:xfrm>
            <a:off x="1473625" y="4464825"/>
            <a:ext cx="1722600" cy="631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800">
                <a:solidFill>
                  <a:schemeClr val="dk2"/>
                </a:solidFill>
              </a:rPr>
              <a:t>      </a:t>
            </a:r>
            <a:r>
              <a:rPr lang="en" sz="1200">
                <a:solidFill>
                  <a:schemeClr val="dk1"/>
                </a:solidFill>
              </a:rPr>
              <a:t> </a:t>
            </a:r>
            <a:r>
              <a:rPr lang="en" sz="1300">
                <a:solidFill>
                  <a:schemeClr val="dk1"/>
                </a:solidFill>
              </a:rPr>
              <a:t>Liz Green</a:t>
            </a:r>
            <a:r>
              <a:rPr lang="en" sz="1200">
                <a:solidFill>
                  <a:schemeClr val="dk1"/>
                </a:solidFill>
              </a:rPr>
              <a:t> </a:t>
            </a:r>
            <a:endParaRPr sz="1200">
              <a:solidFill>
                <a:schemeClr val="dk1"/>
              </a:solidFill>
            </a:endParaRPr>
          </a:p>
          <a:p>
            <a:pPr indent="0" lvl="0" marL="0" rtl="0" algn="ctr">
              <a:spcBef>
                <a:spcPts val="0"/>
              </a:spcBef>
              <a:spcAft>
                <a:spcPts val="0"/>
              </a:spcAft>
              <a:buNone/>
            </a:pPr>
            <a:r>
              <a:rPr lang="en" sz="1100">
                <a:solidFill>
                  <a:schemeClr val="dk1"/>
                </a:solidFill>
              </a:rPr>
              <a:t>Hunter &amp; Cottonwood</a:t>
            </a:r>
            <a:endParaRPr sz="1100">
              <a:solidFill>
                <a:schemeClr val="dk1"/>
              </a:solidFill>
            </a:endParaRPr>
          </a:p>
        </p:txBody>
      </p:sp>
      <p:sp>
        <p:nvSpPr>
          <p:cNvPr id="418" name="Google Shape;418;p73"/>
          <p:cNvSpPr txBox="1"/>
          <p:nvPr/>
        </p:nvSpPr>
        <p:spPr>
          <a:xfrm>
            <a:off x="3033175" y="4541925"/>
            <a:ext cx="1470900" cy="5694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300">
                <a:solidFill>
                  <a:schemeClr val="dk1"/>
                </a:solidFill>
              </a:rPr>
              <a:t>Shanna Bingham</a:t>
            </a:r>
            <a:endParaRPr sz="1300">
              <a:solidFill>
                <a:schemeClr val="dk1"/>
              </a:solidFill>
            </a:endParaRPr>
          </a:p>
          <a:p>
            <a:pPr indent="0" lvl="0" marL="0" rtl="0" algn="ctr">
              <a:spcBef>
                <a:spcPts val="0"/>
              </a:spcBef>
              <a:spcAft>
                <a:spcPts val="0"/>
              </a:spcAft>
              <a:buNone/>
            </a:pPr>
            <a:r>
              <a:rPr lang="en" sz="1200">
                <a:solidFill>
                  <a:schemeClr val="dk1"/>
                </a:solidFill>
              </a:rPr>
              <a:t> </a:t>
            </a:r>
            <a:r>
              <a:rPr lang="en" sz="1100">
                <a:solidFill>
                  <a:schemeClr val="dk1"/>
                </a:solidFill>
              </a:rPr>
              <a:t>Kearns &amp; Skyline</a:t>
            </a:r>
            <a:endParaRPr sz="1100">
              <a:solidFill>
                <a:schemeClr val="dk1"/>
              </a:solidFill>
            </a:endParaRPr>
          </a:p>
        </p:txBody>
      </p:sp>
      <p:sp>
        <p:nvSpPr>
          <p:cNvPr id="419" name="Google Shape;419;p73"/>
          <p:cNvSpPr txBox="1"/>
          <p:nvPr/>
        </p:nvSpPr>
        <p:spPr>
          <a:xfrm>
            <a:off x="4466050" y="4503375"/>
            <a:ext cx="1529100" cy="554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a:solidFill>
                  <a:schemeClr val="dk1"/>
                </a:solidFill>
              </a:rPr>
              <a:t>      </a:t>
            </a:r>
            <a:r>
              <a:rPr lang="en" sz="1300">
                <a:solidFill>
                  <a:schemeClr val="dk1"/>
                </a:solidFill>
              </a:rPr>
              <a:t>April Foyston</a:t>
            </a:r>
            <a:endParaRPr sz="1300">
              <a:solidFill>
                <a:schemeClr val="dk1"/>
              </a:solidFill>
            </a:endParaRPr>
          </a:p>
          <a:p>
            <a:pPr indent="0" lvl="0" marL="0" rtl="0" algn="ctr">
              <a:spcBef>
                <a:spcPts val="0"/>
              </a:spcBef>
              <a:spcAft>
                <a:spcPts val="0"/>
              </a:spcAft>
              <a:buNone/>
            </a:pPr>
            <a:r>
              <a:rPr lang="en" sz="1100">
                <a:solidFill>
                  <a:schemeClr val="dk1"/>
                </a:solidFill>
              </a:rPr>
              <a:t>Cyprus &amp; Taylorsville </a:t>
            </a:r>
            <a:endParaRPr sz="1100">
              <a:solidFill>
                <a:schemeClr val="dk1"/>
              </a:solidFill>
            </a:endParaRPr>
          </a:p>
        </p:txBody>
      </p:sp>
      <p:sp>
        <p:nvSpPr>
          <p:cNvPr id="420" name="Google Shape;420;p73"/>
          <p:cNvSpPr txBox="1"/>
          <p:nvPr/>
        </p:nvSpPr>
        <p:spPr>
          <a:xfrm>
            <a:off x="6129425" y="4641975"/>
            <a:ext cx="30000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a:solidFill>
                  <a:schemeClr val="dk1"/>
                </a:solidFill>
              </a:rPr>
              <a:t>genedbehaviorteam@graniteschools.com</a:t>
            </a:r>
            <a:endParaRPr sz="1200">
              <a:solidFill>
                <a:schemeClr val="dk1"/>
              </a:solidFill>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4" name="Shape 424"/>
        <p:cNvGrpSpPr/>
        <p:nvPr/>
      </p:nvGrpSpPr>
      <p:grpSpPr>
        <a:xfrm>
          <a:off x="0" y="0"/>
          <a:ext cx="0" cy="0"/>
          <a:chOff x="0" y="0"/>
          <a:chExt cx="0" cy="0"/>
        </a:xfrm>
      </p:grpSpPr>
      <p:pic>
        <p:nvPicPr>
          <p:cNvPr id="425" name="Google Shape;425;p74"/>
          <p:cNvPicPr preferRelativeResize="0"/>
          <p:nvPr/>
        </p:nvPicPr>
        <p:blipFill rotWithShape="1">
          <a:blip r:embed="rId3">
            <a:alphaModFix/>
          </a:blip>
          <a:srcRect b="0" l="0" r="0" t="0"/>
          <a:stretch/>
        </p:blipFill>
        <p:spPr>
          <a:xfrm>
            <a:off x="1971625" y="152400"/>
            <a:ext cx="4940006" cy="4838698"/>
          </a:xfrm>
          <a:prstGeom prst="rect">
            <a:avLst/>
          </a:prstGeom>
          <a:noFill/>
          <a:ln cap="flat" cmpd="sng" w="28575">
            <a:solidFill>
              <a:srgbClr val="00467F"/>
            </a:solidFill>
            <a:prstDash val="solid"/>
            <a:round/>
            <a:headEnd len="sm" w="sm" type="none"/>
            <a:tailEnd len="sm" w="sm" type="none"/>
          </a:ln>
        </p:spPr>
      </p:pic>
      <p:sp>
        <p:nvSpPr>
          <p:cNvPr id="426" name="Google Shape;426;p74"/>
          <p:cNvSpPr txBox="1"/>
          <p:nvPr>
            <p:ph idx="12" type="sldNum"/>
          </p:nvPr>
        </p:nvSpPr>
        <p:spPr>
          <a:xfrm>
            <a:off x="6457950" y="4767263"/>
            <a:ext cx="2057400" cy="273900"/>
          </a:xfrm>
          <a:prstGeom prst="rect">
            <a:avLst/>
          </a:prstGeom>
        </p:spPr>
        <p:txBody>
          <a:bodyPr anchorCtr="0" anchor="ctr" bIns="34275" lIns="68575" spcFirstLastPara="1" rIns="68575" wrap="square" tIns="34275">
            <a:noAutofit/>
          </a:bodyPr>
          <a:lstStyle/>
          <a:p>
            <a:pPr indent="0" lvl="0" marL="0" rtl="0" algn="r">
              <a:spcBef>
                <a:spcPts val="0"/>
              </a:spcBef>
              <a:spcAft>
                <a:spcPts val="0"/>
              </a:spcAft>
              <a:buClr>
                <a:srgbClr val="000000"/>
              </a:buClr>
              <a:buSzPts val="900"/>
              <a:buFont typeface="Arial"/>
              <a:buNone/>
            </a:pPr>
            <a:fld id="{00000000-1234-1234-1234-123412341234}" type="slidenum">
              <a:rPr lang="en"/>
              <a:t>‹#›</a:t>
            </a:fld>
            <a:endParaRPr/>
          </a:p>
        </p:txBody>
      </p:sp>
      <p:sp>
        <p:nvSpPr>
          <p:cNvPr id="427" name="Google Shape;427;p74"/>
          <p:cNvSpPr/>
          <p:nvPr/>
        </p:nvSpPr>
        <p:spPr>
          <a:xfrm>
            <a:off x="5875125" y="1601550"/>
            <a:ext cx="970200" cy="970200"/>
          </a:xfrm>
          <a:prstGeom prst="ellipse">
            <a:avLst/>
          </a:prstGeom>
          <a:noFill/>
          <a:ln cap="flat" cmpd="sng" w="38100">
            <a:solidFill>
              <a:schemeClr val="accent4"/>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oboto Thin"/>
              <a:ea typeface="Roboto Thin"/>
              <a:cs typeface="Roboto Thin"/>
              <a:sym typeface="Roboto Thin"/>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1" name="Shape 431"/>
        <p:cNvGrpSpPr/>
        <p:nvPr/>
      </p:nvGrpSpPr>
      <p:grpSpPr>
        <a:xfrm>
          <a:off x="0" y="0"/>
          <a:ext cx="0" cy="0"/>
          <a:chOff x="0" y="0"/>
          <a:chExt cx="0" cy="0"/>
        </a:xfrm>
      </p:grpSpPr>
      <p:sp>
        <p:nvSpPr>
          <p:cNvPr id="432" name="Google Shape;432;p75"/>
          <p:cNvSpPr/>
          <p:nvPr/>
        </p:nvSpPr>
        <p:spPr>
          <a:xfrm rot="-5400000">
            <a:off x="4214675" y="-3502825"/>
            <a:ext cx="540300" cy="8069100"/>
          </a:xfrm>
          <a:prstGeom prst="rect">
            <a:avLst/>
          </a:prstGeom>
          <a:solidFill>
            <a:srgbClr val="B7B7B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3" name="Google Shape;433;p75"/>
          <p:cNvSpPr txBox="1"/>
          <p:nvPr>
            <p:ph idx="4294967295" type="title"/>
          </p:nvPr>
        </p:nvSpPr>
        <p:spPr>
          <a:xfrm>
            <a:off x="311700" y="113300"/>
            <a:ext cx="8099100" cy="572700"/>
          </a:xfrm>
          <a:prstGeom prst="rect">
            <a:avLst/>
          </a:prstGeom>
          <a:solidFill>
            <a:srgbClr val="00467F"/>
          </a:solidFill>
        </p:spPr>
        <p:txBody>
          <a:bodyPr anchorCtr="0" anchor="t" bIns="91425" lIns="91425" spcFirstLastPara="1" rIns="91425" wrap="square" tIns="91425">
            <a:noAutofit/>
          </a:bodyPr>
          <a:lstStyle/>
          <a:p>
            <a:pPr indent="0" lvl="0" marL="0" rtl="0" algn="ctr">
              <a:spcBef>
                <a:spcPts val="0"/>
              </a:spcBef>
              <a:spcAft>
                <a:spcPts val="0"/>
              </a:spcAft>
              <a:buNone/>
            </a:pPr>
            <a:r>
              <a:rPr lang="en" sz="3000">
                <a:solidFill>
                  <a:srgbClr val="FFFFFF"/>
                </a:solidFill>
                <a:latin typeface="Roboto Medium"/>
                <a:ea typeface="Roboto Medium"/>
                <a:cs typeface="Roboto Medium"/>
                <a:sym typeface="Roboto Medium"/>
              </a:rPr>
              <a:t>Objectives</a:t>
            </a:r>
            <a:endParaRPr i="1" sz="3000">
              <a:solidFill>
                <a:srgbClr val="FFFFFF"/>
              </a:solidFill>
              <a:latin typeface="Roboto Medium"/>
              <a:ea typeface="Roboto Medium"/>
              <a:cs typeface="Roboto Medium"/>
              <a:sym typeface="Roboto Medium"/>
            </a:endParaRPr>
          </a:p>
        </p:txBody>
      </p:sp>
      <p:sp>
        <p:nvSpPr>
          <p:cNvPr id="434" name="Google Shape;434;p75"/>
          <p:cNvSpPr txBox="1"/>
          <p:nvPr/>
        </p:nvSpPr>
        <p:spPr>
          <a:xfrm>
            <a:off x="537450" y="1714200"/>
            <a:ext cx="8069100" cy="17151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2800">
                <a:solidFill>
                  <a:srgbClr val="00467F"/>
                </a:solidFill>
                <a:latin typeface="Roboto Light"/>
                <a:ea typeface="Roboto Light"/>
                <a:cs typeface="Roboto Light"/>
                <a:sym typeface="Roboto Light"/>
              </a:rPr>
              <a:t>Administrators will be able to identify personal skills they use to communicate with students, families and colleagues </a:t>
            </a:r>
            <a:endParaRPr/>
          </a:p>
        </p:txBody>
      </p:sp>
      <p:pic>
        <p:nvPicPr>
          <p:cNvPr id="435" name="Google Shape;435;p75"/>
          <p:cNvPicPr preferRelativeResize="0"/>
          <p:nvPr/>
        </p:nvPicPr>
        <p:blipFill>
          <a:blip r:embed="rId3">
            <a:alphaModFix/>
          </a:blip>
          <a:stretch>
            <a:fillRect/>
          </a:stretch>
        </p:blipFill>
        <p:spPr>
          <a:xfrm>
            <a:off x="0" y="4577500"/>
            <a:ext cx="1067526" cy="565999"/>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9" name="Shape 439"/>
        <p:cNvGrpSpPr/>
        <p:nvPr/>
      </p:nvGrpSpPr>
      <p:grpSpPr>
        <a:xfrm>
          <a:off x="0" y="0"/>
          <a:ext cx="0" cy="0"/>
          <a:chOff x="0" y="0"/>
          <a:chExt cx="0" cy="0"/>
        </a:xfrm>
      </p:grpSpPr>
      <p:sp>
        <p:nvSpPr>
          <p:cNvPr id="440" name="Google Shape;440;p76"/>
          <p:cNvSpPr/>
          <p:nvPr/>
        </p:nvSpPr>
        <p:spPr>
          <a:xfrm rot="-5400000">
            <a:off x="4214675" y="-3502825"/>
            <a:ext cx="540300" cy="8069100"/>
          </a:xfrm>
          <a:prstGeom prst="rect">
            <a:avLst/>
          </a:prstGeom>
          <a:solidFill>
            <a:srgbClr val="B7B7B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1" name="Google Shape;441;p76"/>
          <p:cNvSpPr txBox="1"/>
          <p:nvPr>
            <p:ph idx="4294967295" type="title"/>
          </p:nvPr>
        </p:nvSpPr>
        <p:spPr>
          <a:xfrm>
            <a:off x="311700" y="113300"/>
            <a:ext cx="8099100" cy="572700"/>
          </a:xfrm>
          <a:prstGeom prst="rect">
            <a:avLst/>
          </a:prstGeom>
          <a:solidFill>
            <a:srgbClr val="00467F"/>
          </a:solidFill>
        </p:spPr>
        <p:txBody>
          <a:bodyPr anchorCtr="0" anchor="t" bIns="91425" lIns="91425" spcFirstLastPara="1" rIns="91425" wrap="square" tIns="91425">
            <a:noAutofit/>
          </a:bodyPr>
          <a:lstStyle/>
          <a:p>
            <a:pPr indent="0" lvl="0" marL="0" rtl="0" algn="ctr">
              <a:spcBef>
                <a:spcPts val="0"/>
              </a:spcBef>
              <a:spcAft>
                <a:spcPts val="0"/>
              </a:spcAft>
              <a:buNone/>
            </a:pPr>
            <a:r>
              <a:rPr lang="en" sz="3000">
                <a:solidFill>
                  <a:srgbClr val="FFFFFF"/>
                </a:solidFill>
                <a:latin typeface="Roboto Medium"/>
                <a:ea typeface="Roboto Medium"/>
                <a:cs typeface="Roboto Medium"/>
                <a:sym typeface="Roboto Medium"/>
              </a:rPr>
              <a:t>Essential Questions</a:t>
            </a:r>
            <a:endParaRPr i="1" sz="3000">
              <a:solidFill>
                <a:srgbClr val="FFFFFF"/>
              </a:solidFill>
              <a:latin typeface="Roboto Medium"/>
              <a:ea typeface="Roboto Medium"/>
              <a:cs typeface="Roboto Medium"/>
              <a:sym typeface="Roboto Medium"/>
            </a:endParaRPr>
          </a:p>
        </p:txBody>
      </p:sp>
      <p:sp>
        <p:nvSpPr>
          <p:cNvPr id="442" name="Google Shape;442;p76"/>
          <p:cNvSpPr txBox="1"/>
          <p:nvPr/>
        </p:nvSpPr>
        <p:spPr>
          <a:xfrm>
            <a:off x="450350" y="801875"/>
            <a:ext cx="8069100" cy="36213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None/>
            </a:pPr>
            <a:r>
              <a:t/>
            </a:r>
            <a:endParaRPr sz="2400">
              <a:solidFill>
                <a:schemeClr val="accent2"/>
              </a:solidFill>
              <a:latin typeface="Roboto"/>
              <a:ea typeface="Roboto"/>
              <a:cs typeface="Roboto"/>
              <a:sym typeface="Roboto"/>
            </a:endParaRPr>
          </a:p>
        </p:txBody>
      </p:sp>
      <p:pic>
        <p:nvPicPr>
          <p:cNvPr id="443" name="Google Shape;443;p76"/>
          <p:cNvPicPr preferRelativeResize="0"/>
          <p:nvPr/>
        </p:nvPicPr>
        <p:blipFill>
          <a:blip r:embed="rId3">
            <a:alphaModFix/>
          </a:blip>
          <a:stretch>
            <a:fillRect/>
          </a:stretch>
        </p:blipFill>
        <p:spPr>
          <a:xfrm>
            <a:off x="0" y="4577500"/>
            <a:ext cx="1067526" cy="565999"/>
          </a:xfrm>
          <a:prstGeom prst="rect">
            <a:avLst/>
          </a:prstGeom>
          <a:noFill/>
          <a:ln>
            <a:noFill/>
          </a:ln>
        </p:spPr>
      </p:pic>
      <p:sp>
        <p:nvSpPr>
          <p:cNvPr id="444" name="Google Shape;444;p76"/>
          <p:cNvSpPr txBox="1"/>
          <p:nvPr/>
        </p:nvSpPr>
        <p:spPr>
          <a:xfrm>
            <a:off x="311700" y="1084800"/>
            <a:ext cx="8207700" cy="2598300"/>
          </a:xfrm>
          <a:prstGeom prst="rect">
            <a:avLst/>
          </a:prstGeom>
          <a:noFill/>
          <a:ln>
            <a:noFill/>
          </a:ln>
        </p:spPr>
        <p:txBody>
          <a:bodyPr anchorCtr="0" anchor="t" bIns="91425" lIns="91425" spcFirstLastPara="1" rIns="91425" wrap="square" tIns="91425">
            <a:spAutoFit/>
          </a:bodyPr>
          <a:lstStyle/>
          <a:p>
            <a:pPr indent="-406400" lvl="0" marL="457200" rtl="0" algn="l">
              <a:lnSpc>
                <a:spcPct val="115000"/>
              </a:lnSpc>
              <a:spcBef>
                <a:spcPts val="0"/>
              </a:spcBef>
              <a:spcAft>
                <a:spcPts val="0"/>
              </a:spcAft>
              <a:buClr>
                <a:srgbClr val="00467F"/>
              </a:buClr>
              <a:buSzPts val="2800"/>
              <a:buFont typeface="Roboto Light"/>
              <a:buChar char="●"/>
            </a:pPr>
            <a:r>
              <a:rPr lang="en" sz="2800">
                <a:solidFill>
                  <a:srgbClr val="00467F"/>
                </a:solidFill>
                <a:latin typeface="Roboto Light"/>
                <a:ea typeface="Roboto Light"/>
                <a:cs typeface="Roboto Light"/>
                <a:sym typeface="Roboto Light"/>
              </a:rPr>
              <a:t>What do we want to communicate to our students/ families/ colleagues?</a:t>
            </a:r>
            <a:endParaRPr sz="2800">
              <a:solidFill>
                <a:srgbClr val="00467F"/>
              </a:solidFill>
              <a:latin typeface="Roboto Light"/>
              <a:ea typeface="Roboto Light"/>
              <a:cs typeface="Roboto Light"/>
              <a:sym typeface="Roboto Light"/>
            </a:endParaRPr>
          </a:p>
          <a:p>
            <a:pPr indent="-406400" lvl="0" marL="457200" rtl="0" algn="l">
              <a:lnSpc>
                <a:spcPct val="115000"/>
              </a:lnSpc>
              <a:spcBef>
                <a:spcPts val="0"/>
              </a:spcBef>
              <a:spcAft>
                <a:spcPts val="0"/>
              </a:spcAft>
              <a:buClr>
                <a:srgbClr val="00467F"/>
              </a:buClr>
              <a:buSzPts val="2800"/>
              <a:buFont typeface="Roboto Light"/>
              <a:buChar char="●"/>
            </a:pPr>
            <a:r>
              <a:rPr lang="en" sz="2800">
                <a:solidFill>
                  <a:srgbClr val="00467F"/>
                </a:solidFill>
                <a:latin typeface="Roboto Light"/>
                <a:ea typeface="Roboto Light"/>
                <a:cs typeface="Roboto Light"/>
                <a:sym typeface="Roboto Light"/>
              </a:rPr>
              <a:t>How are we communicating with our students/ families/ colleagues? </a:t>
            </a:r>
            <a:endParaRPr sz="2800">
              <a:solidFill>
                <a:srgbClr val="00467F"/>
              </a:solidFill>
              <a:latin typeface="Roboto Light"/>
              <a:ea typeface="Roboto Light"/>
              <a:cs typeface="Roboto Light"/>
              <a:sym typeface="Roboto Light"/>
            </a:endParaRPr>
          </a:p>
          <a:p>
            <a:pPr indent="-406400" lvl="0" marL="457200" rtl="0" algn="l">
              <a:lnSpc>
                <a:spcPct val="115000"/>
              </a:lnSpc>
              <a:spcBef>
                <a:spcPts val="0"/>
              </a:spcBef>
              <a:spcAft>
                <a:spcPts val="0"/>
              </a:spcAft>
              <a:buClr>
                <a:srgbClr val="00467F"/>
              </a:buClr>
              <a:buSzPts val="2800"/>
              <a:buFont typeface="Roboto Light"/>
              <a:buChar char="●"/>
            </a:pPr>
            <a:r>
              <a:rPr lang="en" sz="2800">
                <a:solidFill>
                  <a:srgbClr val="00467F"/>
                </a:solidFill>
                <a:latin typeface="Roboto Light"/>
                <a:ea typeface="Roboto Light"/>
                <a:cs typeface="Roboto Light"/>
                <a:sym typeface="Roboto Light"/>
              </a:rPr>
              <a:t>How do we know?</a:t>
            </a:r>
            <a:endParaRPr sz="3300">
              <a:solidFill>
                <a:srgbClr val="00467F"/>
              </a:solidFill>
              <a:latin typeface="Roboto"/>
              <a:ea typeface="Roboto"/>
              <a:cs typeface="Roboto"/>
              <a:sym typeface="Roboto"/>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8" name="Shape 448"/>
        <p:cNvGrpSpPr/>
        <p:nvPr/>
      </p:nvGrpSpPr>
      <p:grpSpPr>
        <a:xfrm>
          <a:off x="0" y="0"/>
          <a:ext cx="0" cy="0"/>
          <a:chOff x="0" y="0"/>
          <a:chExt cx="0" cy="0"/>
        </a:xfrm>
      </p:grpSpPr>
      <p:sp>
        <p:nvSpPr>
          <p:cNvPr id="449" name="Google Shape;449;p77"/>
          <p:cNvSpPr/>
          <p:nvPr/>
        </p:nvSpPr>
        <p:spPr>
          <a:xfrm rot="-5400000">
            <a:off x="4214675" y="-3502825"/>
            <a:ext cx="540300" cy="8069100"/>
          </a:xfrm>
          <a:prstGeom prst="rect">
            <a:avLst/>
          </a:prstGeom>
          <a:solidFill>
            <a:srgbClr val="B7B7B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0" name="Google Shape;450;p77"/>
          <p:cNvSpPr txBox="1"/>
          <p:nvPr>
            <p:ph idx="4294967295" type="title"/>
          </p:nvPr>
        </p:nvSpPr>
        <p:spPr>
          <a:xfrm>
            <a:off x="311700" y="113300"/>
            <a:ext cx="8099100" cy="572700"/>
          </a:xfrm>
          <a:prstGeom prst="rect">
            <a:avLst/>
          </a:prstGeom>
          <a:solidFill>
            <a:srgbClr val="00467F"/>
          </a:solidFill>
        </p:spPr>
        <p:txBody>
          <a:bodyPr anchorCtr="0" anchor="t" bIns="91425" lIns="91425" spcFirstLastPara="1" rIns="91425" wrap="square" tIns="91425">
            <a:noAutofit/>
          </a:bodyPr>
          <a:lstStyle/>
          <a:p>
            <a:pPr indent="0" lvl="0" marL="0" rtl="0" algn="ctr">
              <a:spcBef>
                <a:spcPts val="0"/>
              </a:spcBef>
              <a:spcAft>
                <a:spcPts val="0"/>
              </a:spcAft>
              <a:buNone/>
            </a:pPr>
            <a:r>
              <a:rPr lang="en" sz="3000">
                <a:solidFill>
                  <a:srgbClr val="FFFFFF"/>
                </a:solidFill>
                <a:latin typeface="Roboto Medium"/>
                <a:ea typeface="Roboto Medium"/>
                <a:cs typeface="Roboto Medium"/>
                <a:sym typeface="Roboto Medium"/>
              </a:rPr>
              <a:t>Communication</a:t>
            </a:r>
            <a:endParaRPr i="1" sz="3000">
              <a:solidFill>
                <a:srgbClr val="FFFFFF"/>
              </a:solidFill>
              <a:latin typeface="Roboto Medium"/>
              <a:ea typeface="Roboto Medium"/>
              <a:cs typeface="Roboto Medium"/>
              <a:sym typeface="Roboto Medium"/>
            </a:endParaRPr>
          </a:p>
        </p:txBody>
      </p:sp>
      <p:sp>
        <p:nvSpPr>
          <p:cNvPr id="451" name="Google Shape;451;p77"/>
          <p:cNvSpPr txBox="1"/>
          <p:nvPr/>
        </p:nvSpPr>
        <p:spPr>
          <a:xfrm>
            <a:off x="311700" y="801875"/>
            <a:ext cx="8392800" cy="8973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None/>
            </a:pPr>
            <a:r>
              <a:t/>
            </a:r>
            <a:endParaRPr sz="2400">
              <a:solidFill>
                <a:schemeClr val="accent2"/>
              </a:solidFill>
              <a:latin typeface="Roboto"/>
              <a:ea typeface="Roboto"/>
              <a:cs typeface="Roboto"/>
              <a:sym typeface="Roboto"/>
            </a:endParaRPr>
          </a:p>
        </p:txBody>
      </p:sp>
      <p:pic>
        <p:nvPicPr>
          <p:cNvPr id="452" name="Google Shape;452;p77"/>
          <p:cNvPicPr preferRelativeResize="0"/>
          <p:nvPr/>
        </p:nvPicPr>
        <p:blipFill>
          <a:blip r:embed="rId3">
            <a:alphaModFix/>
          </a:blip>
          <a:stretch>
            <a:fillRect/>
          </a:stretch>
        </p:blipFill>
        <p:spPr>
          <a:xfrm>
            <a:off x="0" y="4577500"/>
            <a:ext cx="1067526" cy="565999"/>
          </a:xfrm>
          <a:prstGeom prst="rect">
            <a:avLst/>
          </a:prstGeom>
          <a:noFill/>
          <a:ln>
            <a:noFill/>
          </a:ln>
        </p:spPr>
      </p:pic>
      <p:pic>
        <p:nvPicPr>
          <p:cNvPr descr="Sau... atunci cand vorbesti dar nu te intelegi :))" id="453" name="Google Shape;453;p77" title="German Coastguard   We are Sinking/ What are you Thinking About">
            <a:hlinkClick r:id="rId4"/>
          </p:cNvPr>
          <p:cNvPicPr preferRelativeResize="0"/>
          <p:nvPr/>
        </p:nvPicPr>
        <p:blipFill>
          <a:blip r:embed="rId5">
            <a:alphaModFix/>
          </a:blip>
          <a:stretch>
            <a:fillRect/>
          </a:stretch>
        </p:blipFill>
        <p:spPr>
          <a:xfrm>
            <a:off x="1245733" y="1699175"/>
            <a:ext cx="6231028" cy="3504950"/>
          </a:xfrm>
          <a:prstGeom prst="rect">
            <a:avLst/>
          </a:prstGeom>
          <a:noFill/>
          <a:ln>
            <a:noFill/>
          </a:ln>
        </p:spPr>
      </p:pic>
      <p:sp>
        <p:nvSpPr>
          <p:cNvPr id="454" name="Google Shape;454;p77"/>
          <p:cNvSpPr txBox="1"/>
          <p:nvPr/>
        </p:nvSpPr>
        <p:spPr>
          <a:xfrm>
            <a:off x="129500" y="899225"/>
            <a:ext cx="8710800" cy="799800"/>
          </a:xfrm>
          <a:prstGeom prst="rect">
            <a:avLst/>
          </a:prstGeom>
          <a:noFill/>
          <a:ln>
            <a:noFill/>
          </a:ln>
        </p:spPr>
        <p:txBody>
          <a:bodyPr anchorCtr="0" anchor="t" bIns="91425" lIns="91425" spcFirstLastPara="1" rIns="91425" wrap="square" tIns="91425">
            <a:spAutoFit/>
          </a:bodyPr>
          <a:lstStyle/>
          <a:p>
            <a:pPr indent="0" lvl="0" marL="0" rtl="0" algn="ctr">
              <a:lnSpc>
                <a:spcPct val="90000"/>
              </a:lnSpc>
              <a:spcBef>
                <a:spcPts val="800"/>
              </a:spcBef>
              <a:spcAft>
                <a:spcPts val="0"/>
              </a:spcAft>
              <a:buClr>
                <a:schemeClr val="dk1"/>
              </a:buClr>
              <a:buSzPts val="1100"/>
              <a:buFont typeface="Arial"/>
              <a:buNone/>
            </a:pPr>
            <a:r>
              <a:rPr lang="en" sz="2000">
                <a:solidFill>
                  <a:srgbClr val="00467F"/>
                </a:solidFill>
                <a:latin typeface="Roboto Light"/>
                <a:ea typeface="Roboto Light"/>
                <a:cs typeface="Roboto Light"/>
                <a:sym typeface="Roboto Light"/>
              </a:rPr>
              <a:t>Teacher Standard 5.3</a:t>
            </a:r>
            <a:endParaRPr sz="2000">
              <a:solidFill>
                <a:srgbClr val="00467F"/>
              </a:solidFill>
              <a:latin typeface="Roboto Light"/>
              <a:ea typeface="Roboto Light"/>
              <a:cs typeface="Roboto Light"/>
              <a:sym typeface="Roboto Light"/>
            </a:endParaRPr>
          </a:p>
          <a:p>
            <a:pPr indent="0" lvl="0" marL="0" rtl="0" algn="ctr">
              <a:lnSpc>
                <a:spcPct val="90000"/>
              </a:lnSpc>
              <a:spcBef>
                <a:spcPts val="800"/>
              </a:spcBef>
              <a:spcAft>
                <a:spcPts val="0"/>
              </a:spcAft>
              <a:buClr>
                <a:schemeClr val="dk1"/>
              </a:buClr>
              <a:buSzPts val="1100"/>
              <a:buFont typeface="Arial"/>
              <a:buNone/>
            </a:pPr>
            <a:r>
              <a:rPr lang="en" sz="1700">
                <a:solidFill>
                  <a:srgbClr val="00467F"/>
                </a:solidFill>
                <a:latin typeface="Roboto Light"/>
                <a:ea typeface="Roboto Light"/>
                <a:cs typeface="Roboto Light"/>
                <a:sym typeface="Roboto Light"/>
              </a:rPr>
              <a:t>Using effective and responsible communication with students, families, and colleagues</a:t>
            </a:r>
            <a:endParaRPr sz="1700">
              <a:latin typeface="Roboto Light"/>
              <a:ea typeface="Roboto Light"/>
              <a:cs typeface="Roboto Light"/>
              <a:sym typeface="Roboto Light"/>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53"/>
                                        </p:tgtEl>
                                        <p:attrNameLst>
                                          <p:attrName>style.visibility</p:attrName>
                                        </p:attrNameLst>
                                      </p:cBhvr>
                                      <p:to>
                                        <p:strVal val="visible"/>
                                      </p:to>
                                    </p:set>
                                    <p:animEffect filter="fade" transition="in">
                                      <p:cBhvr>
                                        <p:cTn dur="1000"/>
                                        <p:tgtEl>
                                          <p:spTgt spid="45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169296"/>
      </a:accent1>
      <a:accent2>
        <a:srgbClr val="3D5D7F"/>
      </a:accent2>
      <a:accent3>
        <a:srgbClr val="78909C"/>
      </a:accent3>
      <a:accent4>
        <a:srgbClr val="EEB94A"/>
      </a:accent4>
      <a:accent5>
        <a:srgbClr val="5B6368"/>
      </a:accent5>
      <a:accent6>
        <a:srgbClr val="0C5558"/>
      </a:accent6>
      <a:hlink>
        <a:srgbClr val="169296"/>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169296"/>
      </a:accent1>
      <a:accent2>
        <a:srgbClr val="3D5D7F"/>
      </a:accent2>
      <a:accent3>
        <a:srgbClr val="78909C"/>
      </a:accent3>
      <a:accent4>
        <a:srgbClr val="EEB94A"/>
      </a:accent4>
      <a:accent5>
        <a:srgbClr val="5B6368"/>
      </a:accent5>
      <a:accent6>
        <a:srgbClr val="0C5558"/>
      </a:accent6>
      <a:hlink>
        <a:srgbClr val="169296"/>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5.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