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4174796-389F-4871-890D-AE44303EC0EA}">
  <a:tblStyle styleId="{64174796-389F-4871-890D-AE44303EC0E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34" Type="http://schemas.openxmlformats.org/officeDocument/2006/relationships/slide" Target="slides/slide28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bdcb81a603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bdcb81a603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bdcb81a603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bdcb81a603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bdcb81a603_0_2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bdcb81a603_0_2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0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gbdcb81a603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2" name="Google Shape;452;gbdcb81a603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3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gbdcb81a603_0_2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5" name="Google Shape;485;gbdcb81a603_0_2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6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gbdcb81a603_0_2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8" name="Google Shape;518;gbdcb81a603_0_2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9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gbdcb81a603_0_2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1" name="Google Shape;551;gbdcb81a603_0_2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gbdcb81a603_0_2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4" name="Google Shape;584;gbdcb81a603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gbdcb81a603_0_3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7" name="Google Shape;617;gbdcb81a603_0_3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8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gbdcb81a603_0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0" name="Google Shape;650;gbdcb81a603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bdcb81a603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bdcb81a603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gbdcb81a603_0_3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3" name="Google Shape;683;gbdcb81a603_0_3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4" name="Shape 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Google Shape;715;gbdcb81a603_0_3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6" name="Google Shape;716;gbdcb81a603_0_3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7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gbdcb81a603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9" name="Google Shape;749;gbdcb81a603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bdcb81a603_0_3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bdcb81a603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3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gbdcb81a603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5" name="Google Shape;815;gbdcb81a603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6" name="Shape 8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Google Shape;847;gbdcb81a603_0_3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8" name="Google Shape;848;gbdcb81a603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9" name="Shape 8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Google Shape;880;gbdcb81a603_0_3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1" name="Google Shape;881;gbdcb81a603_0_3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2" name="Shape 9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" name="Google Shape;913;gbdcb81a603_0_3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4" name="Google Shape;914;gbdcb81a603_0_3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gbdcb81a603_0_13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7" name="Google Shape;947;gbdcb81a603_0_13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dcb81a603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dcb81a603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dcb81a603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bdcb81a603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bdcb81a603_0_2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bdcb81a603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bdcb81a603_0_2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bdcb81a603_0_2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gbdcb81a603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4" name="Google Shape;254;gbdcb81a603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bdcb81a603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bdcb81a603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bdcb81a603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bdcb81a603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1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0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1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25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hyperlink" Target="https://twitter.com/aidamevansedu" TargetMode="External"/><Relationship Id="rId4" Type="http://schemas.openxmlformats.org/officeDocument/2006/relationships/hyperlink" Target="https://linktr.ee/edtechgo" TargetMode="External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4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5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6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7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8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_rels/slide9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19.xml"/><Relationship Id="rId22" Type="http://schemas.openxmlformats.org/officeDocument/2006/relationships/slide" Target="/ppt/slides/slide21.xml"/><Relationship Id="rId21" Type="http://schemas.openxmlformats.org/officeDocument/2006/relationships/slide" Target="/ppt/slides/slide20.xml"/><Relationship Id="rId24" Type="http://schemas.openxmlformats.org/officeDocument/2006/relationships/slide" Target="/ppt/slides/slide23.xml"/><Relationship Id="rId23" Type="http://schemas.openxmlformats.org/officeDocument/2006/relationships/slide" Target="/ppt/slides/slide22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2.xml"/><Relationship Id="rId4" Type="http://schemas.openxmlformats.org/officeDocument/2006/relationships/slide" Target="/ppt/slides/slide3.xml"/><Relationship Id="rId9" Type="http://schemas.openxmlformats.org/officeDocument/2006/relationships/slide" Target="/ppt/slides/slide8.xml"/><Relationship Id="rId26" Type="http://schemas.openxmlformats.org/officeDocument/2006/relationships/slide" Target="/ppt/slides/slide25.xml"/><Relationship Id="rId25" Type="http://schemas.openxmlformats.org/officeDocument/2006/relationships/slide" Target="/ppt/slides/slide24.xml"/><Relationship Id="rId28" Type="http://schemas.openxmlformats.org/officeDocument/2006/relationships/slide" Target="/ppt/slides/slide27.xml"/><Relationship Id="rId27" Type="http://schemas.openxmlformats.org/officeDocument/2006/relationships/slide" Target="/ppt/slides/slide26.xml"/><Relationship Id="rId5" Type="http://schemas.openxmlformats.org/officeDocument/2006/relationships/slide" Target="/ppt/slides/slide4.xml"/><Relationship Id="rId6" Type="http://schemas.openxmlformats.org/officeDocument/2006/relationships/slide" Target="/ppt/slides/slide5.xml"/><Relationship Id="rId7" Type="http://schemas.openxmlformats.org/officeDocument/2006/relationships/slide" Target="/ppt/slides/slide6.xml"/><Relationship Id="rId8" Type="http://schemas.openxmlformats.org/officeDocument/2006/relationships/slide" Target="/ppt/slides/slide7.xml"/><Relationship Id="rId11" Type="http://schemas.openxmlformats.org/officeDocument/2006/relationships/slide" Target="/ppt/slides/slide10.xml"/><Relationship Id="rId10" Type="http://schemas.openxmlformats.org/officeDocument/2006/relationships/slide" Target="/ppt/slides/slide9.xml"/><Relationship Id="rId13" Type="http://schemas.openxmlformats.org/officeDocument/2006/relationships/slide" Target="/ppt/slides/slide12.xml"/><Relationship Id="rId12" Type="http://schemas.openxmlformats.org/officeDocument/2006/relationships/slide" Target="/ppt/slides/slide11.xml"/><Relationship Id="rId15" Type="http://schemas.openxmlformats.org/officeDocument/2006/relationships/slide" Target="/ppt/slides/slide14.xml"/><Relationship Id="rId14" Type="http://schemas.openxmlformats.org/officeDocument/2006/relationships/slide" Target="/ppt/slides/slide13.xml"/><Relationship Id="rId17" Type="http://schemas.openxmlformats.org/officeDocument/2006/relationships/slide" Target="/ppt/slides/slide16.xml"/><Relationship Id="rId16" Type="http://schemas.openxmlformats.org/officeDocument/2006/relationships/slide" Target="/ppt/slides/slide15.xml"/><Relationship Id="rId19" Type="http://schemas.openxmlformats.org/officeDocument/2006/relationships/slide" Target="/ppt/slides/slide18.xml"/><Relationship Id="rId18" Type="http://schemas.openxmlformats.org/officeDocument/2006/relationships/slide" Target="/ppt/slides/slide1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" name="Google Shape;55;p13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" name="Google Shape;56;p13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8" name="Google Shape;58;p13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" name="Google Shape;59;p13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" name="Google Shape;60;p13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1" name="Google Shape;61;p13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" name="Google Shape;62;p13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" name="Google Shape;63;p13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" name="Google Shape;64;p13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" name="Google Shape;65;p13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" name="Google Shape;66;p13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" name="Google Shape;67;p13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8" name="Google Shape;68;p13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" name="Google Shape;69;p13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" name="Google Shape;70;p13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1" name="Google Shape;71;p13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" name="Google Shape;72;p13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" name="Google Shape;73;p13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4" name="Google Shape;74;p13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" name="Google Shape;75;p13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" name="Google Shape;76;p13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" name="Google Shape;77;p13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" name="Google Shape;78;p13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" name="Google Shape;79;p13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80" name="Google Shape;80;p13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" name="Google Shape;81;p13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-25950" y="2851075"/>
            <a:ext cx="1730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>
                <a:latin typeface="Pacifico"/>
                <a:ea typeface="Pacifico"/>
                <a:cs typeface="Pacifico"/>
                <a:sym typeface="Pacifico"/>
              </a:rPr>
              <a:t>My</a:t>
            </a:r>
            <a:endParaRPr sz="6500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1663850" y="2724150"/>
            <a:ext cx="41679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0">
                <a:latin typeface="Fjalla One"/>
                <a:ea typeface="Fjalla One"/>
                <a:cs typeface="Fjalla One"/>
                <a:sym typeface="Fjalla One"/>
              </a:rPr>
              <a:t>DIGITAL</a:t>
            </a:r>
            <a:endParaRPr b="1" sz="10000"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1581450" y="2709725"/>
            <a:ext cx="3873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0">
                <a:solidFill>
                  <a:srgbClr val="5E6464"/>
                </a:solidFill>
                <a:latin typeface="Fjalla One"/>
                <a:ea typeface="Fjalla One"/>
                <a:cs typeface="Fjalla One"/>
                <a:sym typeface="Fjalla One"/>
              </a:rPr>
              <a:t>D</a:t>
            </a:r>
            <a:r>
              <a:rPr b="1" lang="en" sz="10000">
                <a:solidFill>
                  <a:srgbClr val="CC883E"/>
                </a:solidFill>
                <a:latin typeface="Fjalla One"/>
                <a:ea typeface="Fjalla One"/>
                <a:cs typeface="Fjalla One"/>
                <a:sym typeface="Fjalla One"/>
              </a:rPr>
              <a:t>I</a:t>
            </a:r>
            <a:r>
              <a:rPr b="1" lang="en" sz="10000">
                <a:solidFill>
                  <a:srgbClr val="F4C88C"/>
                </a:solidFill>
                <a:latin typeface="Fjalla One"/>
                <a:ea typeface="Fjalla One"/>
                <a:cs typeface="Fjalla One"/>
                <a:sym typeface="Fjalla One"/>
              </a:rPr>
              <a:t>G</a:t>
            </a:r>
            <a:r>
              <a:rPr b="1" lang="en" sz="10000">
                <a:solidFill>
                  <a:srgbClr val="A5C6B1"/>
                </a:solidFill>
                <a:latin typeface="Fjalla One"/>
                <a:ea typeface="Fjalla One"/>
                <a:cs typeface="Fjalla One"/>
                <a:sym typeface="Fjalla One"/>
              </a:rPr>
              <a:t>I</a:t>
            </a:r>
            <a:r>
              <a:rPr b="1" lang="en" sz="10000">
                <a:solidFill>
                  <a:srgbClr val="D2AFAE"/>
                </a:solidFill>
                <a:latin typeface="Fjalla One"/>
                <a:ea typeface="Fjalla One"/>
                <a:cs typeface="Fjalla One"/>
                <a:sym typeface="Fjalla One"/>
              </a:rPr>
              <a:t>T</a:t>
            </a:r>
            <a:r>
              <a:rPr b="1" lang="en" sz="10000">
                <a:solidFill>
                  <a:srgbClr val="5E6464"/>
                </a:solidFill>
                <a:latin typeface="Fjalla One"/>
                <a:ea typeface="Fjalla One"/>
                <a:cs typeface="Fjalla One"/>
                <a:sym typeface="Fjalla One"/>
              </a:rPr>
              <a:t>A</a:t>
            </a:r>
            <a:r>
              <a:rPr b="1" lang="en" sz="10000">
                <a:solidFill>
                  <a:srgbClr val="CC883E"/>
                </a:solidFill>
                <a:latin typeface="Fjalla One"/>
                <a:ea typeface="Fjalla One"/>
                <a:cs typeface="Fjalla One"/>
                <a:sym typeface="Fjalla One"/>
              </a:rPr>
              <a:t>L</a:t>
            </a:r>
            <a:endParaRPr b="1" sz="10000">
              <a:solidFill>
                <a:srgbClr val="CC883E"/>
              </a:solidFill>
              <a:latin typeface="Fjalla One"/>
              <a:ea typeface="Fjalla One"/>
              <a:cs typeface="Fjalla One"/>
              <a:sym typeface="Fjalla One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5309150" y="2927275"/>
            <a:ext cx="3911100" cy="118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500">
                <a:latin typeface="Pacifico"/>
                <a:ea typeface="Pacifico"/>
                <a:cs typeface="Pacifico"/>
                <a:sym typeface="Pacifico"/>
              </a:rPr>
              <a:t>Dictionary</a:t>
            </a:r>
            <a:endParaRPr sz="6500">
              <a:latin typeface="Pacifico"/>
              <a:ea typeface="Pacifico"/>
              <a:cs typeface="Pacifico"/>
              <a:sym typeface="Pacifico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169300" y="854575"/>
            <a:ext cx="8803500" cy="146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dot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300"/>
              <a:t>Student </a:t>
            </a:r>
            <a:r>
              <a:rPr lang="en" sz="8300"/>
              <a:t>Name </a:t>
            </a:r>
            <a:endParaRPr sz="83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2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56" name="Google Shape;356;p22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57" name="Google Shape;357;p22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58" name="Google Shape;358;p22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59" name="Google Shape;359;p22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0" name="Google Shape;360;p22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1" name="Google Shape;361;p22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2" name="Google Shape;362;p22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3" name="Google Shape;363;p22">
            <a:hlinkClick action="ppaction://hlinksldjump" r:id="rId11"/>
          </p:cNvPr>
          <p:cNvSpPr/>
          <p:nvPr/>
        </p:nvSpPr>
        <p:spPr>
          <a:xfrm>
            <a:off x="2826222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4" name="Google Shape;364;p22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5" name="Google Shape;365;p22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6" name="Google Shape;366;p22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7" name="Google Shape;367;p22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8" name="Google Shape;368;p22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69" name="Google Shape;369;p22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0" name="Google Shape;370;p22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1" name="Google Shape;371;p22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2" name="Google Shape;372;p22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3" name="Google Shape;373;p22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4" name="Google Shape;374;p22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5" name="Google Shape;375;p22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6" name="Google Shape;376;p22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7" name="Google Shape;377;p22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8" name="Google Shape;378;p22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79" name="Google Shape;379;p22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80" name="Google Shape;380;p22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381" name="Google Shape;381;p22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82" name="Google Shape;382;p22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83" name="Google Shape;383;p22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3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89" name="Google Shape;389;p23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0" name="Google Shape;390;p23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1" name="Google Shape;391;p23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2" name="Google Shape;392;p23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3" name="Google Shape;393;p23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4" name="Google Shape;394;p23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5" name="Google Shape;395;p23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6" name="Google Shape;396;p23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7" name="Google Shape;397;p23">
            <a:hlinkClick action="ppaction://hlinksldjump" r:id="rId12"/>
          </p:cNvPr>
          <p:cNvSpPr/>
          <p:nvPr/>
        </p:nvSpPr>
        <p:spPr>
          <a:xfrm>
            <a:off x="3175470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8" name="Google Shape;398;p23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99" name="Google Shape;399;p23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0" name="Google Shape;400;p23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1" name="Google Shape;401;p23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2" name="Google Shape;402;p23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3" name="Google Shape;403;p23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4" name="Google Shape;404;p23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5" name="Google Shape;405;p23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6" name="Google Shape;406;p23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7" name="Google Shape;407;p23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8" name="Google Shape;408;p23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09" name="Google Shape;409;p23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10" name="Google Shape;410;p23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11" name="Google Shape;411;p23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12" name="Google Shape;412;p23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13" name="Google Shape;413;p23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414" name="Google Shape;414;p23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5" name="Google Shape;415;p23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416" name="Google Shape;416;p23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24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2" name="Google Shape;422;p24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3" name="Google Shape;423;p24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4" name="Google Shape;424;p24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5" name="Google Shape;425;p24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6" name="Google Shape;426;p24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7" name="Google Shape;427;p24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8" name="Google Shape;428;p24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29" name="Google Shape;429;p24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0" name="Google Shape;430;p24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1" name="Google Shape;431;p24">
            <a:hlinkClick action="ppaction://hlinksldjump" r:id="rId13"/>
          </p:cNvPr>
          <p:cNvSpPr/>
          <p:nvPr/>
        </p:nvSpPr>
        <p:spPr>
          <a:xfrm>
            <a:off x="352471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2" name="Google Shape;432;p24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3" name="Google Shape;433;p24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4" name="Google Shape;434;p24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5" name="Google Shape;435;p24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6" name="Google Shape;436;p24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7" name="Google Shape;437;p24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8" name="Google Shape;438;p24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39" name="Google Shape;439;p24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0" name="Google Shape;440;p24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1" name="Google Shape;441;p24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2" name="Google Shape;442;p24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3" name="Google Shape;443;p24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4" name="Google Shape;444;p24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5" name="Google Shape;445;p24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46" name="Google Shape;446;p24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447" name="Google Shape;447;p24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8" name="Google Shape;448;p24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449" name="Google Shape;449;p24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25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55" name="Google Shape;455;p25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56" name="Google Shape;456;p25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57" name="Google Shape;457;p25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58" name="Google Shape;458;p25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59" name="Google Shape;459;p25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0" name="Google Shape;460;p25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1" name="Google Shape;461;p25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2" name="Google Shape;462;p25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3" name="Google Shape;463;p25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4" name="Google Shape;464;p25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5" name="Google Shape;465;p25">
            <a:hlinkClick action="ppaction://hlinksldjump" r:id="rId14"/>
          </p:cNvPr>
          <p:cNvSpPr/>
          <p:nvPr/>
        </p:nvSpPr>
        <p:spPr>
          <a:xfrm>
            <a:off x="3873966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6" name="Google Shape;466;p25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7" name="Google Shape;467;p25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8" name="Google Shape;468;p25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69" name="Google Shape;469;p25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0" name="Google Shape;470;p25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1" name="Google Shape;471;p25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2" name="Google Shape;472;p25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3" name="Google Shape;473;p25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4" name="Google Shape;474;p25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5" name="Google Shape;475;p25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6" name="Google Shape;476;p25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7" name="Google Shape;477;p25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8" name="Google Shape;478;p25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79" name="Google Shape;479;p25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480" name="Google Shape;480;p25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81" name="Google Shape;481;p25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482" name="Google Shape;482;p25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26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88" name="Google Shape;488;p26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89" name="Google Shape;489;p26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0" name="Google Shape;490;p26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1" name="Google Shape;491;p26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2" name="Google Shape;492;p26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3" name="Google Shape;493;p26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4" name="Google Shape;494;p26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5" name="Google Shape;495;p26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6" name="Google Shape;496;p26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7" name="Google Shape;497;p26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8" name="Google Shape;498;p26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499" name="Google Shape;499;p26">
            <a:hlinkClick action="ppaction://hlinksldjump" r:id="rId15"/>
          </p:cNvPr>
          <p:cNvSpPr/>
          <p:nvPr/>
        </p:nvSpPr>
        <p:spPr>
          <a:xfrm>
            <a:off x="4223214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0" name="Google Shape;500;p26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1" name="Google Shape;501;p26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2" name="Google Shape;502;p26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3" name="Google Shape;503;p26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4" name="Google Shape;504;p26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5" name="Google Shape;505;p26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6" name="Google Shape;506;p26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7" name="Google Shape;507;p26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8" name="Google Shape;508;p26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09" name="Google Shape;509;p26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10" name="Google Shape;510;p26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11" name="Google Shape;511;p26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12" name="Google Shape;512;p26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513" name="Google Shape;513;p26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4" name="Google Shape;514;p26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15" name="Google Shape;515;p26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27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1" name="Google Shape;521;p27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2" name="Google Shape;522;p27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3" name="Google Shape;523;p27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4" name="Google Shape;524;p27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5" name="Google Shape;525;p27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6" name="Google Shape;526;p27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7" name="Google Shape;527;p27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8" name="Google Shape;528;p27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29" name="Google Shape;529;p27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0" name="Google Shape;530;p27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1" name="Google Shape;531;p27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2" name="Google Shape;532;p27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3" name="Google Shape;533;p27">
            <a:hlinkClick action="ppaction://hlinksldjump" r:id="rId16"/>
          </p:cNvPr>
          <p:cNvSpPr/>
          <p:nvPr/>
        </p:nvSpPr>
        <p:spPr>
          <a:xfrm>
            <a:off x="4572462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4" name="Google Shape;534;p27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5" name="Google Shape;535;p27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6" name="Google Shape;536;p27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7" name="Google Shape;537;p27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8" name="Google Shape;538;p27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39" name="Google Shape;539;p27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0" name="Google Shape;540;p27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1" name="Google Shape;541;p27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2" name="Google Shape;542;p27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3" name="Google Shape;543;p27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4" name="Google Shape;544;p27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45" name="Google Shape;545;p27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546" name="Google Shape;546;p27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47" name="Google Shape;547;p27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48" name="Google Shape;548;p27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28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4" name="Google Shape;554;p28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5" name="Google Shape;555;p28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6" name="Google Shape;556;p28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7" name="Google Shape;557;p28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8" name="Google Shape;558;p28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59" name="Google Shape;559;p28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0" name="Google Shape;560;p28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1" name="Google Shape;561;p28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2" name="Google Shape;562;p28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3" name="Google Shape;563;p28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4" name="Google Shape;564;p28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5" name="Google Shape;565;p28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6" name="Google Shape;566;p28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7" name="Google Shape;567;p28">
            <a:hlinkClick action="ppaction://hlinksldjump" r:id="rId17"/>
          </p:cNvPr>
          <p:cNvSpPr/>
          <p:nvPr/>
        </p:nvSpPr>
        <p:spPr>
          <a:xfrm>
            <a:off x="4921710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8" name="Google Shape;568;p28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69" name="Google Shape;569;p28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0" name="Google Shape;570;p28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1" name="Google Shape;571;p28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2" name="Google Shape;572;p28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3" name="Google Shape;573;p28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4" name="Google Shape;574;p28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5" name="Google Shape;575;p28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6" name="Google Shape;576;p28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7" name="Google Shape;577;p28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78" name="Google Shape;578;p28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579" name="Google Shape;579;p28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0" name="Google Shape;580;p28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581" name="Google Shape;581;p28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5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29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87" name="Google Shape;587;p29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88" name="Google Shape;588;p29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89" name="Google Shape;589;p29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0" name="Google Shape;590;p29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1" name="Google Shape;591;p29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2" name="Google Shape;592;p29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3" name="Google Shape;593;p29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4" name="Google Shape;594;p29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5" name="Google Shape;595;p29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6" name="Google Shape;596;p29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7" name="Google Shape;597;p29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8" name="Google Shape;598;p29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599" name="Google Shape;599;p29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0" name="Google Shape;600;p29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1" name="Google Shape;601;p29">
            <a:hlinkClick action="ppaction://hlinksldjump" r:id="rId18"/>
          </p:cNvPr>
          <p:cNvSpPr/>
          <p:nvPr/>
        </p:nvSpPr>
        <p:spPr>
          <a:xfrm>
            <a:off x="527095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2" name="Google Shape;602;p29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3" name="Google Shape;603;p29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4" name="Google Shape;604;p29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5" name="Google Shape;605;p29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6" name="Google Shape;606;p29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7" name="Google Shape;607;p29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8" name="Google Shape;608;p29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09" name="Google Shape;609;p29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10" name="Google Shape;610;p29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11" name="Google Shape;611;p29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612" name="Google Shape;612;p29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3" name="Google Shape;613;p29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614" name="Google Shape;614;p29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8" name="Shape 6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30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0" name="Google Shape;620;p30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1" name="Google Shape;621;p30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2" name="Google Shape;622;p30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3" name="Google Shape;623;p30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4" name="Google Shape;624;p30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5" name="Google Shape;625;p30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6" name="Google Shape;626;p30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7" name="Google Shape;627;p30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8" name="Google Shape;628;p30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29" name="Google Shape;629;p30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0" name="Google Shape;630;p30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1" name="Google Shape;631;p30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2" name="Google Shape;632;p30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3" name="Google Shape;633;p30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4" name="Google Shape;634;p30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5" name="Google Shape;635;p30">
            <a:hlinkClick action="ppaction://hlinksldjump" r:id="rId19"/>
          </p:cNvPr>
          <p:cNvSpPr/>
          <p:nvPr/>
        </p:nvSpPr>
        <p:spPr>
          <a:xfrm>
            <a:off x="5620206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6" name="Google Shape;636;p30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7" name="Google Shape;637;p30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8" name="Google Shape;638;p30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39" name="Google Shape;639;p30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0" name="Google Shape;640;p30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1" name="Google Shape;641;p30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2" name="Google Shape;642;p30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3" name="Google Shape;643;p30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44" name="Google Shape;644;p30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645" name="Google Shape;645;p30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46" name="Google Shape;646;p30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647" name="Google Shape;647;p30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31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3" name="Google Shape;653;p31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4" name="Google Shape;654;p31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5" name="Google Shape;655;p31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6" name="Google Shape;656;p31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7" name="Google Shape;657;p31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8" name="Google Shape;658;p31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59" name="Google Shape;659;p31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0" name="Google Shape;660;p31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1" name="Google Shape;661;p31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2" name="Google Shape;662;p31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3" name="Google Shape;663;p31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4" name="Google Shape;664;p31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5" name="Google Shape;665;p31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6" name="Google Shape;666;p31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7" name="Google Shape;667;p31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8" name="Google Shape;668;p31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69" name="Google Shape;669;p31">
            <a:hlinkClick action="ppaction://hlinksldjump" r:id="rId20"/>
          </p:cNvPr>
          <p:cNvSpPr/>
          <p:nvPr/>
        </p:nvSpPr>
        <p:spPr>
          <a:xfrm>
            <a:off x="5969454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0" name="Google Shape;670;p31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1" name="Google Shape;671;p31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2" name="Google Shape;672;p31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3" name="Google Shape;673;p31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4" name="Google Shape;674;p31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5" name="Google Shape;675;p31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6" name="Google Shape;676;p31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77" name="Google Shape;677;p31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678" name="Google Shape;678;p31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9" name="Google Shape;679;p31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680" name="Google Shape;680;p31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>
            <a:hlinkClick action="ppaction://hlinksldjump" r:id="rId3"/>
          </p:cNvPr>
          <p:cNvSpPr/>
          <p:nvPr/>
        </p:nvSpPr>
        <p:spPr>
          <a:xfrm>
            <a:off x="3223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" name="Google Shape;92;p14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" name="Google Shape;93;p14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4" name="Google Shape;94;p14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5" name="Google Shape;95;p14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6" name="Google Shape;96;p14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7" name="Google Shape;97;p14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8" name="Google Shape;98;p14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9" name="Google Shape;99;p14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0" name="Google Shape;100;p14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1" name="Google Shape;101;p14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2" name="Google Shape;102;p14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3" name="Google Shape;103;p14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4" name="Google Shape;104;p14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5" name="Google Shape;105;p14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6" name="Google Shape;106;p14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7" name="Google Shape;107;p14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8" name="Google Shape;108;p14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09" name="Google Shape;109;p14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0" name="Google Shape;110;p14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1" name="Google Shape;111;p14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2" name="Google Shape;112;p14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3" name="Google Shape;113;p14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4" name="Google Shape;114;p14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5" name="Google Shape;115;p14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16" name="Google Shape;116;p14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117" name="Google Shape;117;p14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8" name="Google Shape;118;p14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9" name="Google Shape;119;p14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32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86" name="Google Shape;686;p32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87" name="Google Shape;687;p32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88" name="Google Shape;688;p32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89" name="Google Shape;689;p32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0" name="Google Shape;690;p32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1" name="Google Shape;691;p32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2" name="Google Shape;692;p32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3" name="Google Shape;693;p32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4" name="Google Shape;694;p32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5" name="Google Shape;695;p32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6" name="Google Shape;696;p32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7" name="Google Shape;697;p32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8" name="Google Shape;698;p32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699" name="Google Shape;699;p32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0" name="Google Shape;700;p32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1" name="Google Shape;701;p32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2" name="Google Shape;702;p32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3" name="Google Shape;703;p32">
            <a:hlinkClick action="ppaction://hlinksldjump" r:id="rId21"/>
          </p:cNvPr>
          <p:cNvSpPr/>
          <p:nvPr/>
        </p:nvSpPr>
        <p:spPr>
          <a:xfrm>
            <a:off x="6318702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4" name="Google Shape;704;p32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5" name="Google Shape;705;p32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6" name="Google Shape;706;p32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7" name="Google Shape;707;p32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8" name="Google Shape;708;p32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09" name="Google Shape;709;p32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10" name="Google Shape;710;p32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711" name="Google Shape;711;p32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2" name="Google Shape;712;p32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13" name="Google Shape;713;p32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7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Google Shape;718;p33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19" name="Google Shape;719;p33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0" name="Google Shape;720;p33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1" name="Google Shape;721;p33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2" name="Google Shape;722;p33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3" name="Google Shape;723;p33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4" name="Google Shape;724;p33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5" name="Google Shape;725;p33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6" name="Google Shape;726;p33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7" name="Google Shape;727;p33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8" name="Google Shape;728;p33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29" name="Google Shape;729;p33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0" name="Google Shape;730;p33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1" name="Google Shape;731;p33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2" name="Google Shape;732;p33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3" name="Google Shape;733;p33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4" name="Google Shape;734;p33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5" name="Google Shape;735;p33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6" name="Google Shape;736;p33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7" name="Google Shape;737;p33">
            <a:hlinkClick action="ppaction://hlinksldjump" r:id="rId22"/>
          </p:cNvPr>
          <p:cNvSpPr/>
          <p:nvPr/>
        </p:nvSpPr>
        <p:spPr>
          <a:xfrm>
            <a:off x="6667949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8" name="Google Shape;738;p33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39" name="Google Shape;739;p33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40" name="Google Shape;740;p33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41" name="Google Shape;741;p33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42" name="Google Shape;742;p33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43" name="Google Shape;743;p33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744" name="Google Shape;744;p33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45" name="Google Shape;745;p33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46" name="Google Shape;746;p33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0" name="Shape 7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Google Shape;751;p34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2" name="Google Shape;752;p34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3" name="Google Shape;753;p34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4" name="Google Shape;754;p34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5" name="Google Shape;755;p34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6" name="Google Shape;756;p34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7" name="Google Shape;757;p34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8" name="Google Shape;758;p34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59" name="Google Shape;759;p34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0" name="Google Shape;760;p34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1" name="Google Shape;761;p34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2" name="Google Shape;762;p34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3" name="Google Shape;763;p34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4" name="Google Shape;764;p34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5" name="Google Shape;765;p34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6" name="Google Shape;766;p34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7" name="Google Shape;767;p34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8" name="Google Shape;768;p34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69" name="Google Shape;769;p34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0" name="Google Shape;770;p34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1" name="Google Shape;771;p34">
            <a:hlinkClick action="ppaction://hlinksldjump" r:id="rId23"/>
          </p:cNvPr>
          <p:cNvSpPr/>
          <p:nvPr/>
        </p:nvSpPr>
        <p:spPr>
          <a:xfrm>
            <a:off x="701719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2" name="Google Shape;772;p34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3" name="Google Shape;773;p34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4" name="Google Shape;774;p34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5" name="Google Shape;775;p34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76" name="Google Shape;776;p34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777" name="Google Shape;777;p34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78" name="Google Shape;778;p34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779" name="Google Shape;779;p34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3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35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5" name="Google Shape;785;p35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6" name="Google Shape;786;p35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7" name="Google Shape;787;p35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8" name="Google Shape;788;p35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89" name="Google Shape;789;p35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0" name="Google Shape;790;p35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1" name="Google Shape;791;p35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2" name="Google Shape;792;p35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3" name="Google Shape;793;p35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4" name="Google Shape;794;p35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5" name="Google Shape;795;p35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6" name="Google Shape;796;p35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7" name="Google Shape;797;p35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8" name="Google Shape;798;p35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799" name="Google Shape;799;p35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0" name="Google Shape;800;p35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1" name="Google Shape;801;p35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2" name="Google Shape;802;p35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3" name="Google Shape;803;p35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4" name="Google Shape;804;p35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5" name="Google Shape;805;p35">
            <a:hlinkClick action="ppaction://hlinksldjump" r:id="rId24"/>
          </p:cNvPr>
          <p:cNvSpPr/>
          <p:nvPr/>
        </p:nvSpPr>
        <p:spPr>
          <a:xfrm>
            <a:off x="7366446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6" name="Google Shape;806;p35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7" name="Google Shape;807;p35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8" name="Google Shape;808;p35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09" name="Google Shape;809;p35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810" name="Google Shape;810;p35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11" name="Google Shape;811;p35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12" name="Google Shape;812;p35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6" name="Shape 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" name="Google Shape;817;p36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18" name="Google Shape;818;p36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19" name="Google Shape;819;p36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0" name="Google Shape;820;p36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1" name="Google Shape;821;p36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2" name="Google Shape;822;p36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3" name="Google Shape;823;p36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4" name="Google Shape;824;p36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5" name="Google Shape;825;p36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6" name="Google Shape;826;p36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7" name="Google Shape;827;p36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8" name="Google Shape;828;p36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29" name="Google Shape;829;p36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0" name="Google Shape;830;p36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1" name="Google Shape;831;p36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2" name="Google Shape;832;p36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3" name="Google Shape;833;p36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4" name="Google Shape;834;p36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5" name="Google Shape;835;p36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6" name="Google Shape;836;p36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7" name="Google Shape;837;p36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8" name="Google Shape;838;p36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39" name="Google Shape;839;p36">
            <a:hlinkClick action="ppaction://hlinksldjump" r:id="rId25"/>
          </p:cNvPr>
          <p:cNvSpPr/>
          <p:nvPr/>
        </p:nvSpPr>
        <p:spPr>
          <a:xfrm>
            <a:off x="7715694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40" name="Google Shape;840;p36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41" name="Google Shape;841;p36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42" name="Google Shape;842;p36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843" name="Google Shape;843;p36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44" name="Google Shape;844;p36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45" name="Google Shape;845;p36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9" name="Shape 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" name="Google Shape;850;p37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1" name="Google Shape;851;p37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2" name="Google Shape;852;p37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3" name="Google Shape;853;p37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4" name="Google Shape;854;p37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5" name="Google Shape;855;p37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6" name="Google Shape;856;p37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7" name="Google Shape;857;p37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8" name="Google Shape;858;p37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59" name="Google Shape;859;p37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0" name="Google Shape;860;p37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1" name="Google Shape;861;p37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2" name="Google Shape;862;p37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3" name="Google Shape;863;p37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4" name="Google Shape;864;p37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5" name="Google Shape;865;p37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6" name="Google Shape;866;p37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7" name="Google Shape;867;p37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8" name="Google Shape;868;p37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69" name="Google Shape;869;p37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0" name="Google Shape;870;p37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1" name="Google Shape;871;p37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2" name="Google Shape;872;p37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3" name="Google Shape;873;p37">
            <a:hlinkClick action="ppaction://hlinksldjump" r:id="rId26"/>
          </p:cNvPr>
          <p:cNvSpPr/>
          <p:nvPr/>
        </p:nvSpPr>
        <p:spPr>
          <a:xfrm>
            <a:off x="8064942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4" name="Google Shape;874;p37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75" name="Google Shape;875;p37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876" name="Google Shape;876;p37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877" name="Google Shape;877;p37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878" name="Google Shape;878;p37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2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p38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4" name="Google Shape;884;p38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5" name="Google Shape;885;p38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6" name="Google Shape;886;p38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7" name="Google Shape;887;p38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8" name="Google Shape;888;p38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89" name="Google Shape;889;p38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0" name="Google Shape;890;p38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1" name="Google Shape;891;p38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2" name="Google Shape;892;p38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3" name="Google Shape;893;p38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4" name="Google Shape;894;p38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5" name="Google Shape;895;p38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6" name="Google Shape;896;p38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7" name="Google Shape;897;p38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8" name="Google Shape;898;p38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899" name="Google Shape;899;p38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0" name="Google Shape;900;p38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1" name="Google Shape;901;p38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2" name="Google Shape;902;p38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3" name="Google Shape;903;p38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4" name="Google Shape;904;p38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5" name="Google Shape;905;p38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6" name="Google Shape;906;p38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7" name="Google Shape;907;p38">
            <a:hlinkClick action="ppaction://hlinksldjump" r:id="rId27"/>
          </p:cNvPr>
          <p:cNvSpPr/>
          <p:nvPr/>
        </p:nvSpPr>
        <p:spPr>
          <a:xfrm>
            <a:off x="8414190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08" name="Google Shape;908;p38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909" name="Google Shape;909;p38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0" name="Google Shape;910;p38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11" name="Google Shape;911;p38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39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17" name="Google Shape;917;p39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18" name="Google Shape;918;p39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19" name="Google Shape;919;p39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0" name="Google Shape;920;p39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1" name="Google Shape;921;p39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2" name="Google Shape;922;p39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3" name="Google Shape;923;p39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4" name="Google Shape;924;p39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5" name="Google Shape;925;p39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6" name="Google Shape;926;p39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7" name="Google Shape;927;p39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8" name="Google Shape;928;p39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29" name="Google Shape;929;p39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0" name="Google Shape;930;p39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1" name="Google Shape;931;p39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2" name="Google Shape;932;p39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3" name="Google Shape;933;p39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4" name="Google Shape;934;p39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5" name="Google Shape;935;p39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6" name="Google Shape;936;p39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7" name="Google Shape;937;p39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8" name="Google Shape;938;p39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39" name="Google Shape;939;p39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40" name="Google Shape;940;p39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941" name="Google Shape;941;p39">
            <a:hlinkClick action="ppaction://hlinksldjump" r:id="rId28"/>
          </p:cNvPr>
          <p:cNvSpPr/>
          <p:nvPr/>
        </p:nvSpPr>
        <p:spPr>
          <a:xfrm>
            <a:off x="876343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942" name="Google Shape;942;p39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43" name="Google Shape;943;p39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44" name="Google Shape;944;p39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40"/>
          <p:cNvSpPr/>
          <p:nvPr/>
        </p:nvSpPr>
        <p:spPr>
          <a:xfrm>
            <a:off x="142000" y="134775"/>
            <a:ext cx="8835000" cy="4794000"/>
          </a:xfrm>
          <a:prstGeom prst="rect">
            <a:avLst/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40"/>
          <p:cNvSpPr txBox="1"/>
          <p:nvPr/>
        </p:nvSpPr>
        <p:spPr>
          <a:xfrm>
            <a:off x="593375" y="1847400"/>
            <a:ext cx="4081200" cy="602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60">
                <a:latin typeface="Archivo"/>
                <a:ea typeface="Archivo"/>
                <a:cs typeface="Archivo"/>
                <a:sym typeface="Archivo"/>
              </a:rPr>
              <a:t>Created by:  </a:t>
            </a:r>
            <a:r>
              <a:rPr b="1" i="1" lang="en" sz="1660" u="sng">
                <a:latin typeface="Archivo"/>
                <a:ea typeface="Archivo"/>
                <a:cs typeface="Archivo"/>
                <a:sym typeface="Archivo"/>
                <a:hlinkClick r:id="rId3"/>
              </a:rPr>
              <a:t>@aidamevansedu</a:t>
            </a:r>
            <a:endParaRPr b="1" i="1" sz="1660" u="sng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60">
              <a:latin typeface="Archivo"/>
              <a:ea typeface="Archivo"/>
              <a:cs typeface="Archivo"/>
              <a:sym typeface="Archiv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60">
                <a:latin typeface="Archivo"/>
                <a:ea typeface="Archivo"/>
                <a:cs typeface="Archivo"/>
                <a:sym typeface="Archivo"/>
              </a:rPr>
              <a:t>Other Templates: </a:t>
            </a:r>
            <a:r>
              <a:rPr b="1" i="1" lang="en" sz="1660" u="sng">
                <a:latin typeface="Archivo"/>
                <a:ea typeface="Archivo"/>
                <a:cs typeface="Archivo"/>
                <a:sym typeface="Archivo"/>
                <a:hlinkClick r:id="rId4"/>
              </a:rPr>
              <a:t>Linktree</a:t>
            </a:r>
            <a:endParaRPr b="1" i="1" sz="1660">
              <a:latin typeface="Archivo"/>
              <a:ea typeface="Archivo"/>
              <a:cs typeface="Archivo"/>
              <a:sym typeface="Archivo"/>
            </a:endParaRPr>
          </a:p>
        </p:txBody>
      </p:sp>
      <p:sp>
        <p:nvSpPr>
          <p:cNvPr id="951" name="Google Shape;951;p40"/>
          <p:cNvSpPr txBox="1"/>
          <p:nvPr/>
        </p:nvSpPr>
        <p:spPr>
          <a:xfrm>
            <a:off x="381800" y="335500"/>
            <a:ext cx="3525900" cy="763500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  <p:txBody>
          <a:bodyPr anchorCtr="0" anchor="t" bIns="121900" lIns="121900" spcFirstLastPara="1" rIns="121900" wrap="square" tIns="1219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400">
                <a:latin typeface="Anton"/>
                <a:ea typeface="Anton"/>
                <a:cs typeface="Anton"/>
                <a:sym typeface="Anton"/>
              </a:rPr>
              <a:t>CREDITS</a:t>
            </a:r>
            <a:endParaRPr sz="6400">
              <a:latin typeface="Anton"/>
              <a:ea typeface="Anton"/>
              <a:cs typeface="Anton"/>
              <a:sym typeface="Anto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25" name="Google Shape;125;p15">
            <a:hlinkClick action="ppaction://hlinksldjump" r:id="rId4"/>
          </p:cNvPr>
          <p:cNvSpPr/>
          <p:nvPr/>
        </p:nvSpPr>
        <p:spPr>
          <a:xfrm>
            <a:off x="381485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26" name="Google Shape;126;p15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28" name="Google Shape;128;p15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29" name="Google Shape;129;p15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0" name="Google Shape;130;p15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1" name="Google Shape;131;p15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2" name="Google Shape;132;p15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3" name="Google Shape;133;p15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4" name="Google Shape;134;p15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5" name="Google Shape;135;p15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6" name="Google Shape;136;p15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7" name="Google Shape;137;p15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8" name="Google Shape;138;p15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39" name="Google Shape;139;p15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0" name="Google Shape;140;p15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1" name="Google Shape;141;p15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2" name="Google Shape;142;p15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3" name="Google Shape;143;p15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4" name="Google Shape;144;p15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5" name="Google Shape;145;p15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6" name="Google Shape;146;p15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7" name="Google Shape;147;p15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8" name="Google Shape;148;p15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49" name="Google Shape;149;p15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150" name="Google Shape;150;p15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1" name="Google Shape;151;p15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52" name="Google Shape;152;p15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6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58" name="Google Shape;158;p16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59" name="Google Shape;159;p16">
            <a:hlinkClick action="ppaction://hlinksldjump" r:id="rId5"/>
          </p:cNvPr>
          <p:cNvSpPr/>
          <p:nvPr/>
        </p:nvSpPr>
        <p:spPr>
          <a:xfrm>
            <a:off x="730733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1" name="Google Shape;161;p16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2" name="Google Shape;162;p16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3" name="Google Shape;163;p16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4" name="Google Shape;164;p16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5" name="Google Shape;165;p16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6" name="Google Shape;166;p16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7" name="Google Shape;167;p16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8" name="Google Shape;168;p16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69" name="Google Shape;169;p16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0" name="Google Shape;170;p16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1" name="Google Shape;171;p16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2" name="Google Shape;172;p16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3" name="Google Shape;173;p16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4" name="Google Shape;174;p16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5" name="Google Shape;175;p16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6" name="Google Shape;176;p16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7" name="Google Shape;177;p16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8" name="Google Shape;178;p16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79" name="Google Shape;179;p16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80" name="Google Shape;180;p16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81" name="Google Shape;181;p16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82" name="Google Shape;182;p16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183" name="Google Shape;183;p16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84" name="Google Shape;184;p16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85" name="Google Shape;185;p16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1" name="Google Shape;191;p17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2" name="Google Shape;192;p17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1079982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4" name="Google Shape;194;p17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5" name="Google Shape;195;p17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6" name="Google Shape;196;p17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7" name="Google Shape;197;p17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8" name="Google Shape;198;p17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199" name="Google Shape;199;p17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0" name="Google Shape;200;p17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1" name="Google Shape;201;p17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2" name="Google Shape;202;p17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3" name="Google Shape;203;p17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4" name="Google Shape;204;p17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5" name="Google Shape;205;p17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6" name="Google Shape;206;p17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7" name="Google Shape;207;p17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8" name="Google Shape;208;p17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09" name="Google Shape;209;p17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0" name="Google Shape;210;p17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1" name="Google Shape;211;p17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2" name="Google Shape;212;p17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3" name="Google Shape;213;p17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4" name="Google Shape;214;p17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15" name="Google Shape;215;p17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216" name="Google Shape;216;p17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17" name="Google Shape;217;p17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18" name="Google Shape;218;p17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8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4" name="Google Shape;224;p18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5" name="Google Shape;225;p18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6" name="Google Shape;226;p18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7" name="Google Shape;227;p18">
            <a:hlinkClick action="ppaction://hlinksldjump" r:id="rId7"/>
          </p:cNvPr>
          <p:cNvSpPr/>
          <p:nvPr/>
        </p:nvSpPr>
        <p:spPr>
          <a:xfrm>
            <a:off x="1429230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8" name="Google Shape;228;p18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29" name="Google Shape;229;p18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0" name="Google Shape;230;p18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1" name="Google Shape;231;p18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2" name="Google Shape;232;p18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3" name="Google Shape;233;p18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4" name="Google Shape;234;p18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5" name="Google Shape;235;p18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6" name="Google Shape;236;p18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7" name="Google Shape;237;p18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8" name="Google Shape;238;p18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39" name="Google Shape;239;p18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0" name="Google Shape;240;p18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1" name="Google Shape;241;p18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2" name="Google Shape;242;p18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3" name="Google Shape;243;p18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4" name="Google Shape;244;p18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5" name="Google Shape;245;p18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6" name="Google Shape;246;p18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7" name="Google Shape;247;p18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48" name="Google Shape;248;p18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249" name="Google Shape;249;p18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50" name="Google Shape;250;p18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51" name="Google Shape;251;p18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9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57" name="Google Shape;257;p19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58" name="Google Shape;258;p19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59" name="Google Shape;259;p19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0" name="Google Shape;260;p19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1" name="Google Shape;261;p19">
            <a:hlinkClick action="ppaction://hlinksldjump" r:id="rId8"/>
          </p:cNvPr>
          <p:cNvSpPr/>
          <p:nvPr/>
        </p:nvSpPr>
        <p:spPr>
          <a:xfrm>
            <a:off x="1778478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2" name="Google Shape;262;p19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3" name="Google Shape;263;p19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4" name="Google Shape;264;p19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5" name="Google Shape;265;p19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6" name="Google Shape;266;p19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7" name="Google Shape;267;p19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8" name="Google Shape;268;p19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69" name="Google Shape;269;p19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0" name="Google Shape;270;p19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1" name="Google Shape;271;p19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2" name="Google Shape;272;p19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3" name="Google Shape;273;p19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4" name="Google Shape;274;p19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5" name="Google Shape;275;p19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6" name="Google Shape;276;p19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7" name="Google Shape;277;p19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8" name="Google Shape;278;p19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79" name="Google Shape;279;p19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80" name="Google Shape;280;p19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81" name="Google Shape;281;p19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282" name="Google Shape;282;p19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83" name="Google Shape;283;p19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284" name="Google Shape;284;p19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0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0" name="Google Shape;290;p20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1" name="Google Shape;291;p20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2" name="Google Shape;292;p20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3" name="Google Shape;293;p20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4" name="Google Shape;294;p20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5" name="Google Shape;295;p20">
            <a:hlinkClick action="ppaction://hlinksldjump" r:id="rId9"/>
          </p:cNvPr>
          <p:cNvSpPr/>
          <p:nvPr/>
        </p:nvSpPr>
        <p:spPr>
          <a:xfrm>
            <a:off x="2127726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6" name="Google Shape;296;p20">
            <a:hlinkClick action="ppaction://hlinksldjump" r:id="rId10"/>
          </p:cNvPr>
          <p:cNvSpPr/>
          <p:nvPr/>
        </p:nvSpPr>
        <p:spPr>
          <a:xfrm>
            <a:off x="247697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7" name="Google Shape;297;p20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8" name="Google Shape;298;p20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299" name="Google Shape;299;p20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0" name="Google Shape;300;p20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1" name="Google Shape;301;p20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2" name="Google Shape;302;p20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3" name="Google Shape;303;p20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4" name="Google Shape;304;p20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5" name="Google Shape;305;p20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6" name="Google Shape;306;p20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7" name="Google Shape;307;p20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8" name="Google Shape;308;p20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09" name="Google Shape;309;p20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10" name="Google Shape;310;p20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11" name="Google Shape;311;p20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12" name="Google Shape;312;p20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13" name="Google Shape;313;p20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14" name="Google Shape;314;p20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315" name="Google Shape;315;p20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16" name="Google Shape;316;p20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17" name="Google Shape;317;p20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21">
            <a:hlinkClick action="ppaction://hlinksldjump" r:id="rId3"/>
          </p:cNvPr>
          <p:cNvSpPr/>
          <p:nvPr/>
        </p:nvSpPr>
        <p:spPr>
          <a:xfrm>
            <a:off x="322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A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3" name="Google Shape;323;p21">
            <a:hlinkClick action="ppaction://hlinksldjump" r:id="rId4"/>
          </p:cNvPr>
          <p:cNvSpPr/>
          <p:nvPr/>
        </p:nvSpPr>
        <p:spPr>
          <a:xfrm>
            <a:off x="381485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B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4" name="Google Shape;324;p21">
            <a:hlinkClick action="ppaction://hlinksldjump" r:id="rId5"/>
          </p:cNvPr>
          <p:cNvSpPr/>
          <p:nvPr/>
        </p:nvSpPr>
        <p:spPr>
          <a:xfrm>
            <a:off x="730733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C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5" name="Google Shape;325;p21"/>
          <p:cNvSpPr/>
          <p:nvPr/>
        </p:nvSpPr>
        <p:spPr>
          <a:xfrm>
            <a:off x="107998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uFill>
                  <a:noFill/>
                </a:uFill>
                <a:latin typeface="Fredoka One"/>
                <a:ea typeface="Fredoka One"/>
                <a:cs typeface="Fredoka One"/>
                <a:sym typeface="Fredoka One"/>
                <a:hlinkClick action="ppaction://hlinksldjump" r:id="rId6"/>
              </a:rPr>
              <a:t>D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6" name="Google Shape;326;p21">
            <a:hlinkClick action="ppaction://hlinksldjump" r:id="rId7"/>
          </p:cNvPr>
          <p:cNvSpPr/>
          <p:nvPr/>
        </p:nvSpPr>
        <p:spPr>
          <a:xfrm>
            <a:off x="142923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E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7" name="Google Shape;327;p21">
            <a:hlinkClick action="ppaction://hlinksldjump" r:id="rId8"/>
          </p:cNvPr>
          <p:cNvSpPr/>
          <p:nvPr/>
        </p:nvSpPr>
        <p:spPr>
          <a:xfrm>
            <a:off x="177847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F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8" name="Google Shape;328;p21">
            <a:hlinkClick action="ppaction://hlinksldjump" r:id="rId9"/>
          </p:cNvPr>
          <p:cNvSpPr/>
          <p:nvPr/>
        </p:nvSpPr>
        <p:spPr>
          <a:xfrm>
            <a:off x="212772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G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29" name="Google Shape;329;p21">
            <a:hlinkClick action="ppaction://hlinksldjump" r:id="rId10"/>
          </p:cNvPr>
          <p:cNvSpPr/>
          <p:nvPr/>
        </p:nvSpPr>
        <p:spPr>
          <a:xfrm>
            <a:off x="2476974" y="205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C883E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H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0" name="Google Shape;330;p21">
            <a:hlinkClick action="ppaction://hlinksldjump" r:id="rId11"/>
          </p:cNvPr>
          <p:cNvSpPr/>
          <p:nvPr/>
        </p:nvSpPr>
        <p:spPr>
          <a:xfrm>
            <a:off x="282622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I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1" name="Google Shape;331;p21">
            <a:hlinkClick action="ppaction://hlinksldjump" r:id="rId12"/>
          </p:cNvPr>
          <p:cNvSpPr/>
          <p:nvPr/>
        </p:nvSpPr>
        <p:spPr>
          <a:xfrm>
            <a:off x="317547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J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2" name="Google Shape;332;p21">
            <a:hlinkClick action="ppaction://hlinksldjump" r:id="rId13"/>
          </p:cNvPr>
          <p:cNvSpPr/>
          <p:nvPr/>
        </p:nvSpPr>
        <p:spPr>
          <a:xfrm>
            <a:off x="352471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K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3" name="Google Shape;333;p21">
            <a:hlinkClick action="ppaction://hlinksldjump" r:id="rId14"/>
          </p:cNvPr>
          <p:cNvSpPr/>
          <p:nvPr/>
        </p:nvSpPr>
        <p:spPr>
          <a:xfrm>
            <a:off x="387396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L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4" name="Google Shape;334;p21">
            <a:hlinkClick action="ppaction://hlinksldjump" r:id="rId15"/>
          </p:cNvPr>
          <p:cNvSpPr/>
          <p:nvPr/>
        </p:nvSpPr>
        <p:spPr>
          <a:xfrm>
            <a:off x="422321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M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5" name="Google Shape;335;p21">
            <a:hlinkClick action="ppaction://hlinksldjump" r:id="rId16"/>
          </p:cNvPr>
          <p:cNvSpPr/>
          <p:nvPr/>
        </p:nvSpPr>
        <p:spPr>
          <a:xfrm>
            <a:off x="457246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N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6" name="Google Shape;336;p21">
            <a:hlinkClick action="ppaction://hlinksldjump" r:id="rId17"/>
          </p:cNvPr>
          <p:cNvSpPr/>
          <p:nvPr/>
        </p:nvSpPr>
        <p:spPr>
          <a:xfrm>
            <a:off x="492171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O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7" name="Google Shape;337;p21">
            <a:hlinkClick action="ppaction://hlinksldjump" r:id="rId18"/>
          </p:cNvPr>
          <p:cNvSpPr/>
          <p:nvPr/>
        </p:nvSpPr>
        <p:spPr>
          <a:xfrm>
            <a:off x="527095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P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8" name="Google Shape;338;p21">
            <a:hlinkClick action="ppaction://hlinksldjump" r:id="rId19"/>
          </p:cNvPr>
          <p:cNvSpPr/>
          <p:nvPr/>
        </p:nvSpPr>
        <p:spPr>
          <a:xfrm>
            <a:off x="562020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Q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39" name="Google Shape;339;p21">
            <a:hlinkClick action="ppaction://hlinksldjump" r:id="rId20"/>
          </p:cNvPr>
          <p:cNvSpPr/>
          <p:nvPr/>
        </p:nvSpPr>
        <p:spPr>
          <a:xfrm>
            <a:off x="596945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R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0" name="Google Shape;340;p21">
            <a:hlinkClick action="ppaction://hlinksldjump" r:id="rId21"/>
          </p:cNvPr>
          <p:cNvSpPr/>
          <p:nvPr/>
        </p:nvSpPr>
        <p:spPr>
          <a:xfrm>
            <a:off x="631870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S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1" name="Google Shape;341;p21">
            <a:hlinkClick action="ppaction://hlinksldjump" r:id="rId22"/>
          </p:cNvPr>
          <p:cNvSpPr/>
          <p:nvPr/>
        </p:nvSpPr>
        <p:spPr>
          <a:xfrm>
            <a:off x="6667949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T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2" name="Google Shape;342;p21">
            <a:hlinkClick action="ppaction://hlinksldjump" r:id="rId23"/>
          </p:cNvPr>
          <p:cNvSpPr/>
          <p:nvPr/>
        </p:nvSpPr>
        <p:spPr>
          <a:xfrm>
            <a:off x="701719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U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3" name="Google Shape;343;p21">
            <a:hlinkClick action="ppaction://hlinksldjump" r:id="rId24"/>
          </p:cNvPr>
          <p:cNvSpPr/>
          <p:nvPr/>
        </p:nvSpPr>
        <p:spPr>
          <a:xfrm>
            <a:off x="7366446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V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4" name="Google Shape;344;p21">
            <a:hlinkClick action="ppaction://hlinksldjump" r:id="rId25"/>
          </p:cNvPr>
          <p:cNvSpPr/>
          <p:nvPr/>
        </p:nvSpPr>
        <p:spPr>
          <a:xfrm>
            <a:off x="7715694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latin typeface="Fredoka One"/>
                <a:ea typeface="Fredoka One"/>
                <a:cs typeface="Fredoka One"/>
                <a:sym typeface="Fredoka One"/>
              </a:rPr>
              <a:t>W</a:t>
            </a:r>
            <a:endParaRPr sz="15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5" name="Google Shape;345;p21">
            <a:hlinkClick action="ppaction://hlinksldjump" r:id="rId26"/>
          </p:cNvPr>
          <p:cNvSpPr/>
          <p:nvPr/>
        </p:nvSpPr>
        <p:spPr>
          <a:xfrm>
            <a:off x="8064942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X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6" name="Google Shape;346;p21">
            <a:hlinkClick action="ppaction://hlinksldjump" r:id="rId27"/>
          </p:cNvPr>
          <p:cNvSpPr/>
          <p:nvPr/>
        </p:nvSpPr>
        <p:spPr>
          <a:xfrm>
            <a:off x="8414190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Y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sp>
        <p:nvSpPr>
          <p:cNvPr id="347" name="Google Shape;347;p21">
            <a:hlinkClick action="ppaction://hlinksldjump" r:id="rId28"/>
          </p:cNvPr>
          <p:cNvSpPr/>
          <p:nvPr/>
        </p:nvSpPr>
        <p:spPr>
          <a:xfrm>
            <a:off x="8763438" y="96750"/>
            <a:ext cx="354600" cy="2982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381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Fredoka One"/>
                <a:ea typeface="Fredoka One"/>
                <a:cs typeface="Fredoka One"/>
                <a:sym typeface="Fredoka One"/>
              </a:rPr>
              <a:t>Z</a:t>
            </a:r>
            <a:endParaRPr sz="1600">
              <a:latin typeface="Fredoka One"/>
              <a:ea typeface="Fredoka One"/>
              <a:cs typeface="Fredoka One"/>
              <a:sym typeface="Fredoka One"/>
            </a:endParaRPr>
          </a:p>
        </p:txBody>
      </p:sp>
      <p:cxnSp>
        <p:nvCxnSpPr>
          <p:cNvPr id="348" name="Google Shape;348;p21"/>
          <p:cNvCxnSpPr/>
          <p:nvPr/>
        </p:nvCxnSpPr>
        <p:spPr>
          <a:xfrm flipH="1" rot="10800000">
            <a:off x="32250" y="556200"/>
            <a:ext cx="9085800" cy="16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49" name="Google Shape;349;p21"/>
          <p:cNvSpPr txBox="1"/>
          <p:nvPr/>
        </p:nvSpPr>
        <p:spPr>
          <a:xfrm>
            <a:off x="327075" y="1023850"/>
            <a:ext cx="8392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50" name="Google Shape;350;p21"/>
          <p:cNvGraphicFramePr/>
          <p:nvPr/>
        </p:nvGraphicFramePr>
        <p:xfrm>
          <a:off x="89400" y="73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{64174796-389F-4871-890D-AE44303EC0EA}</a:tableStyleId>
              </a:tblPr>
              <a:tblGrid>
                <a:gridCol w="2967925"/>
                <a:gridCol w="2967925"/>
                <a:gridCol w="2967925"/>
              </a:tblGrid>
              <a:tr h="4039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                     </a:t>
                      </a: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r>
                        <a:rPr lang="en"/>
                        <a:t>  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1491675">
                <a:tc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definition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picture </a:t>
                      </a:r>
                      <a:endParaRPr/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Char char="●"/>
                      </a:pPr>
                      <a:r>
                        <a:rPr lang="en"/>
                        <a:t>video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266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Type Here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403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