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9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6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168B-64EA-C4E5-E6C3-15CE71896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AFD4CF0-D44C-352B-992B-14AC9037C20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AFD4CF0-D44C-352B-992B-14AC9037C2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C70E4A-269D-474A-A350-4DFBE0E9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CAF0049-A78F-E91A-8975-570131664BBC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51F5D0-7F89-7A5E-8FE8-80582DC38319}"/>
              </a:ext>
            </a:extLst>
          </p:cNvPr>
          <p:cNvGrpSpPr/>
          <p:nvPr/>
        </p:nvGrpSpPr>
        <p:grpSpPr>
          <a:xfrm>
            <a:off x="1202042" y="2569043"/>
            <a:ext cx="15871905" cy="4456397"/>
            <a:chOff x="964262" y="2336290"/>
            <a:chExt cx="10325595" cy="2842019"/>
          </a:xfrm>
        </p:grpSpPr>
        <p:sp>
          <p:nvSpPr>
            <p:cNvPr id="5" name="Freeform: Shape 21">
              <a:extLst>
                <a:ext uri="{FF2B5EF4-FFF2-40B4-BE49-F238E27FC236}">
                  <a16:creationId xmlns:a16="http://schemas.microsoft.com/office/drawing/2014/main" id="{1A6D8116-BB8C-EA50-B356-2C4AE2F16CA5}"/>
                </a:ext>
              </a:extLst>
            </p:cNvPr>
            <p:cNvSpPr/>
            <p:nvPr/>
          </p:nvSpPr>
          <p:spPr>
            <a:xfrm>
              <a:off x="964262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6" name="Freeform: Shape 76">
              <a:extLst>
                <a:ext uri="{FF2B5EF4-FFF2-40B4-BE49-F238E27FC236}">
                  <a16:creationId xmlns:a16="http://schemas.microsoft.com/office/drawing/2014/main" id="{28E068EE-F1B3-EDB6-B755-07E3AC7690A1}"/>
                </a:ext>
              </a:extLst>
            </p:cNvPr>
            <p:cNvSpPr/>
            <p:nvPr/>
          </p:nvSpPr>
          <p:spPr>
            <a:xfrm>
              <a:off x="1901618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: Shape 77">
              <a:extLst>
                <a:ext uri="{FF2B5EF4-FFF2-40B4-BE49-F238E27FC236}">
                  <a16:creationId xmlns:a16="http://schemas.microsoft.com/office/drawing/2014/main" id="{6B19FEFB-9F49-A559-F119-DB0AB9054184}"/>
                </a:ext>
              </a:extLst>
            </p:cNvPr>
            <p:cNvSpPr/>
            <p:nvPr/>
          </p:nvSpPr>
          <p:spPr>
            <a:xfrm>
              <a:off x="283897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: Shape 78">
              <a:extLst>
                <a:ext uri="{FF2B5EF4-FFF2-40B4-BE49-F238E27FC236}">
                  <a16:creationId xmlns:a16="http://schemas.microsoft.com/office/drawing/2014/main" id="{03861351-A83E-152A-59AD-E6547D48B79D}"/>
                </a:ext>
              </a:extLst>
            </p:cNvPr>
            <p:cNvSpPr/>
            <p:nvPr/>
          </p:nvSpPr>
          <p:spPr>
            <a:xfrm>
              <a:off x="3776333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9" name="Freeform: Shape 79">
              <a:extLst>
                <a:ext uri="{FF2B5EF4-FFF2-40B4-BE49-F238E27FC236}">
                  <a16:creationId xmlns:a16="http://schemas.microsoft.com/office/drawing/2014/main" id="{1B887048-5AD3-4767-5304-B6CB80CA6477}"/>
                </a:ext>
              </a:extLst>
            </p:cNvPr>
            <p:cNvSpPr/>
            <p:nvPr/>
          </p:nvSpPr>
          <p:spPr>
            <a:xfrm>
              <a:off x="4713690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80">
              <a:extLst>
                <a:ext uri="{FF2B5EF4-FFF2-40B4-BE49-F238E27FC236}">
                  <a16:creationId xmlns:a16="http://schemas.microsoft.com/office/drawing/2014/main" id="{1161D5DF-2D92-D03F-56E2-B17CE48D5D62}"/>
                </a:ext>
              </a:extLst>
            </p:cNvPr>
            <p:cNvSpPr/>
            <p:nvPr/>
          </p:nvSpPr>
          <p:spPr>
            <a:xfrm>
              <a:off x="5651045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81">
              <a:extLst>
                <a:ext uri="{FF2B5EF4-FFF2-40B4-BE49-F238E27FC236}">
                  <a16:creationId xmlns:a16="http://schemas.microsoft.com/office/drawing/2014/main" id="{8F1655A7-8EB7-A594-4411-7DF669979A8B}"/>
                </a:ext>
              </a:extLst>
            </p:cNvPr>
            <p:cNvSpPr/>
            <p:nvPr/>
          </p:nvSpPr>
          <p:spPr>
            <a:xfrm>
              <a:off x="6588402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2" name="Freeform: Shape 82">
              <a:extLst>
                <a:ext uri="{FF2B5EF4-FFF2-40B4-BE49-F238E27FC236}">
                  <a16:creationId xmlns:a16="http://schemas.microsoft.com/office/drawing/2014/main" id="{00D409BE-DC96-43E0-F93F-146E0A3A314B}"/>
                </a:ext>
              </a:extLst>
            </p:cNvPr>
            <p:cNvSpPr/>
            <p:nvPr/>
          </p:nvSpPr>
          <p:spPr>
            <a:xfrm>
              <a:off x="7525758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83">
              <a:extLst>
                <a:ext uri="{FF2B5EF4-FFF2-40B4-BE49-F238E27FC236}">
                  <a16:creationId xmlns:a16="http://schemas.microsoft.com/office/drawing/2014/main" id="{1843D0CB-19E8-6C33-7046-BDD72785AABB}"/>
                </a:ext>
              </a:extLst>
            </p:cNvPr>
            <p:cNvSpPr/>
            <p:nvPr/>
          </p:nvSpPr>
          <p:spPr>
            <a:xfrm>
              <a:off x="846311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84">
              <a:extLst>
                <a:ext uri="{FF2B5EF4-FFF2-40B4-BE49-F238E27FC236}">
                  <a16:creationId xmlns:a16="http://schemas.microsoft.com/office/drawing/2014/main" id="{E5D64154-2CBD-05D7-5319-EF6A0A7655CD}"/>
                </a:ext>
              </a:extLst>
            </p:cNvPr>
            <p:cNvSpPr/>
            <p:nvPr/>
          </p:nvSpPr>
          <p:spPr>
            <a:xfrm>
              <a:off x="9400473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: Shape 85">
              <a:extLst>
                <a:ext uri="{FF2B5EF4-FFF2-40B4-BE49-F238E27FC236}">
                  <a16:creationId xmlns:a16="http://schemas.microsoft.com/office/drawing/2014/main" id="{6DB3C58E-55A7-1870-DC7D-A4B62FDD4DFE}"/>
                </a:ext>
              </a:extLst>
            </p:cNvPr>
            <p:cNvSpPr/>
            <p:nvPr/>
          </p:nvSpPr>
          <p:spPr>
            <a:xfrm>
              <a:off x="10337830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86">
              <a:extLst>
                <a:ext uri="{FF2B5EF4-FFF2-40B4-BE49-F238E27FC236}">
                  <a16:creationId xmlns:a16="http://schemas.microsoft.com/office/drawing/2014/main" id="{C1B3D8A7-4574-DF74-A7AF-9D81AB8F317C}"/>
                </a:ext>
              </a:extLst>
            </p:cNvPr>
            <p:cNvSpPr/>
            <p:nvPr/>
          </p:nvSpPr>
          <p:spPr>
            <a:xfrm>
              <a:off x="1128985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rgbClr val="C0C0C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68EB1E9-1AAB-59ED-1057-D98DE4D119D6}"/>
              </a:ext>
            </a:extLst>
          </p:cNvPr>
          <p:cNvSpPr txBox="1"/>
          <p:nvPr/>
        </p:nvSpPr>
        <p:spPr>
          <a:xfrm>
            <a:off x="6623900" y="7935502"/>
            <a:ext cx="274584" cy="2801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18" name="Shape3_20220106_183708">
            <a:extLst>
              <a:ext uri="{FF2B5EF4-FFF2-40B4-BE49-F238E27FC236}">
                <a16:creationId xmlns:a16="http://schemas.microsoft.com/office/drawing/2014/main" id="{BA041653-EEBC-1422-357F-8FA9A45D8827}"/>
              </a:ext>
            </a:extLst>
          </p:cNvPr>
          <p:cNvSpPr/>
          <p:nvPr/>
        </p:nvSpPr>
        <p:spPr>
          <a:xfrm>
            <a:off x="6979636" y="7945921"/>
            <a:ext cx="1812251" cy="242374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6FC4B3-D033-693E-82DB-AA1586000A9D}"/>
              </a:ext>
            </a:extLst>
          </p:cNvPr>
          <p:cNvSpPr txBox="1"/>
          <p:nvPr/>
        </p:nvSpPr>
        <p:spPr>
          <a:xfrm>
            <a:off x="9339506" y="7935502"/>
            <a:ext cx="274584" cy="2801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20" name="Shape4_20220106_183708">
            <a:extLst>
              <a:ext uri="{FF2B5EF4-FFF2-40B4-BE49-F238E27FC236}">
                <a16:creationId xmlns:a16="http://schemas.microsoft.com/office/drawing/2014/main" id="{E4639E49-4B44-597A-F548-1A7F05B52E06}"/>
              </a:ext>
            </a:extLst>
          </p:cNvPr>
          <p:cNvSpPr/>
          <p:nvPr/>
        </p:nvSpPr>
        <p:spPr>
          <a:xfrm>
            <a:off x="9695242" y="7945921"/>
            <a:ext cx="1812251" cy="242374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575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1" name="Freeform: Shape 88">
            <a:extLst>
              <a:ext uri="{FF2B5EF4-FFF2-40B4-BE49-F238E27FC236}">
                <a16:creationId xmlns:a16="http://schemas.microsoft.com/office/drawing/2014/main" id="{33C5DB86-F71A-D934-AB16-DE518AFABEFD}"/>
              </a:ext>
            </a:extLst>
          </p:cNvPr>
          <p:cNvSpPr>
            <a:spLocks/>
          </p:cNvSpPr>
          <p:nvPr/>
        </p:nvSpPr>
        <p:spPr>
          <a:xfrm>
            <a:off x="1202039" y="4939421"/>
            <a:ext cx="15849350" cy="0"/>
          </a:xfrm>
          <a:custGeom>
            <a:avLst/>
            <a:gdLst>
              <a:gd name="connsiteX0" fmla="*/ 0 w 10178980"/>
              <a:gd name="connsiteY0" fmla="*/ 0 h 0"/>
              <a:gd name="connsiteX1" fmla="*/ 10178980 w 101789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78980">
                <a:moveTo>
                  <a:pt x="0" y="0"/>
                </a:moveTo>
                <a:lnTo>
                  <a:pt x="10178980" y="0"/>
                </a:lnTo>
              </a:path>
            </a:pathLst>
          </a:custGeom>
          <a:noFill/>
          <a:ln w="9525" cap="rnd">
            <a:solidFill>
              <a:schemeClr val="accent6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25222" tIns="112613" rIns="225222" bIns="1126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2" name="Freeform: Shape 90">
            <a:extLst>
              <a:ext uri="{FF2B5EF4-FFF2-40B4-BE49-F238E27FC236}">
                <a16:creationId xmlns:a16="http://schemas.microsoft.com/office/drawing/2014/main" id="{1D1A2DC6-6020-350E-4115-B011686605F3}"/>
              </a:ext>
            </a:extLst>
          </p:cNvPr>
          <p:cNvSpPr>
            <a:spLocks/>
          </p:cNvSpPr>
          <p:nvPr/>
        </p:nvSpPr>
        <p:spPr>
          <a:xfrm>
            <a:off x="1202039" y="3516503"/>
            <a:ext cx="15849350" cy="0"/>
          </a:xfrm>
          <a:custGeom>
            <a:avLst/>
            <a:gdLst>
              <a:gd name="connsiteX0" fmla="*/ 0 w 10178980"/>
              <a:gd name="connsiteY0" fmla="*/ 0 h 0"/>
              <a:gd name="connsiteX1" fmla="*/ 10178980 w 101789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78980">
                <a:moveTo>
                  <a:pt x="0" y="0"/>
                </a:moveTo>
                <a:lnTo>
                  <a:pt x="10178980" y="0"/>
                </a:lnTo>
              </a:path>
            </a:pathLst>
          </a:custGeom>
          <a:noFill/>
          <a:ln w="9525" cap="rnd">
            <a:solidFill>
              <a:schemeClr val="accent6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25222" tIns="112613" rIns="225222" bIns="1126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5" name="Shape5_20220106_183708">
            <a:extLst>
              <a:ext uri="{FF2B5EF4-FFF2-40B4-BE49-F238E27FC236}">
                <a16:creationId xmlns:a16="http://schemas.microsoft.com/office/drawing/2014/main" id="{148C7BF1-A29E-518B-E5D7-4A446E76E139}"/>
              </a:ext>
            </a:extLst>
          </p:cNvPr>
          <p:cNvSpPr/>
          <p:nvPr/>
        </p:nvSpPr>
        <p:spPr>
          <a:xfrm>
            <a:off x="749837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6" name="Shape6_20220106_183708">
            <a:extLst>
              <a:ext uri="{FF2B5EF4-FFF2-40B4-BE49-F238E27FC236}">
                <a16:creationId xmlns:a16="http://schemas.microsoft.com/office/drawing/2014/main" id="{47FC6AE9-0FD2-C0D6-BC0C-8B9A5F198772}"/>
              </a:ext>
            </a:extLst>
          </p:cNvPr>
          <p:cNvSpPr/>
          <p:nvPr/>
        </p:nvSpPr>
        <p:spPr>
          <a:xfrm>
            <a:off x="2197028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7" name="Shape7_20220106_183708">
            <a:extLst>
              <a:ext uri="{FF2B5EF4-FFF2-40B4-BE49-F238E27FC236}">
                <a16:creationId xmlns:a16="http://schemas.microsoft.com/office/drawing/2014/main" id="{1D33B295-0977-FE00-1BB4-D390AAA6363D}"/>
              </a:ext>
            </a:extLst>
          </p:cNvPr>
          <p:cNvSpPr/>
          <p:nvPr/>
        </p:nvSpPr>
        <p:spPr>
          <a:xfrm>
            <a:off x="3644216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8" name="Shape8_20220106_183708">
            <a:extLst>
              <a:ext uri="{FF2B5EF4-FFF2-40B4-BE49-F238E27FC236}">
                <a16:creationId xmlns:a16="http://schemas.microsoft.com/office/drawing/2014/main" id="{5D211AEC-76B1-B25C-A4D7-2EE91D6A3561}"/>
              </a:ext>
            </a:extLst>
          </p:cNvPr>
          <p:cNvSpPr/>
          <p:nvPr/>
        </p:nvSpPr>
        <p:spPr>
          <a:xfrm>
            <a:off x="5062344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9" name="Shape9_20220106_183708">
            <a:extLst>
              <a:ext uri="{FF2B5EF4-FFF2-40B4-BE49-F238E27FC236}">
                <a16:creationId xmlns:a16="http://schemas.microsoft.com/office/drawing/2014/main" id="{E5D2080C-25AE-AB89-E9D0-CE36760AD46D}"/>
              </a:ext>
            </a:extLst>
          </p:cNvPr>
          <p:cNvSpPr/>
          <p:nvPr/>
        </p:nvSpPr>
        <p:spPr>
          <a:xfrm>
            <a:off x="6497913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0" name="Shape10_20220106_183708">
            <a:extLst>
              <a:ext uri="{FF2B5EF4-FFF2-40B4-BE49-F238E27FC236}">
                <a16:creationId xmlns:a16="http://schemas.microsoft.com/office/drawing/2014/main" id="{656E66F8-E613-914B-91CA-28A53418A2B0}"/>
              </a:ext>
            </a:extLst>
          </p:cNvPr>
          <p:cNvSpPr/>
          <p:nvPr/>
        </p:nvSpPr>
        <p:spPr>
          <a:xfrm>
            <a:off x="7933479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1" name="Shape11_20220106_183708">
            <a:extLst>
              <a:ext uri="{FF2B5EF4-FFF2-40B4-BE49-F238E27FC236}">
                <a16:creationId xmlns:a16="http://schemas.microsoft.com/office/drawing/2014/main" id="{2561701D-5188-4BF0-A33B-030E41C16A05}"/>
              </a:ext>
            </a:extLst>
          </p:cNvPr>
          <p:cNvSpPr/>
          <p:nvPr/>
        </p:nvSpPr>
        <p:spPr>
          <a:xfrm>
            <a:off x="9380670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2" name="Shape12_20220106_183708">
            <a:extLst>
              <a:ext uri="{FF2B5EF4-FFF2-40B4-BE49-F238E27FC236}">
                <a16:creationId xmlns:a16="http://schemas.microsoft.com/office/drawing/2014/main" id="{BDA0213C-9528-00E4-A37F-905135322F2A}"/>
              </a:ext>
            </a:extLst>
          </p:cNvPr>
          <p:cNvSpPr/>
          <p:nvPr/>
        </p:nvSpPr>
        <p:spPr>
          <a:xfrm>
            <a:off x="10810425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3" name="Shape13_20220106_183708">
            <a:extLst>
              <a:ext uri="{FF2B5EF4-FFF2-40B4-BE49-F238E27FC236}">
                <a16:creationId xmlns:a16="http://schemas.microsoft.com/office/drawing/2014/main" id="{FA88AF6A-246C-A2A2-1193-1424A5A3C76C}"/>
              </a:ext>
            </a:extLst>
          </p:cNvPr>
          <p:cNvSpPr/>
          <p:nvPr/>
        </p:nvSpPr>
        <p:spPr>
          <a:xfrm>
            <a:off x="12240182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4" name="Shape14_20220106_183708">
            <a:extLst>
              <a:ext uri="{FF2B5EF4-FFF2-40B4-BE49-F238E27FC236}">
                <a16:creationId xmlns:a16="http://schemas.microsoft.com/office/drawing/2014/main" id="{6FE1D85E-0416-8894-7A88-984612AD9853}"/>
              </a:ext>
            </a:extLst>
          </p:cNvPr>
          <p:cNvSpPr/>
          <p:nvPr/>
        </p:nvSpPr>
        <p:spPr>
          <a:xfrm>
            <a:off x="13675743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5" name="Shape15_20220106_183708">
            <a:extLst>
              <a:ext uri="{FF2B5EF4-FFF2-40B4-BE49-F238E27FC236}">
                <a16:creationId xmlns:a16="http://schemas.microsoft.com/office/drawing/2014/main" id="{EDAA8B75-D2AD-6257-0E59-C1443184A7C2}"/>
              </a:ext>
            </a:extLst>
          </p:cNvPr>
          <p:cNvSpPr/>
          <p:nvPr/>
        </p:nvSpPr>
        <p:spPr>
          <a:xfrm>
            <a:off x="15105501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6" name="Shape16_20220106_183708">
            <a:extLst>
              <a:ext uri="{FF2B5EF4-FFF2-40B4-BE49-F238E27FC236}">
                <a16:creationId xmlns:a16="http://schemas.microsoft.com/office/drawing/2014/main" id="{6B2D2D78-E665-1155-D2B6-EB9D31827F65}"/>
              </a:ext>
            </a:extLst>
          </p:cNvPr>
          <p:cNvSpPr/>
          <p:nvPr/>
        </p:nvSpPr>
        <p:spPr>
          <a:xfrm>
            <a:off x="16599186" y="6995723"/>
            <a:ext cx="92444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7" name="Shape1_20210628_132115">
            <a:extLst>
              <a:ext uri="{FF2B5EF4-FFF2-40B4-BE49-F238E27FC236}">
                <a16:creationId xmlns:a16="http://schemas.microsoft.com/office/drawing/2014/main" id="{DC01D0FC-F4F1-909F-B463-17BE79B72B40}"/>
              </a:ext>
            </a:extLst>
          </p:cNvPr>
          <p:cNvSpPr txBox="1"/>
          <p:nvPr/>
        </p:nvSpPr>
        <p:spPr>
          <a:xfrm>
            <a:off x="1210773" y="3360611"/>
            <a:ext cx="3838833" cy="279665"/>
          </a:xfrm>
          <a:prstGeom prst="rect">
            <a:avLst/>
          </a:prstGeom>
          <a:solidFill>
            <a:schemeClr val="accent2"/>
          </a:solidFill>
        </p:spPr>
        <p:txBody>
          <a:bodyPr wrap="square" lIns="88671" tIns="88671" rIns="88671" bIns="88671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38" name="Shape0_20220516_103222">
            <a:extLst>
              <a:ext uri="{FF2B5EF4-FFF2-40B4-BE49-F238E27FC236}">
                <a16:creationId xmlns:a16="http://schemas.microsoft.com/office/drawing/2014/main" id="{0A4569C7-657C-0962-BF14-45B28FFC8602}"/>
              </a:ext>
            </a:extLst>
          </p:cNvPr>
          <p:cNvSpPr txBox="1"/>
          <p:nvPr/>
        </p:nvSpPr>
        <p:spPr>
          <a:xfrm>
            <a:off x="4360871" y="2400146"/>
            <a:ext cx="857273" cy="658148"/>
          </a:xfrm>
          <a:prstGeom prst="wedgeRectCallout">
            <a:avLst>
              <a:gd name="adj1" fmla="val -20833"/>
              <a:gd name="adj2" fmla="val 84921"/>
            </a:avLst>
          </a:prstGeom>
          <a:solidFill>
            <a:schemeClr val="accent2"/>
          </a:solidFill>
        </p:spPr>
        <p:txBody>
          <a:bodyPr wrap="square" lIns="88671" tIns="88671" rIns="88671" bIns="88671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</a:rPr>
              <a:t>Title</a:t>
            </a:r>
            <a:endParaRPr lang="en-IN" b="1" dirty="0">
              <a:solidFill>
                <a:srgbClr val="FFFFFF"/>
              </a:solidFill>
            </a:endParaRPr>
          </a:p>
        </p:txBody>
      </p:sp>
      <p:sp>
        <p:nvSpPr>
          <p:cNvPr id="39" name="Shape1_20210628_132153">
            <a:extLst>
              <a:ext uri="{FF2B5EF4-FFF2-40B4-BE49-F238E27FC236}">
                <a16:creationId xmlns:a16="http://schemas.microsoft.com/office/drawing/2014/main" id="{CA5D90CC-FF08-374D-F92B-673B9540B616}"/>
              </a:ext>
            </a:extLst>
          </p:cNvPr>
          <p:cNvSpPr txBox="1"/>
          <p:nvPr/>
        </p:nvSpPr>
        <p:spPr>
          <a:xfrm>
            <a:off x="8420563" y="4801324"/>
            <a:ext cx="2813015" cy="279665"/>
          </a:xfrm>
          <a:prstGeom prst="rect">
            <a:avLst/>
          </a:prstGeom>
          <a:solidFill>
            <a:schemeClr val="accent3"/>
          </a:solidFill>
        </p:spPr>
        <p:txBody>
          <a:bodyPr wrap="square" lIns="88671" tIns="88671" rIns="88671" bIns="88671" rtlCol="0">
            <a:noAutofit/>
          </a:bodyPr>
          <a:lstStyle/>
          <a:p>
            <a:pPr>
              <a:spcBef>
                <a:spcPts val="248"/>
              </a:spcBef>
              <a:spcAft>
                <a:spcPts val="248"/>
              </a:spcAft>
            </a:pPr>
            <a:endParaRPr lang="en-IN" dirty="0"/>
          </a:p>
        </p:txBody>
      </p:sp>
      <p:sp>
        <p:nvSpPr>
          <p:cNvPr id="40" name="Shape1_20220516_103222">
            <a:extLst>
              <a:ext uri="{FF2B5EF4-FFF2-40B4-BE49-F238E27FC236}">
                <a16:creationId xmlns:a16="http://schemas.microsoft.com/office/drawing/2014/main" id="{A3A1C6C6-7EFB-1992-6806-18D1F6B858EF}"/>
              </a:ext>
            </a:extLst>
          </p:cNvPr>
          <p:cNvSpPr txBox="1"/>
          <p:nvPr/>
        </p:nvSpPr>
        <p:spPr>
          <a:xfrm>
            <a:off x="11027249" y="3900139"/>
            <a:ext cx="857273" cy="658148"/>
          </a:xfrm>
          <a:prstGeom prst="wedgeRectCallout">
            <a:avLst>
              <a:gd name="adj1" fmla="val -26300"/>
              <a:gd name="adj2" fmla="val 79140"/>
            </a:avLst>
          </a:prstGeom>
          <a:solidFill>
            <a:schemeClr val="accent3"/>
          </a:solidFill>
        </p:spPr>
        <p:txBody>
          <a:bodyPr wrap="square" lIns="88671" tIns="88671" rIns="88671" bIns="88671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</a:rPr>
              <a:t>Title</a:t>
            </a:r>
            <a:endParaRPr lang="en-IN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983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7966</TotalTime>
  <Words>22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394</cp:revision>
  <dcterms:created xsi:type="dcterms:W3CDTF">2006-08-16T00:00:00Z</dcterms:created>
  <dcterms:modified xsi:type="dcterms:W3CDTF">2025-10-06T10:12:10Z</dcterms:modified>
  <cp:category/>
  <dc:identifier>DAGkDf5R9EM</dc:identifier>
</cp:coreProperties>
</file>