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116582A-88C1-4AAF-8C18-D520C4DC37EC}">
  <a:tblStyle styleId="{8116582A-88C1-4AAF-8C18-D520C4DC37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What’s the biggest excavator?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{8116582A-88C1-4AAF-8C18-D520C4DC37EC}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crear algo nuevo, por lo regular un objeto o una nueva manera de hacer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máquina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que puede empujar o jalar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228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What’s the biggest excavator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