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04882" y="1252084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0843" y="3891416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605979" y="10822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49532" y="1298693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733665" y="1298693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76518" y="3996301"/>
            <a:ext cx="741426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99238" y="1888418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572000" y="1693277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